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6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E97B-9208-41F1-857E-681A0E6C161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39A8-CB1A-47C2-B2DD-2848F9B4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1238063"/>
            <a:ext cx="11251175" cy="48905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91925" y="2324456"/>
            <a:ext cx="452927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53599" y="2332671"/>
            <a:ext cx="452927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140296" y="2324456"/>
            <a:ext cx="452927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35420" y="2242602"/>
            <a:ext cx="452927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r>
              <a:rPr lang="en-US" sz="900" dirty="0" smtClean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35419" y="3121308"/>
            <a:ext cx="452927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r>
              <a:rPr lang="en-US" sz="1050" dirty="0" smtClean="0"/>
              <a:t>b</a:t>
            </a:r>
            <a:endParaRPr lang="en-US" dirty="0" smtClean="0"/>
          </a:p>
        </p:txBody>
      </p:sp>
      <p:sp>
        <p:nvSpPr>
          <p:cNvPr id="10" name="Oval 9"/>
          <p:cNvSpPr/>
          <p:nvPr/>
        </p:nvSpPr>
        <p:spPr>
          <a:xfrm>
            <a:off x="8562688" y="4292171"/>
            <a:ext cx="452927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79939" y="3261929"/>
            <a:ext cx="326164" cy="32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879939" y="3657307"/>
            <a:ext cx="326164" cy="32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879939" y="4105953"/>
            <a:ext cx="326164" cy="32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879939" y="4643029"/>
            <a:ext cx="326164" cy="32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879939" y="5056163"/>
            <a:ext cx="326164" cy="32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23859" y="3253051"/>
            <a:ext cx="46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query called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21768" y="3625976"/>
            <a:ext cx="46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MD5 Hash added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1767" y="4078341"/>
            <a:ext cx="589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MD5 </a:t>
            </a:r>
            <a:r>
              <a:rPr lang="en-US" dirty="0" smtClean="0"/>
              <a:t>Lookup and comparison </a:t>
            </a:r>
            <a:r>
              <a:rPr lang="en-US" dirty="0" smtClean="0"/>
              <a:t>done on staging </a:t>
            </a:r>
            <a:r>
              <a:rPr lang="en-US" dirty="0" smtClean="0"/>
              <a:t>table to determine if “load flag” should be set to 1 or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06103" y="4619486"/>
            <a:ext cx="51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Inserts into staging tables (</a:t>
            </a:r>
            <a:r>
              <a:rPr lang="en-US" dirty="0" err="1" smtClean="0"/>
              <a:t>CardioAccess</a:t>
            </a:r>
            <a:r>
              <a:rPr lang="en-US" dirty="0" smtClean="0"/>
              <a:t> and CDW)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06103" y="5028123"/>
            <a:ext cx="46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 into staging table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71245" y="306635"/>
            <a:ext cx="413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Cardiac Registry Data Load Overview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7" y="113765"/>
            <a:ext cx="2178620" cy="749359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1426711" y="3841634"/>
            <a:ext cx="353958" cy="3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872889" y="5504809"/>
            <a:ext cx="326164" cy="32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123722" y="3009531"/>
            <a:ext cx="479968" cy="83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3" idx="4"/>
          </p:cNvCxnSpPr>
          <p:nvPr/>
        </p:nvCxnSpPr>
        <p:spPr>
          <a:xfrm flipV="1">
            <a:off x="11105966" y="4181384"/>
            <a:ext cx="497724" cy="68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7582" y="5500118"/>
            <a:ext cx="879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 table loads </a:t>
            </a:r>
            <a:r>
              <a:rPr lang="en-US" dirty="0" err="1" smtClean="0"/>
              <a:t>CardioAccess</a:t>
            </a:r>
            <a:r>
              <a:rPr lang="en-US" dirty="0" smtClean="0"/>
              <a:t> table using triggers that fire upon INSERT or UPDATE of staging table loading records where “load flag” is set to 1 (new and updated records).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2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Children's Hospital of Philadelphia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Ryba, Douglas</dc:creator>
  <cp:lastModifiedBy>Ryba, Douglas</cp:lastModifiedBy>
  <cp:revision>2</cp:revision>
  <dcterms:created xsi:type="dcterms:W3CDTF">2019-07-12T18:05:44Z</dcterms:created>
  <dcterms:modified xsi:type="dcterms:W3CDTF">2019-07-15T12:17:37Z</dcterms:modified>
</cp:coreProperties>
</file>