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19.01.2021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itigo\Desktop\&#1080;&#1085;&#1092;\InShot_20210119_115230840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2132856"/>
            <a:ext cx="7406640" cy="1472184"/>
          </a:xfrm>
        </p:spPr>
        <p:txBody>
          <a:bodyPr>
            <a:normAutofit/>
          </a:bodyPr>
          <a:lstStyle/>
          <a:p>
            <a:r>
              <a:rPr lang="uk-UA" sz="7200" dirty="0" smtClean="0">
                <a:solidFill>
                  <a:schemeClr val="tx2">
                    <a:lumMod val="50000"/>
                  </a:schemeClr>
                </a:solidFill>
              </a:rPr>
              <a:t>     Моя школа</a:t>
            </a:r>
            <a:endParaRPr lang="ru-RU" sz="7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37360" y="4365104"/>
            <a:ext cx="7406640" cy="1752600"/>
          </a:xfrm>
        </p:spPr>
        <p:txBody>
          <a:bodyPr>
            <a:normAutofit/>
          </a:bodyPr>
          <a:lstStyle/>
          <a:p>
            <a:r>
              <a:rPr lang="uk-UA" sz="2000" dirty="0" smtClean="0"/>
              <a:t>                                                                          Підготувала студентка 1курсу</a:t>
            </a:r>
          </a:p>
          <a:p>
            <a:r>
              <a:rPr lang="uk-UA" sz="2000" dirty="0" smtClean="0"/>
              <a:t>                                                                  Фізико-математичного факультету</a:t>
            </a:r>
          </a:p>
          <a:p>
            <a:r>
              <a:rPr lang="uk-UA" sz="2000" dirty="0" smtClean="0"/>
              <a:t>                                                                                    Групи </a:t>
            </a:r>
            <a:r>
              <a:rPr lang="uk-UA" sz="2000" dirty="0" err="1" smtClean="0"/>
              <a:t>“Математика”</a:t>
            </a:r>
            <a:r>
              <a:rPr lang="uk-UA" sz="2000" dirty="0" smtClean="0"/>
              <a:t> </a:t>
            </a:r>
          </a:p>
          <a:p>
            <a:r>
              <a:rPr lang="uk-UA" sz="2000" dirty="0" smtClean="0"/>
              <a:t>                                                                                                Рибалка Ольга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4162400"/>
          </a:xfrm>
        </p:spPr>
        <p:txBody>
          <a:bodyPr/>
          <a:lstStyle/>
          <a:p>
            <a:r>
              <a:rPr lang="ru-RU" sz="1800" dirty="0" smtClean="0"/>
              <a:t>У </a:t>
            </a:r>
            <a:r>
              <a:rPr lang="ru-RU" sz="1800" dirty="0" err="1" smtClean="0"/>
              <a:t>житті</a:t>
            </a:r>
            <a:r>
              <a:rPr lang="ru-RU" sz="1800" dirty="0" smtClean="0"/>
              <a:t> </a:t>
            </a:r>
            <a:r>
              <a:rPr lang="ru-RU" sz="1800" dirty="0" err="1" smtClean="0"/>
              <a:t>кожної</a:t>
            </a:r>
            <a:r>
              <a:rPr lang="ru-RU" sz="1800" dirty="0" smtClean="0"/>
              <a:t> </a:t>
            </a:r>
            <a:r>
              <a:rPr lang="ru-RU" sz="1800" dirty="0" err="1" smtClean="0"/>
              <a:t>людини</a:t>
            </a:r>
            <a:r>
              <a:rPr lang="ru-RU" sz="1800" dirty="0" smtClean="0"/>
              <a:t> </a:t>
            </a:r>
            <a:r>
              <a:rPr lang="ru-RU" sz="1800" dirty="0" err="1" smtClean="0"/>
              <a:t>є</a:t>
            </a:r>
            <a:r>
              <a:rPr lang="ru-RU" sz="1800" dirty="0" smtClean="0"/>
              <a:t> </a:t>
            </a:r>
            <a:r>
              <a:rPr lang="ru-RU" sz="1800" dirty="0" err="1" smtClean="0"/>
              <a:t>декілька</a:t>
            </a:r>
            <a:r>
              <a:rPr lang="ru-RU" sz="1800" dirty="0" smtClean="0"/>
              <a:t> </a:t>
            </a:r>
            <a:r>
              <a:rPr lang="ru-RU" sz="1800" dirty="0" err="1" smtClean="0"/>
              <a:t>важливих</a:t>
            </a:r>
            <a:r>
              <a:rPr lang="ru-RU" sz="1800" dirty="0" smtClean="0"/>
              <a:t> </a:t>
            </a:r>
            <a:r>
              <a:rPr lang="ru-RU" sz="1800" dirty="0" err="1" smtClean="0"/>
              <a:t>етапів</a:t>
            </a:r>
            <a:r>
              <a:rPr lang="ru-RU" sz="1800" dirty="0" smtClean="0"/>
              <a:t>, </a:t>
            </a:r>
            <a:r>
              <a:rPr lang="ru-RU" sz="1800" dirty="0" err="1" smtClean="0"/>
              <a:t>навчання</a:t>
            </a:r>
            <a:r>
              <a:rPr lang="ru-RU" sz="1800" dirty="0" smtClean="0"/>
              <a:t> в </a:t>
            </a:r>
            <a:r>
              <a:rPr lang="ru-RU" sz="1800" dirty="0" err="1" smtClean="0"/>
              <a:t>школі</a:t>
            </a:r>
            <a:r>
              <a:rPr lang="ru-RU" sz="1800" dirty="0" smtClean="0"/>
              <a:t> — один </a:t>
            </a:r>
            <a:r>
              <a:rPr lang="ru-RU" sz="1800" dirty="0" err="1" smtClean="0"/>
              <a:t>із</a:t>
            </a:r>
            <a:r>
              <a:rPr lang="ru-RU" sz="1800" dirty="0" smtClean="0"/>
              <a:t> них. </a:t>
            </a:r>
            <a:r>
              <a:rPr lang="ru-RU" sz="1800" dirty="0" err="1" smtClean="0"/>
              <a:t>Мені</a:t>
            </a:r>
            <a:r>
              <a:rPr lang="ru-RU" sz="1800" dirty="0" smtClean="0"/>
              <a:t> </a:t>
            </a:r>
            <a:r>
              <a:rPr lang="ru-RU" sz="1800" dirty="0" err="1" smtClean="0"/>
              <a:t>пощастило</a:t>
            </a:r>
            <a:r>
              <a:rPr lang="ru-RU" sz="1800" dirty="0" smtClean="0"/>
              <a:t> </a:t>
            </a:r>
            <a:r>
              <a:rPr lang="ru-RU" sz="1800" dirty="0" err="1" smtClean="0"/>
              <a:t>навчатись</a:t>
            </a:r>
            <a:r>
              <a:rPr lang="ru-RU" sz="1800" dirty="0" smtClean="0"/>
              <a:t> у </a:t>
            </a:r>
            <a:r>
              <a:rPr lang="ru-RU" sz="1800" dirty="0" err="1" smtClean="0"/>
              <a:t>школі</a:t>
            </a:r>
            <a:r>
              <a:rPr lang="ru-RU" sz="1800" dirty="0" smtClean="0"/>
              <a:t>, де </a:t>
            </a:r>
            <a:r>
              <a:rPr lang="ru-RU" sz="1800" dirty="0" err="1" smtClean="0"/>
              <a:t>панує</a:t>
            </a:r>
            <a:r>
              <a:rPr lang="ru-RU" sz="1800" dirty="0" smtClean="0"/>
              <a:t> культ </a:t>
            </a:r>
            <a:r>
              <a:rPr lang="ru-RU" sz="1800" dirty="0" err="1" smtClean="0"/>
              <a:t>знань</a:t>
            </a:r>
            <a:r>
              <a:rPr lang="ru-RU" sz="1800" dirty="0" smtClean="0"/>
              <a:t>, де </a:t>
            </a:r>
            <a:r>
              <a:rPr lang="ru-RU" sz="1800" dirty="0" err="1" smtClean="0"/>
              <a:t>працюють</a:t>
            </a:r>
            <a:r>
              <a:rPr lang="ru-RU" sz="1800" dirty="0" smtClean="0"/>
              <a:t> </a:t>
            </a:r>
            <a:r>
              <a:rPr lang="ru-RU" sz="1800" dirty="0" err="1" smtClean="0"/>
              <a:t>справжні</a:t>
            </a:r>
            <a:r>
              <a:rPr lang="ru-RU" sz="1800" dirty="0" smtClean="0"/>
              <a:t> </a:t>
            </a:r>
            <a:r>
              <a:rPr lang="ru-RU" sz="1800" dirty="0" err="1" smtClean="0"/>
              <a:t>майстри</a:t>
            </a:r>
            <a:r>
              <a:rPr lang="ru-RU" sz="1800" dirty="0" smtClean="0"/>
              <a:t>, тому я </a:t>
            </a:r>
            <a:r>
              <a:rPr lang="ru-RU" sz="1800" dirty="0" err="1" smtClean="0"/>
              <a:t>сміливо</a:t>
            </a:r>
            <a:r>
              <a:rPr lang="ru-RU" sz="1800" dirty="0" smtClean="0"/>
              <a:t> дивлюсь у </a:t>
            </a:r>
            <a:r>
              <a:rPr lang="ru-RU" sz="1800" dirty="0" err="1" smtClean="0"/>
              <a:t>майбутнє</a:t>
            </a:r>
            <a:r>
              <a:rPr lang="ru-RU" sz="1800" dirty="0" smtClean="0"/>
              <a:t>. </a:t>
            </a:r>
            <a:r>
              <a:rPr lang="ru-RU" sz="1800" dirty="0" err="1" smtClean="0"/>
              <a:t>Впевнена</a:t>
            </a:r>
            <a:r>
              <a:rPr lang="ru-RU" sz="1800" dirty="0" smtClean="0"/>
              <a:t>, </a:t>
            </a:r>
            <a:r>
              <a:rPr lang="ru-RU" sz="1800" dirty="0" err="1" smtClean="0"/>
              <a:t>що</a:t>
            </a:r>
            <a:r>
              <a:rPr lang="ru-RU" sz="1800" dirty="0" smtClean="0"/>
              <a:t> </a:t>
            </a:r>
            <a:r>
              <a:rPr lang="ru-RU" sz="1800" dirty="0" err="1" smtClean="0"/>
              <a:t>пробиватися</a:t>
            </a:r>
            <a:r>
              <a:rPr lang="ru-RU" sz="1800" dirty="0" smtClean="0"/>
              <a:t> </a:t>
            </a:r>
            <a:r>
              <a:rPr lang="ru-RU" sz="1800" dirty="0" err="1" smtClean="0"/>
              <a:t>крізь</a:t>
            </a:r>
            <a:r>
              <a:rPr lang="ru-RU" sz="1800" dirty="0" smtClean="0"/>
              <a:t> </a:t>
            </a:r>
            <a:r>
              <a:rPr lang="ru-RU" sz="1800" dirty="0" err="1" smtClean="0"/>
              <a:t>життя</a:t>
            </a:r>
            <a:r>
              <a:rPr lang="ru-RU" sz="1800" dirty="0" smtClean="0"/>
              <a:t> буду </a:t>
            </a:r>
            <a:r>
              <a:rPr lang="ru-RU" sz="1800" dirty="0" err="1" smtClean="0"/>
              <a:t>відважно</a:t>
            </a:r>
            <a:r>
              <a:rPr lang="ru-RU" sz="1800" dirty="0" smtClean="0"/>
              <a:t> </a:t>
            </a:r>
            <a:r>
              <a:rPr lang="ru-RU" sz="1800" dirty="0" err="1" smtClean="0"/>
              <a:t>й</a:t>
            </a:r>
            <a:r>
              <a:rPr lang="ru-RU" sz="1800" dirty="0" smtClean="0"/>
              <a:t> </a:t>
            </a:r>
            <a:r>
              <a:rPr lang="ru-RU" sz="1800" dirty="0" err="1" smtClean="0"/>
              <a:t>сміливо</a:t>
            </a:r>
            <a:r>
              <a:rPr lang="ru-RU" sz="1800" dirty="0" smtClean="0"/>
              <a:t>, </a:t>
            </a:r>
            <a:r>
              <a:rPr lang="ru-RU" sz="1800" dirty="0" err="1" smtClean="0"/>
              <a:t>бо</a:t>
            </a:r>
            <a:r>
              <a:rPr lang="ru-RU" sz="1800" dirty="0" smtClean="0"/>
              <a:t> школа мене до </a:t>
            </a:r>
            <a:r>
              <a:rPr lang="ru-RU" sz="1800" dirty="0" err="1" smtClean="0"/>
              <a:t>цього</a:t>
            </a:r>
            <a:r>
              <a:rPr lang="ru-RU" sz="1800" dirty="0" smtClean="0"/>
              <a:t> </a:t>
            </a:r>
            <a:r>
              <a:rPr lang="ru-RU" sz="1800" dirty="0" err="1" smtClean="0"/>
              <a:t>готує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 descr="Выпуск 2020-180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8599" b="18599"/>
          <a:stretch>
            <a:fillRect/>
          </a:stretch>
        </p:blipFill>
        <p:spPr>
          <a:xfrm>
            <a:off x="838200" y="1143000"/>
            <a:ext cx="4419600" cy="41576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002234"/>
          </a:xfrm>
        </p:spPr>
        <p:txBody>
          <a:bodyPr>
            <a:noAutofit/>
          </a:bodyPr>
          <a:lstStyle/>
          <a:p>
            <a:r>
              <a:rPr lang="ru-RU" sz="2000" dirty="0" smtClean="0"/>
              <a:t>У </a:t>
            </a:r>
            <a:r>
              <a:rPr lang="ru-RU" sz="2000" dirty="0" err="1" smtClean="0"/>
              <a:t>нашій</a:t>
            </a:r>
            <a:r>
              <a:rPr lang="ru-RU" sz="2000" dirty="0" smtClean="0"/>
              <a:t> </a:t>
            </a:r>
            <a:r>
              <a:rPr lang="ru-RU" sz="2000" dirty="0" err="1" smtClean="0"/>
              <a:t>школі</a:t>
            </a:r>
            <a:r>
              <a:rPr lang="ru-RU" sz="2000" dirty="0" smtClean="0"/>
              <a:t> </a:t>
            </a:r>
            <a:r>
              <a:rPr lang="ru-RU" sz="2000" dirty="0" err="1" smtClean="0"/>
              <a:t>всі</a:t>
            </a:r>
            <a:r>
              <a:rPr lang="ru-RU" sz="2000" dirty="0" smtClean="0"/>
              <a:t> </a:t>
            </a:r>
            <a:r>
              <a:rPr lang="ru-RU" sz="2000" dirty="0" err="1" smtClean="0"/>
              <a:t>вчителі</a:t>
            </a:r>
            <a:r>
              <a:rPr lang="ru-RU" sz="2000" dirty="0" smtClean="0"/>
              <a:t> </a:t>
            </a:r>
            <a:r>
              <a:rPr lang="ru-RU" sz="2000" dirty="0" err="1" smtClean="0"/>
              <a:t>мають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високий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професійний</a:t>
            </a:r>
            <a:r>
              <a:rPr lang="ru-RU" sz="2000" dirty="0" smtClean="0"/>
              <a:t> </a:t>
            </a:r>
            <a:r>
              <a:rPr lang="ru-RU" sz="2000" dirty="0" err="1" smtClean="0"/>
              <a:t>рівень</a:t>
            </a:r>
            <a:r>
              <a:rPr lang="ru-RU" sz="2000" dirty="0" smtClean="0"/>
              <a:t>, до </a:t>
            </a:r>
            <a:r>
              <a:rPr lang="ru-RU" sz="2000" dirty="0" err="1" smtClean="0"/>
              <a:t>своєї</a:t>
            </a:r>
            <a:r>
              <a:rPr lang="ru-RU" sz="2000" dirty="0" smtClean="0"/>
              <a:t> </a:t>
            </a:r>
            <a:r>
              <a:rPr lang="ru-RU" sz="2000" dirty="0" err="1" smtClean="0"/>
              <a:t>роботи</a:t>
            </a:r>
            <a:r>
              <a:rPr lang="ru-RU" sz="2000" dirty="0" smtClean="0"/>
              <a:t> </a:t>
            </a:r>
            <a:r>
              <a:rPr lang="ru-RU" sz="2000" dirty="0" err="1" smtClean="0"/>
              <a:t>ставляться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творчо</a:t>
            </a:r>
            <a:r>
              <a:rPr lang="ru-RU" sz="2000" dirty="0" smtClean="0"/>
              <a:t> </a:t>
            </a:r>
            <a:r>
              <a:rPr lang="ru-RU" sz="2000" dirty="0" err="1" smtClean="0"/>
              <a:t>й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відповідально</a:t>
            </a:r>
            <a:r>
              <a:rPr lang="ru-RU" sz="2000" dirty="0" smtClean="0"/>
              <a:t>. На кожному </a:t>
            </a:r>
            <a:r>
              <a:rPr lang="ru-RU" sz="2000" dirty="0" err="1" smtClean="0"/>
              <a:t>уроці</a:t>
            </a:r>
            <a:r>
              <a:rPr lang="ru-RU" sz="2000" dirty="0" smtClean="0"/>
              <a:t> </a:t>
            </a:r>
            <a:r>
              <a:rPr lang="ru-RU" sz="2000" dirty="0" err="1" smtClean="0"/>
              <a:t>панує</a:t>
            </a:r>
            <a:r>
              <a:rPr lang="ru-RU" sz="2000" dirty="0" smtClean="0"/>
              <a:t> атмосфера </a:t>
            </a:r>
            <a:r>
              <a:rPr lang="ru-RU" sz="2000" dirty="0" err="1" smtClean="0"/>
              <a:t>доброзичливості</a:t>
            </a:r>
            <a:r>
              <a:rPr lang="ru-RU" sz="2000" dirty="0" smtClean="0"/>
              <a:t>, </a:t>
            </a:r>
            <a:r>
              <a:rPr lang="ru-RU" sz="2000" dirty="0" err="1" smtClean="0"/>
              <a:t>відчувається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педагог не просто </a:t>
            </a:r>
            <a:r>
              <a:rPr lang="ru-RU" sz="2000" dirty="0" err="1" smtClean="0"/>
              <a:t>прагне</a:t>
            </a:r>
            <a:r>
              <a:rPr lang="ru-RU" sz="2000" dirty="0" smtClean="0"/>
              <a:t> </a:t>
            </a:r>
            <a:r>
              <a:rPr lang="ru-RU" sz="2000" dirty="0" err="1" smtClean="0"/>
              <a:t>вчити</a:t>
            </a:r>
            <a:r>
              <a:rPr lang="ru-RU" sz="2000" dirty="0" smtClean="0"/>
              <a:t>, </a:t>
            </a:r>
            <a:r>
              <a:rPr lang="ru-RU" sz="2000" dirty="0" err="1" smtClean="0"/>
              <a:t>ставити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оцінки</a:t>
            </a:r>
            <a:r>
              <a:rPr lang="ru-RU" sz="2000" dirty="0" smtClean="0"/>
              <a:t>, а </a:t>
            </a:r>
            <a:r>
              <a:rPr lang="ru-RU" sz="2000" dirty="0" err="1" smtClean="0"/>
              <a:t>намагається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захопити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учня</a:t>
            </a:r>
            <a:r>
              <a:rPr lang="ru-RU" sz="2000" dirty="0" smtClean="0"/>
              <a:t>, </a:t>
            </a:r>
            <a:r>
              <a:rPr lang="ru-RU" sz="2000" dirty="0" err="1" smtClean="0"/>
              <a:t>націлити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глибше</a:t>
            </a:r>
            <a:r>
              <a:rPr lang="ru-RU" sz="2000" dirty="0" smtClean="0"/>
              <a:t> </a:t>
            </a:r>
            <a:r>
              <a:rPr lang="ru-RU" sz="2000" dirty="0" err="1" smtClean="0"/>
              <a:t>вивчити</a:t>
            </a:r>
            <a:r>
              <a:rPr lang="ru-RU" sz="2000" dirty="0" smtClean="0"/>
              <a:t> тему.</a:t>
            </a:r>
            <a:endParaRPr lang="ru-RU" sz="2000" dirty="0"/>
          </a:p>
        </p:txBody>
      </p:sp>
      <p:pic>
        <p:nvPicPr>
          <p:cNvPr id="4" name="Содержимое 3" descr="IMG_20210118_19033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8608" y="2420938"/>
            <a:ext cx="5312333" cy="38274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 err="1" smtClean="0"/>
              <a:t>Шкільні</a:t>
            </a:r>
            <a:r>
              <a:rPr lang="ru-RU" sz="2000" dirty="0" smtClean="0"/>
              <a:t> роки — </a:t>
            </a:r>
            <a:r>
              <a:rPr lang="ru-RU" sz="2000" dirty="0" err="1" smtClean="0"/>
              <a:t>це</a:t>
            </a:r>
            <a:r>
              <a:rPr lang="ru-RU" sz="2000" dirty="0" smtClean="0"/>
              <a:t> свята, </a:t>
            </a:r>
            <a:r>
              <a:rPr lang="ru-RU" sz="2000" dirty="0" err="1" smtClean="0"/>
              <a:t>подорожі</a:t>
            </a:r>
            <a:r>
              <a:rPr lang="ru-RU" sz="2000" dirty="0" smtClean="0"/>
              <a:t>, дружба </a:t>
            </a:r>
            <a:r>
              <a:rPr lang="ru-RU" sz="2000" dirty="0" err="1" smtClean="0"/>
              <a:t>й</a:t>
            </a:r>
            <a:r>
              <a:rPr lang="ru-RU" sz="2000" dirty="0" smtClean="0"/>
              <a:t> перше </a:t>
            </a:r>
            <a:r>
              <a:rPr lang="ru-RU" sz="2000" dirty="0" err="1" smtClean="0"/>
              <a:t>кохання</a:t>
            </a:r>
            <a:r>
              <a:rPr lang="ru-RU" sz="2000" dirty="0" smtClean="0"/>
              <a:t>. У </a:t>
            </a:r>
            <a:r>
              <a:rPr lang="ru-RU" sz="2000" dirty="0" err="1" smtClean="0"/>
              <a:t>школі</a:t>
            </a:r>
            <a:r>
              <a:rPr lang="ru-RU" sz="2000" dirty="0" smtClean="0"/>
              <a:t> ми </a:t>
            </a:r>
            <a:r>
              <a:rPr lang="ru-RU" sz="2000" dirty="0" err="1" smtClean="0"/>
              <a:t>вчимося</a:t>
            </a:r>
            <a:r>
              <a:rPr lang="ru-RU" sz="2000" dirty="0" smtClean="0"/>
              <a:t> </a:t>
            </a:r>
            <a:r>
              <a:rPr lang="ru-RU" sz="2000" dirty="0" err="1" smtClean="0"/>
              <a:t>дружити</a:t>
            </a:r>
            <a:r>
              <a:rPr lang="ru-RU" sz="2000" dirty="0" smtClean="0"/>
              <a:t>, </a:t>
            </a:r>
            <a:r>
              <a:rPr lang="ru-RU" sz="2000" dirty="0" err="1" smtClean="0"/>
              <a:t>прощати</a:t>
            </a:r>
            <a:r>
              <a:rPr lang="ru-RU" sz="2000" dirty="0" smtClean="0"/>
              <a:t>, бути </a:t>
            </a:r>
            <a:r>
              <a:rPr lang="ru-RU" sz="2000" dirty="0" err="1" smtClean="0"/>
              <a:t>милосердними</a:t>
            </a:r>
            <a:r>
              <a:rPr lang="ru-RU" sz="2000" dirty="0" smtClean="0"/>
              <a:t>, а </a:t>
            </a:r>
            <a:r>
              <a:rPr lang="ru-RU" sz="2000" dirty="0" err="1" smtClean="0"/>
              <a:t>це</a:t>
            </a:r>
            <a:r>
              <a:rPr lang="ru-RU" sz="2000" dirty="0" smtClean="0"/>
              <a:t> так </a:t>
            </a:r>
            <a:r>
              <a:rPr lang="ru-RU" sz="2000" dirty="0" err="1" smtClean="0"/>
              <a:t>важливо</a:t>
            </a:r>
            <a:r>
              <a:rPr lang="ru-RU" sz="2000" dirty="0" smtClean="0"/>
              <a:t> в наш час. </a:t>
            </a:r>
            <a:r>
              <a:rPr lang="ru-RU" sz="2000" dirty="0" err="1" smtClean="0"/>
              <a:t>Крім</a:t>
            </a:r>
            <a:r>
              <a:rPr lang="ru-RU" sz="2000" dirty="0" smtClean="0"/>
              <a:t> </a:t>
            </a:r>
            <a:r>
              <a:rPr lang="ru-RU" sz="2000" dirty="0" err="1" smtClean="0"/>
              <a:t>знань</a:t>
            </a:r>
            <a:r>
              <a:rPr lang="ru-RU" sz="2000" dirty="0" smtClean="0"/>
              <a:t>, </a:t>
            </a:r>
            <a:r>
              <a:rPr lang="ru-RU" sz="2000" dirty="0" err="1" smtClean="0"/>
              <a:t>зі</a:t>
            </a:r>
            <a:r>
              <a:rPr lang="ru-RU" sz="2000" dirty="0" smtClean="0"/>
              <a:t> </a:t>
            </a:r>
            <a:r>
              <a:rPr lang="ru-RU" sz="2000" dirty="0" err="1" smtClean="0"/>
              <a:t>школи</a:t>
            </a:r>
            <a:r>
              <a:rPr lang="ru-RU" sz="2000" dirty="0" smtClean="0"/>
              <a:t> ми </a:t>
            </a:r>
            <a:r>
              <a:rPr lang="ru-RU" sz="2000" dirty="0" err="1" smtClean="0"/>
              <a:t>винесемо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найцінніше</a:t>
            </a:r>
            <a:r>
              <a:rPr lang="ru-RU" sz="2000" dirty="0" smtClean="0"/>
              <a:t> — </a:t>
            </a:r>
            <a:r>
              <a:rPr lang="ru-RU" sz="2000" dirty="0" err="1" smtClean="0"/>
              <a:t>вміння</a:t>
            </a:r>
            <a:r>
              <a:rPr lang="ru-RU" sz="2000" dirty="0" smtClean="0"/>
              <a:t> бути </a:t>
            </a:r>
            <a:r>
              <a:rPr lang="ru-RU" sz="2000" dirty="0" err="1" smtClean="0"/>
              <a:t>людиною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5" name="Содержимое 4" descr="Выпуск 2020-294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628800"/>
            <a:ext cx="3657600" cy="2441643"/>
          </a:xfrm>
        </p:spPr>
      </p:pic>
      <p:pic>
        <p:nvPicPr>
          <p:cNvPr id="7" name="Рисунок 6" descr="Выпуск 2020 парк2-1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3717032"/>
            <a:ext cx="4355976" cy="2907845"/>
          </a:xfrm>
          <a:prstGeom prst="rect">
            <a:avLst/>
          </a:prstGeom>
        </p:spPr>
      </p:pic>
      <p:pic>
        <p:nvPicPr>
          <p:cNvPr id="6" name="Содержимое 5" descr="IMG_1537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148064" y="1700808"/>
            <a:ext cx="3657600" cy="2743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Выпуск 2020-1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476672"/>
            <a:ext cx="3924789" cy="26200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4824536" cy="2591534"/>
          </a:xfrm>
        </p:spPr>
        <p:txBody>
          <a:bodyPr>
            <a:noAutofit/>
          </a:bodyPr>
          <a:lstStyle/>
          <a:p>
            <a:r>
              <a:rPr lang="ru-RU" sz="1800" b="0" dirty="0" smtClean="0"/>
              <a:t>Школа – </a:t>
            </a:r>
            <a:r>
              <a:rPr lang="ru-RU" sz="1800" b="0" dirty="0" err="1" smtClean="0"/>
              <a:t>це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найцікавіший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етап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нашого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дитинства</a:t>
            </a:r>
            <a:r>
              <a:rPr lang="ru-RU" sz="1800" b="0" dirty="0" smtClean="0"/>
              <a:t>. </a:t>
            </a:r>
            <a:r>
              <a:rPr lang="ru-RU" sz="1800" b="0" dirty="0" err="1" smtClean="0"/>
              <a:t>Тільки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останні</a:t>
            </a:r>
            <a:r>
              <a:rPr lang="ru-RU" sz="1800" b="0" dirty="0" smtClean="0"/>
              <a:t> два роки я почала </a:t>
            </a:r>
            <a:r>
              <a:rPr lang="ru-RU" sz="1800" b="0" dirty="0" err="1" smtClean="0"/>
              <a:t>розуміти</a:t>
            </a:r>
            <a:r>
              <a:rPr lang="ru-RU" sz="1800" b="0" dirty="0" smtClean="0"/>
              <a:t>, </a:t>
            </a:r>
            <a:r>
              <a:rPr lang="ru-RU" sz="1800" b="0" dirty="0" err="1" smtClean="0"/>
              <a:t>що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це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і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справді</a:t>
            </a:r>
            <a:r>
              <a:rPr lang="ru-RU" sz="1800" b="0" dirty="0" smtClean="0"/>
              <a:t> моя друга </a:t>
            </a:r>
            <a:r>
              <a:rPr lang="ru-RU" sz="1800" b="0" dirty="0" err="1" smtClean="0"/>
              <a:t>домівка</a:t>
            </a:r>
            <a:r>
              <a:rPr lang="ru-RU" sz="1800" b="0" dirty="0" smtClean="0"/>
              <a:t>. І </a:t>
            </a:r>
            <a:r>
              <a:rPr lang="ru-RU" sz="1800" b="0" dirty="0" err="1" smtClean="0"/>
              <a:t>з</a:t>
            </a:r>
            <a:r>
              <a:rPr lang="ru-RU" sz="1800" b="0" dirty="0" smtClean="0"/>
              <a:t> тих самих </a:t>
            </a:r>
            <a:r>
              <a:rPr lang="ru-RU" sz="1800" b="0" dirty="0" err="1" smtClean="0"/>
              <a:t>пір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кожен</a:t>
            </a:r>
            <a:r>
              <a:rPr lang="ru-RU" sz="1800" b="0" dirty="0" smtClean="0"/>
              <a:t> день в </a:t>
            </a:r>
            <a:r>
              <a:rPr lang="ru-RU" sz="1800" b="0" dirty="0" err="1" smtClean="0"/>
              <a:t>школі</a:t>
            </a:r>
            <a:r>
              <a:rPr lang="ru-RU" sz="1800" b="0" dirty="0" smtClean="0"/>
              <a:t> для мене </a:t>
            </a:r>
            <a:r>
              <a:rPr lang="ru-RU" sz="1800" b="0" dirty="0" err="1" smtClean="0"/>
              <a:t>є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неповторним</a:t>
            </a:r>
            <a:r>
              <a:rPr lang="ru-RU" sz="1800" b="0" dirty="0" smtClean="0"/>
              <a:t>. </a:t>
            </a:r>
            <a:r>
              <a:rPr lang="ru-RU" sz="1800" b="0" dirty="0" err="1" smtClean="0"/>
              <a:t>Адже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багато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близьких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і</a:t>
            </a:r>
            <a:r>
              <a:rPr lang="ru-RU" sz="1800" b="0" dirty="0" smtClean="0"/>
              <a:t> дорогих людей я </a:t>
            </a:r>
            <a:r>
              <a:rPr lang="ru-RU" sz="1800" b="0" dirty="0" err="1" smtClean="0"/>
              <a:t>знайшла</a:t>
            </a:r>
            <a:r>
              <a:rPr lang="ru-RU" sz="1800" b="0" dirty="0" smtClean="0"/>
              <a:t> в </a:t>
            </a:r>
            <a:r>
              <a:rPr lang="ru-RU" sz="1800" b="0" dirty="0" err="1" smtClean="0"/>
              <a:t>цьому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місці</a:t>
            </a:r>
            <a:r>
              <a:rPr lang="ru-RU" sz="1800" b="0" dirty="0" smtClean="0"/>
              <a:t>. На </a:t>
            </a:r>
            <a:r>
              <a:rPr lang="ru-RU" sz="1800" b="0" dirty="0" err="1" smtClean="0"/>
              <a:t>кожній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перерві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спілкуюсь</a:t>
            </a:r>
            <a:r>
              <a:rPr lang="ru-RU" sz="1800" b="0" dirty="0" smtClean="0"/>
              <a:t>, </a:t>
            </a:r>
            <a:r>
              <a:rPr lang="ru-RU" sz="1800" b="0" dirty="0" err="1" smtClean="0"/>
              <a:t>розважаюсь</a:t>
            </a:r>
            <a:r>
              <a:rPr lang="ru-RU" sz="1800" b="0" dirty="0" smtClean="0"/>
              <a:t>, </a:t>
            </a:r>
            <a:r>
              <a:rPr lang="ru-RU" sz="1800" b="0" dirty="0" err="1" smtClean="0"/>
              <a:t>знаходжу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нові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знайомства</a:t>
            </a:r>
            <a:r>
              <a:rPr lang="ru-RU" sz="1800" b="0" dirty="0" smtClean="0"/>
              <a:t> та </a:t>
            </a:r>
            <a:r>
              <a:rPr lang="ru-RU" sz="1800" b="0" dirty="0" err="1" smtClean="0"/>
              <a:t>нових</a:t>
            </a:r>
            <a:r>
              <a:rPr lang="ru-RU" sz="1800" b="0" dirty="0" smtClean="0"/>
              <a:t> </a:t>
            </a:r>
            <a:r>
              <a:rPr lang="ru-RU" sz="1800" b="0" dirty="0" err="1" smtClean="0"/>
              <a:t>друзів</a:t>
            </a:r>
            <a:endParaRPr lang="ru-RU" sz="1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IMG_1537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2708920"/>
            <a:ext cx="3788238" cy="2841179"/>
          </a:xfrm>
        </p:spPr>
      </p:pic>
      <p:pic>
        <p:nvPicPr>
          <p:cNvPr id="6" name="Рисунок 5" descr="Выпуск 2020 парк2-6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3494114"/>
            <a:ext cx="5980128" cy="3363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       Шкільний вальс</a:t>
            </a:r>
            <a:endParaRPr lang="ru-RU" dirty="0"/>
          </a:p>
        </p:txBody>
      </p:sp>
      <p:pic>
        <p:nvPicPr>
          <p:cNvPr id="8" name="InShot_20210119_115230840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19672" y="1391357"/>
            <a:ext cx="6840759" cy="5130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3573158"/>
          </a:xfrm>
        </p:spPr>
        <p:txBody>
          <a:bodyPr/>
          <a:lstStyle/>
          <a:p>
            <a:r>
              <a:rPr lang="uk-UA" dirty="0" smtClean="0"/>
              <a:t>           </a:t>
            </a:r>
            <a:r>
              <a:rPr lang="uk-UA" sz="6000" dirty="0" smtClean="0"/>
              <a:t>Дякую за увагу)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581128"/>
            <a:ext cx="7406640" cy="175260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212</TotalTime>
  <Words>240</Words>
  <Application>Microsoft Office PowerPoint</Application>
  <PresentationFormat>Экран (4:3)</PresentationFormat>
  <Paragraphs>11</Paragraphs>
  <Slides>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Солнцестояние</vt:lpstr>
      <vt:lpstr>     Моя школа</vt:lpstr>
      <vt:lpstr>У житті кожної людини є декілька важливих етапів, навчання в школі — один із них. Мені пощастило навчатись у школі, де панує культ знань, де працюють справжні майстри, тому я сміливо дивлюсь у майбутнє. Впевнена, що пробиватися крізь життя буду відважно й сміливо, бо школа мене до цього готує.</vt:lpstr>
      <vt:lpstr>У нашій школі всі вчителі мають високий професійний рівень, до своєї роботи ставляться творчо й відповідально. На кожному уроці панує атмосфера доброзичливості, відчувається, що педагог не просто прагне вчити, ставити оцінки, а намагається захопити учня, націлити його глибше вивчити тему.</vt:lpstr>
      <vt:lpstr>Шкільні роки — це свята, подорожі, дружба й перше кохання. У школі ми вчимося дружити, прощати, бути милосердними, а це так важливо в наш час. Крім знань, зі школи ми винесемо найцінніше — вміння бути людиною.</vt:lpstr>
      <vt:lpstr>Школа – це найцікавіший етап нашого дитинства. Тільки останні два роки я почала розуміти, що це і справді моя друга домівка. І з тих самих пір кожен день в школі для мене є неповторним. Адже багато близьких і дорогих людей я знайшла в цьому місці. На кожній перерві спілкуюсь, розважаюсь, знаходжу нові знайомства та нових друзів</vt:lpstr>
      <vt:lpstr>        Шкільний вальс</vt:lpstr>
      <vt:lpstr>           Дякую за увагу)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школа</dc:title>
  <dc:creator>SamO4ka</dc:creator>
  <cp:lastModifiedBy>itigo2002@bk.ru</cp:lastModifiedBy>
  <cp:revision>18</cp:revision>
  <dcterms:created xsi:type="dcterms:W3CDTF">2021-01-18T16:19:21Z</dcterms:created>
  <dcterms:modified xsi:type="dcterms:W3CDTF">2021-01-19T10:09:30Z</dcterms:modified>
</cp:coreProperties>
</file>