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328" r:id="rId7"/>
    <p:sldId id="350" r:id="rId8"/>
    <p:sldId id="351" r:id="rId9"/>
    <p:sldId id="352" r:id="rId10"/>
    <p:sldId id="302" r:id="rId11"/>
    <p:sldId id="329" r:id="rId12"/>
    <p:sldId id="330" r:id="rId13"/>
    <p:sldId id="345" r:id="rId14"/>
    <p:sldId id="346" r:id="rId15"/>
    <p:sldId id="349" r:id="rId16"/>
    <p:sldId id="347" r:id="rId17"/>
    <p:sldId id="353" r:id="rId18"/>
    <p:sldId id="354" r:id="rId19"/>
    <p:sldId id="355" r:id="rId20"/>
    <p:sldId id="358" r:id="rId21"/>
    <p:sldId id="356" r:id="rId22"/>
    <p:sldId id="331" r:id="rId23"/>
    <p:sldId id="357" r:id="rId24"/>
    <p:sldId id="360" r:id="rId25"/>
    <p:sldId id="359" r:id="rId26"/>
    <p:sldId id="367" r:id="rId27"/>
    <p:sldId id="361" r:id="rId28"/>
    <p:sldId id="362" r:id="rId29"/>
    <p:sldId id="363" r:id="rId30"/>
    <p:sldId id="364" r:id="rId31"/>
    <p:sldId id="365" r:id="rId32"/>
    <p:sldId id="366" r:id="rId33"/>
    <p:sldId id="300" r:id="rId34"/>
    <p:sldId id="301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74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3"/>
          <p:cNvSpPr/>
          <p:nvPr/>
        </p:nvSpPr>
        <p:spPr>
          <a:xfrm flipH="1">
            <a:off x="456480" y="210551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3"/>
          <p:cNvSpPr/>
          <p:nvPr/>
        </p:nvSpPr>
        <p:spPr>
          <a:xfrm flipH="1">
            <a:off x="453960" y="304475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 flipH="1">
            <a:off x="453960" y="399299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02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090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Store overhead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Guarantees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      ...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х-х и в </a:t>
            </a:r>
            <a:r>
              <a:rPr lang="ru-RU" dirty="0" err="1">
                <a:latin typeface="Calibri" panose="020F0502020204030204" pitchFamily="34" charset="0"/>
              </a:rPr>
              <a:t>продакшн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51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(DBMS)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 smtClean="0">
                <a:latin typeface="Calibri" panose="020F0502020204030204" pitchFamily="34" charset="0"/>
              </a:rPr>
              <a:t>DataBase</a:t>
            </a:r>
            <a:r>
              <a:rPr lang="en-US" sz="2800" dirty="0" smtClean="0">
                <a:latin typeface="Calibri" panose="020F0502020204030204" pitchFamily="34" charset="0"/>
              </a:rPr>
              <a:t> Management System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93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Database. Transaction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Transaction is a unit of work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Recovery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ACID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Atomicity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Isolation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Java Database Connectivity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95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JDBC.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54608" y="4127496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962025"/>
            <a:ext cx="5314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Structured Query Language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SELECT *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 persons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WHERE age &lt; 20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ORDER BY name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64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CRUD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CRUD – persistent storage primitives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INSERT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UPDATE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DELETE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829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Data Access Object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Low level abstraction over database type (table)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@See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ru.atom.model.dao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INSERT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INSERT INTO persons (name, gender, age)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VALUES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(‘Marge Simpson’, ‘FEMALE’, 34);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59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JOIN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Картинки по запросу sql joi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1" y="1028614"/>
            <a:ext cx="5560656" cy="41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2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INNER JOIN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SELECT persons.name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 persons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INNER JOIN images</a:t>
            </a:r>
          </a:p>
          <a:p>
            <a:pPr lvl="1"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ON persons.id =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images.ownerId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388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 – Java data mapping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VARCHAR – String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BIT – Boolean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INTEGER – 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BIGINT – long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DOUBLE – double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125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Less talk more 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 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   DB migration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Entities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Person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260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 maker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source  target relation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386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 maker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source  target relation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 is …</a:t>
            </a:r>
          </a:p>
          <a:p>
            <a:pPr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a like b &amp; b like a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507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26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5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191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Matches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47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7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with resources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try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(A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getA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  B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a.getB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())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…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catch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SQLException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|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IOException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 {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…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A 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B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and Runnable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class Thread implements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here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all the interface for thread management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@</a:t>
            </a:r>
            <a:r>
              <a:rPr lang="en-US" sz="2400" dirty="0" err="1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FunctionalInterface</a:t>
            </a:r>
            <a:endParaRPr lang="en-US" sz="2400" dirty="0">
              <a:solidFill>
                <a:srgbClr val="F1C232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interface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</a:t>
            </a: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will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be executed when thread starts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public abstract void run();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7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public </a:t>
            </a: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methods (some)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      		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executes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run() of provided Runnable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sleep(long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		 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//Throws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InterruptedException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waiting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sets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Thread.isInterrupted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otherwise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targetThread.join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Block current Thread until target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finishes</a:t>
            </a: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5839"/>
            <a:ext cx="5953164" cy="34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9783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353</Words>
  <Application>Microsoft Office PowerPoint</Application>
  <PresentationFormat>Экран (16:9)</PresentationFormat>
  <Paragraphs>248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168</cp:revision>
  <dcterms:created xsi:type="dcterms:W3CDTF">2016-07-12T08:56:22Z</dcterms:created>
  <dcterms:modified xsi:type="dcterms:W3CDTF">2016-10-18T12:20:44Z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