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40FD0-0884-7A8C-AB93-39D08C35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FA09B-F466-A454-84C7-E8C42E0E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6936F-864E-AECD-A529-773717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B25E9-29BC-DA0B-51B8-BA813EAF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FC07E-40F3-D67D-AAA3-30D6FAE5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3ED25-B310-5EB9-F269-C2921436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57BCE1-40C6-3D2D-F175-30FB771F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9C8A1-C55B-A890-B768-B0382E0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40DF3-72EA-8CA7-FED4-E6BA8CD0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7CFED-BA6E-A26B-B574-20BA89DA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93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22EE89-EE08-E9FA-A3FF-43E21CBF8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52CF0-FB6E-E635-FB13-D0ADF2D6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7339E6-5009-8F36-74B1-02DE8F08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AAC3E0-EEE6-BC9A-0E95-7F29A1F9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172AF-F010-0F4D-9DA3-6CA51292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737E7-1746-49C9-06B8-CC6DF224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E3E1A-1129-1027-4319-B1B33080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851203-2A4D-C06A-A469-7C1F0E9B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E3B01-6E98-8B27-6DC9-EF60CFB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D5E1B-07C8-4EED-33AE-36B85F84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3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52AE-82B8-68E3-0D10-C26D187E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9D1BA-2431-1527-35D7-704C4B02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F2373-4590-A45D-6831-1057E334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80F0A-C67B-E64C-02DC-B7C89712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8F92E-889E-5F20-E519-2D58B848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4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F8E0-0877-041C-4B34-568AB8C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240CC-5A70-9E8E-99AD-960B4F37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79834-6712-85D6-2710-39643A75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FF842B-9951-C648-39C5-A6AA447F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5C0C0-B5FF-E568-C41A-96AEB2A1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B76968-E34F-0213-4B85-A3F1ED0A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EB7C-1F0D-5DBB-5C13-BC429D39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B91238-A49D-624E-9F33-1142D844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46D167-A347-0DFD-5640-80DCAFD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3BC304-0653-6809-61B0-200C7536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FB4B12-6D99-E57F-90AB-AA777DCB4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557C19-1215-E379-BA1F-6D191446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967AFB-ED94-9F03-E258-E7404BE5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B78E29-A2A1-7EC8-571B-DE22088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0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60EAF-0204-1D05-F9E0-8DDB6726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AD9F1B-BDA8-C68E-A200-033D921C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C7BFB8-13ED-9F79-6A0B-8243179E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908ADA-3532-6D4F-C80C-FEF2BDF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FCE186-96B7-8CE0-9557-DDDBF493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0886E8-9676-4594-360D-4D5E301B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B5D98-1558-EAB3-123B-485FB44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11C34-0134-AA89-72B3-1174ECDF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5DB5F-3363-D162-5E90-A7834CBC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CF848-3FC7-3B9C-BAC8-14B0DF5E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F5E07D-684B-609B-FC45-8B870FC3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18344F-B539-E921-326B-22E9E68F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557CE3-A1FE-ECB4-17EC-8F71218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0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9CD04-2A7B-E804-0F63-8A4E12E4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530082-316D-0AF5-275D-19B713B0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A98C54-2D4E-7CA9-39FF-217DC179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FED88C-E88F-1865-739B-58279D58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BF6003-E83F-E355-350C-E077ECB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37115-2EBC-9F7F-F70C-73604C6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8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665EF7-A857-3EA1-BB33-6240B13F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8135B6-1DD2-55BE-FC16-ADBF5292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F3C2F-9BDE-D594-2B1E-ED857794B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CE235-40E0-4583-A60E-E90350748F0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E8638-7AD1-0E96-1F80-A9E8C8EA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C039E-398E-EC93-9739-A8C0BE746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8F8CF-6BE7-450C-BB08-663A56324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011E97-2725-9008-1BBD-DBBD271E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4" y="728285"/>
            <a:ext cx="2514951" cy="54014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5C6C33-9167-7118-BE66-FF4A8922A16B}"/>
              </a:ext>
            </a:extLst>
          </p:cNvPr>
          <p:cNvSpPr txBox="1"/>
          <p:nvPr/>
        </p:nvSpPr>
        <p:spPr>
          <a:xfrm>
            <a:off x="4557010" y="1364105"/>
            <a:ext cx="7210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o sistema traz a tela para informarmos o endereço, a tela não vem no topo das informações, mas sim no meio.</a:t>
            </a:r>
          </a:p>
          <a:p>
            <a:r>
              <a:rPr lang="pt-BR" dirty="0"/>
              <a:t>Sendo assim, precisamos rolar a tela para cima para iniciar o preenchimento.</a:t>
            </a:r>
          </a:p>
        </p:txBody>
      </p:sp>
    </p:spTree>
    <p:extLst>
      <p:ext uri="{BB962C8B-B14F-4D97-AF65-F5344CB8AC3E}">
        <p14:creationId xmlns:p14="http://schemas.microsoft.com/office/powerpoint/2010/main" val="32288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DB67CF-CC7F-BB14-B977-FA3B98FE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23" y="1245361"/>
            <a:ext cx="3503462" cy="45558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AD8843-C102-EB3C-61D9-57124397BBBB}"/>
              </a:ext>
            </a:extLst>
          </p:cNvPr>
          <p:cNvSpPr txBox="1"/>
          <p:nvPr/>
        </p:nvSpPr>
        <p:spPr>
          <a:xfrm>
            <a:off x="724250" y="348448"/>
            <a:ext cx="721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número da rua deve aparece após a Rua e não depois do CEP.</a:t>
            </a:r>
          </a:p>
          <a:p>
            <a:r>
              <a:rPr lang="pt-BR" dirty="0"/>
              <a:t>Assim, como o complemento, deve ser após o número da rua.</a:t>
            </a:r>
          </a:p>
          <a:p>
            <a:r>
              <a:rPr lang="pt-BR" dirty="0"/>
              <a:t>Sequência sugerida: CEP, Rua, Número Complemento, Bairro....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376769-B266-5BFE-C483-7E3831814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71" y="2258244"/>
            <a:ext cx="3636382" cy="40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37B24D0-C9F5-1F64-FBA8-807F181CB521}"/>
              </a:ext>
            </a:extLst>
          </p:cNvPr>
          <p:cNvSpPr txBox="1"/>
          <p:nvPr/>
        </p:nvSpPr>
        <p:spPr>
          <a:xfrm>
            <a:off x="569626" y="1693889"/>
            <a:ext cx="718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campos obrigatórios, devem aparece com * para chamar a atenção.</a:t>
            </a:r>
          </a:p>
        </p:txBody>
      </p:sp>
    </p:spTree>
    <p:extLst>
      <p:ext uri="{BB962C8B-B14F-4D97-AF65-F5344CB8AC3E}">
        <p14:creationId xmlns:p14="http://schemas.microsoft.com/office/powerpoint/2010/main" val="7414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1A9BAE-7DF1-DC3F-94A1-9CE087F8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1" y="692126"/>
            <a:ext cx="3354334" cy="45244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7AEAC91-FDC2-6733-FC05-60C3577071BA}"/>
              </a:ext>
            </a:extLst>
          </p:cNvPr>
          <p:cNvSpPr txBox="1"/>
          <p:nvPr/>
        </p:nvSpPr>
        <p:spPr>
          <a:xfrm>
            <a:off x="4721903" y="1094282"/>
            <a:ext cx="716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eu informei um campo errado, o sistema trouxe palavras em Inglês, deveria ser em Português</a:t>
            </a:r>
          </a:p>
        </p:txBody>
      </p:sp>
    </p:spTree>
    <p:extLst>
      <p:ext uri="{BB962C8B-B14F-4D97-AF65-F5344CB8AC3E}">
        <p14:creationId xmlns:p14="http://schemas.microsoft.com/office/powerpoint/2010/main" val="2817213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Geraldo Luiz Peria</dc:creator>
  <cp:lastModifiedBy>Geraldo Luiz Peria</cp:lastModifiedBy>
  <cp:revision>4</cp:revision>
  <dcterms:created xsi:type="dcterms:W3CDTF">2024-09-09T20:07:17Z</dcterms:created>
  <dcterms:modified xsi:type="dcterms:W3CDTF">2024-09-09T20:13:52Z</dcterms:modified>
</cp:coreProperties>
</file>