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30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6D3D2-2292-4CC5-869A-734F1AC201F7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1259D-1896-4161-852C-7727F2C7A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808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CSS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516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CSS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Selecto</a:t>
            </a:r>
            <a:r>
              <a:rPr lang="es-ES" dirty="0"/>
              <a:t>r: es el elemento HTML que se va a seleccionar del documento para</a:t>
            </a:r>
            <a:br>
              <a:rPr lang="es-ES" dirty="0"/>
            </a:br>
            <a:r>
              <a:rPr lang="es-ES" dirty="0"/>
              <a:t>aplicarle un estilo concreto. </a:t>
            </a:r>
          </a:p>
          <a:p>
            <a:r>
              <a:rPr lang="es-ES" b="1" dirty="0"/>
              <a:t>Propiedad</a:t>
            </a:r>
            <a:r>
              <a:rPr lang="es-ES" dirty="0"/>
              <a:t>: es una de las diferentes características que brinda el lenguaje CSS</a:t>
            </a:r>
          </a:p>
          <a:p>
            <a:r>
              <a:rPr lang="es-ES" b="1" dirty="0"/>
              <a:t>Valor</a:t>
            </a:r>
            <a:r>
              <a:rPr lang="es-ES" dirty="0"/>
              <a:t>: Cada propiedad CSS tiene una serie de valores concretos, con los que tendrá uno u</a:t>
            </a:r>
            <a:br>
              <a:rPr lang="es-ES" dirty="0"/>
            </a:br>
            <a:r>
              <a:rPr lang="es-ES" dirty="0"/>
              <a:t>otro comportamiento.</a:t>
            </a:r>
          </a:p>
        </p:txBody>
      </p:sp>
    </p:spTree>
    <p:extLst>
      <p:ext uri="{BB962C8B-B14F-4D97-AF65-F5344CB8AC3E}">
        <p14:creationId xmlns:p14="http://schemas.microsoft.com/office/powerpoint/2010/main" val="178624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CSS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 marL="1828800" lvl="4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971800" y="3534508"/>
            <a:ext cx="1459523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Selector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345723" y="3534508"/>
            <a:ext cx="1701189" cy="7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propiedad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307937" y="3534508"/>
            <a:ext cx="1459523" cy="7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</a:t>
            </a:r>
          </a:p>
        </p:txBody>
      </p:sp>
      <p:sp>
        <p:nvSpPr>
          <p:cNvPr id="7" name="Abrir llave 6"/>
          <p:cNvSpPr/>
          <p:nvPr/>
        </p:nvSpPr>
        <p:spPr>
          <a:xfrm>
            <a:off x="4813911" y="3534508"/>
            <a:ext cx="408720" cy="73855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errar llave 7"/>
          <p:cNvSpPr/>
          <p:nvPr/>
        </p:nvSpPr>
        <p:spPr>
          <a:xfrm>
            <a:off x="10431676" y="3534508"/>
            <a:ext cx="382862" cy="7385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5222631" y="3042138"/>
            <a:ext cx="4682026" cy="17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6981366" y="2466155"/>
            <a:ext cx="345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regla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7367957" y="3534508"/>
            <a:ext cx="668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4707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CSS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810605"/>
            <a:ext cx="8915400" cy="3777622"/>
          </a:xfrm>
        </p:spPr>
        <p:txBody>
          <a:bodyPr/>
          <a:lstStyle/>
          <a:p>
            <a:endParaRPr lang="es-ES" dirty="0"/>
          </a:p>
          <a:p>
            <a:pPr marL="1828800" lvl="4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971800" y="2514607"/>
            <a:ext cx="1459523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Selector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345723" y="2514607"/>
            <a:ext cx="1701189" cy="7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propiedad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307937" y="2514607"/>
            <a:ext cx="1459523" cy="7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</a:t>
            </a:r>
          </a:p>
        </p:txBody>
      </p:sp>
      <p:sp>
        <p:nvSpPr>
          <p:cNvPr id="7" name="Abrir llave 6"/>
          <p:cNvSpPr/>
          <p:nvPr/>
        </p:nvSpPr>
        <p:spPr>
          <a:xfrm>
            <a:off x="4813911" y="2514607"/>
            <a:ext cx="408720" cy="73855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errar llave 7"/>
          <p:cNvSpPr/>
          <p:nvPr/>
        </p:nvSpPr>
        <p:spPr>
          <a:xfrm>
            <a:off x="10240245" y="6044738"/>
            <a:ext cx="382862" cy="7385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7367957" y="2514607"/>
            <a:ext cx="668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: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0059741" y="2527551"/>
            <a:ext cx="79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;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339862" y="4038596"/>
            <a:ext cx="1701189" cy="7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propiedad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8302076" y="4038596"/>
            <a:ext cx="1459523" cy="7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362096" y="4038596"/>
            <a:ext cx="668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: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5313033" y="5779338"/>
            <a:ext cx="1701189" cy="7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propiedad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8275247" y="5779338"/>
            <a:ext cx="1459523" cy="7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7335267" y="5779338"/>
            <a:ext cx="668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: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0053881" y="3963628"/>
            <a:ext cx="79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304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 id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Elemento único</a:t>
            </a:r>
          </a:p>
          <a:p>
            <a:r>
              <a:rPr lang="es-ES" dirty="0"/>
              <a:t>&lt;div id=“uno”&gt;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#uno {</a:t>
            </a:r>
          </a:p>
          <a:p>
            <a:pPr marL="0" indent="0">
              <a:buNone/>
            </a:pPr>
            <a:r>
              <a:rPr lang="es-ES" dirty="0" err="1"/>
              <a:t>background</a:t>
            </a:r>
            <a:r>
              <a:rPr lang="es-ES" dirty="0"/>
              <a:t>: red;</a:t>
            </a:r>
          </a:p>
          <a:p>
            <a:pPr marL="0" indent="0">
              <a:buNone/>
            </a:pPr>
            <a:r>
              <a:rPr lang="es-ES" dirty="0"/>
              <a:t>margin:1rem;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79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 </a:t>
            </a:r>
            <a:r>
              <a:rPr lang="es-ES" dirty="0" err="1"/>
              <a:t>class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 usar en más de un elemento</a:t>
            </a:r>
          </a:p>
          <a:p>
            <a:pPr marL="0" indent="0">
              <a:buNone/>
            </a:pPr>
            <a:r>
              <a:rPr lang="es-ES" dirty="0"/>
              <a:t>&lt;h1 </a:t>
            </a:r>
            <a:r>
              <a:rPr lang="es-ES" dirty="0" err="1"/>
              <a:t>class</a:t>
            </a:r>
            <a:r>
              <a:rPr lang="es-ES" dirty="0"/>
              <a:t>=“dos”&gt;</a:t>
            </a:r>
          </a:p>
          <a:p>
            <a:pPr marL="0" indent="0">
              <a:buNone/>
            </a:pPr>
            <a:r>
              <a:rPr lang="es-ES" dirty="0"/>
              <a:t>. dos{</a:t>
            </a:r>
          </a:p>
          <a:p>
            <a:pPr marL="0" indent="0">
              <a:buNone/>
            </a:pPr>
            <a:r>
              <a:rPr lang="es-ES" dirty="0" err="1"/>
              <a:t>background</a:t>
            </a:r>
            <a:r>
              <a:rPr lang="es-ES" dirty="0"/>
              <a:t>: red;</a:t>
            </a:r>
          </a:p>
          <a:p>
            <a:pPr marL="0" indent="0">
              <a:buNone/>
            </a:pPr>
            <a:r>
              <a:rPr lang="es-ES" dirty="0"/>
              <a:t>color:#00FF00;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472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es CSS?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CSS, </a:t>
            </a:r>
            <a:r>
              <a:rPr lang="es-ES" dirty="0" err="1"/>
              <a:t>Cascading</a:t>
            </a:r>
            <a:r>
              <a:rPr lang="es-ES" dirty="0"/>
              <a:t> Style </a:t>
            </a:r>
            <a:r>
              <a:rPr lang="es-ES" dirty="0" err="1"/>
              <a:t>Sheets</a:t>
            </a:r>
            <a:r>
              <a:rPr lang="es-ES" dirty="0"/>
              <a:t>, es decir, Hojas de Estilo en Cascada.</a:t>
            </a:r>
          </a:p>
          <a:p>
            <a:r>
              <a:rPr lang="es-ES" dirty="0"/>
              <a:t>Define la presentación de la página </a:t>
            </a:r>
            <a:r>
              <a:rPr lang="es-ES" dirty="0" err="1"/>
              <a:t>Hypertext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319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Funcionamiento CSS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 página web (archivo .</a:t>
            </a:r>
            <a:r>
              <a:rPr lang="es-ES" dirty="0" err="1"/>
              <a:t>html</a:t>
            </a:r>
            <a:r>
              <a:rPr lang="es-ES" dirty="0"/>
              <a:t>) se escriben las etiquetas que definen categorías o elementos</a:t>
            </a:r>
          </a:p>
          <a:p>
            <a:r>
              <a:rPr lang="es-ES" dirty="0"/>
              <a:t>En la hoja de estilo (archivo .</a:t>
            </a:r>
            <a:r>
              <a:rPr lang="es-ES" dirty="0" err="1"/>
              <a:t>css</a:t>
            </a:r>
            <a:r>
              <a:rPr lang="es-ES" dirty="0"/>
              <a:t>) se escribe cómo queremos que sea el estilo de presentación de las etiquetas (color, tamaño, fuente, bordes</a:t>
            </a:r>
            <a:r>
              <a:rPr lang="es-ES"/>
              <a:t>, márgenes</a:t>
            </a:r>
            <a:r>
              <a:rPr lang="es-ES" dirty="0"/>
              <a:t>, posición, </a:t>
            </a:r>
            <a:r>
              <a:rPr lang="es-ES" dirty="0" err="1"/>
              <a:t>etc</a:t>
            </a:r>
            <a:r>
              <a:rPr lang="es-ES" dirty="0"/>
              <a:t>)</a:t>
            </a:r>
          </a:p>
          <a:p>
            <a:r>
              <a:rPr lang="es-ES" dirty="0"/>
              <a:t>En la página web se escribe qué hoja de estilo queremos utilizar</a:t>
            </a:r>
          </a:p>
        </p:txBody>
      </p:sp>
    </p:spTree>
    <p:extLst>
      <p:ext uri="{BB962C8B-B14F-4D97-AF65-F5344CB8AC3E}">
        <p14:creationId xmlns:p14="http://schemas.microsoft.com/office/powerpoint/2010/main" val="79446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Funcionamiento CSS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hojas de estilo en cascada (CSS, </a:t>
            </a:r>
            <a:r>
              <a:rPr lang="es-ES" dirty="0" err="1"/>
              <a:t>Cascade</a:t>
            </a:r>
            <a:r>
              <a:rPr lang="es-ES" dirty="0"/>
              <a:t> Style </a:t>
            </a:r>
            <a:r>
              <a:rPr lang="es-ES" dirty="0" err="1"/>
              <a:t>Sheet</a:t>
            </a:r>
            <a:r>
              <a:rPr lang="es-ES" dirty="0"/>
              <a:t>) son complementos a las etiquetas</a:t>
            </a:r>
            <a:br>
              <a:rPr lang="es-ES" dirty="0"/>
            </a:br>
            <a:r>
              <a:rPr lang="es-ES" dirty="0"/>
              <a:t>HTML que mejora la presentación y el aspecto de las páginas Web</a:t>
            </a:r>
          </a:p>
          <a:p>
            <a:r>
              <a:rPr lang="es-ES" dirty="0"/>
              <a:t>Separan el contenido del documento de todo el aspecto de presentación de éste</a:t>
            </a:r>
          </a:p>
        </p:txBody>
      </p:sp>
    </p:spTree>
    <p:extLst>
      <p:ext uri="{BB962C8B-B14F-4D97-AF65-F5344CB8AC3E}">
        <p14:creationId xmlns:p14="http://schemas.microsoft.com/office/powerpoint/2010/main" val="249466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Resumiendo CSS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página web es un documento de texto en el que se escribe código en HTML con el que creamos el contenido de una web.</a:t>
            </a:r>
          </a:p>
          <a:p>
            <a:r>
              <a:rPr lang="es-ES" dirty="0"/>
              <a:t>El Código CSS, unido al código HTML, permite dar forma, color, posición (y otras características visuales) a una página web</a:t>
            </a:r>
          </a:p>
        </p:txBody>
      </p:sp>
    </p:spTree>
    <p:extLst>
      <p:ext uri="{BB962C8B-B14F-4D97-AF65-F5344CB8AC3E}">
        <p14:creationId xmlns:p14="http://schemas.microsoft.com/office/powerpoint/2010/main" val="100230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Versiones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437291"/>
              </p:ext>
            </p:extLst>
          </p:nvPr>
        </p:nvGraphicFramePr>
        <p:xfrm>
          <a:off x="2589213" y="2133600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Nivel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1996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Propiedades de fuente, colores, alineación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Propiedades de posicionamiento, tipos de medios,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CSS2.1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Corrige errores de CSS2 y modifica ciertas propiedades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CSS3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Inicio de módulos separados con funcionalidades nuevas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80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CSS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Mayor control de la presentación del sitio web</a:t>
            </a:r>
          </a:p>
          <a:p>
            <a:r>
              <a:rPr lang="es-ES" dirty="0"/>
              <a:t>Si se necesita modificar la presentación lo hacemos en un solo lugar y no hay que editar todos los documentos HTML por separado.</a:t>
            </a:r>
          </a:p>
          <a:p>
            <a:r>
              <a:rPr lang="es-ES" dirty="0"/>
              <a:t>Mayor legibilidad, más fácil de interpretar y entender.</a:t>
            </a:r>
          </a:p>
          <a:p>
            <a:r>
              <a:rPr lang="es-ES" dirty="0"/>
              <a:t>Permite crear versiones diferentes para tipos de dispositivos</a:t>
            </a:r>
          </a:p>
        </p:txBody>
      </p:sp>
    </p:spTree>
    <p:extLst>
      <p:ext uri="{BB962C8B-B14F-4D97-AF65-F5344CB8AC3E}">
        <p14:creationId xmlns:p14="http://schemas.microsoft.com/office/powerpoint/2010/main" val="131384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Css</a:t>
            </a:r>
            <a:r>
              <a:rPr lang="es-ES" dirty="0"/>
              <a:t> Interno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 cabecera del fichero </a:t>
            </a:r>
            <a:r>
              <a:rPr lang="es-ES" dirty="0" err="1"/>
              <a:t>html</a:t>
            </a:r>
            <a:r>
              <a:rPr lang="es-ES" dirty="0"/>
              <a:t> incluir: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936" y="2841497"/>
            <a:ext cx="564911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3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Css</a:t>
            </a:r>
            <a:r>
              <a:rPr lang="es-ES" dirty="0"/>
              <a:t> Interno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&lt;head&gt;</a:t>
            </a:r>
            <a:br>
              <a:rPr lang="es-ES" dirty="0"/>
            </a:br>
            <a:r>
              <a:rPr lang="es-ES" dirty="0"/>
              <a:t>&lt;</a:t>
            </a:r>
            <a:r>
              <a:rPr lang="es-ES" dirty="0" err="1"/>
              <a:t>style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text</a:t>
            </a:r>
            <a:r>
              <a:rPr lang="es-ES" dirty="0"/>
              <a:t>/</a:t>
            </a:r>
            <a:r>
              <a:rPr lang="es-ES" dirty="0" err="1"/>
              <a:t>css</a:t>
            </a:r>
            <a:r>
              <a:rPr lang="es-ES" dirty="0"/>
              <a:t>"&gt; </a:t>
            </a:r>
          </a:p>
          <a:p>
            <a:pPr marL="0" indent="0">
              <a:buNone/>
            </a:pPr>
            <a:r>
              <a:rPr lang="es-ES" dirty="0" err="1"/>
              <a:t>body</a:t>
            </a:r>
            <a:r>
              <a:rPr lang="es-ES" dirty="0"/>
              <a:t> {</a:t>
            </a:r>
            <a:r>
              <a:rPr lang="es-ES" dirty="0" err="1"/>
              <a:t>background-color:yellow</a:t>
            </a:r>
            <a:r>
              <a:rPr lang="es-ES" dirty="0"/>
              <a:t>;}</a:t>
            </a:r>
            <a:br>
              <a:rPr lang="es-ES" dirty="0"/>
            </a:br>
            <a:r>
              <a:rPr lang="es-ES" dirty="0"/>
              <a:t>h1 { </a:t>
            </a:r>
            <a:r>
              <a:rPr lang="es-ES" dirty="0" err="1"/>
              <a:t>color:orange</a:t>
            </a:r>
            <a:r>
              <a:rPr lang="es-ES" dirty="0"/>
              <a:t>; </a:t>
            </a:r>
            <a:r>
              <a:rPr lang="es-ES" dirty="0" err="1"/>
              <a:t>text-align:center</a:t>
            </a:r>
            <a:r>
              <a:rPr lang="es-ES" dirty="0"/>
              <a:t>; }</a:t>
            </a:r>
          </a:p>
          <a:p>
            <a:pPr marL="0" indent="0">
              <a:buNone/>
            </a:pPr>
            <a:r>
              <a:rPr lang="es-ES" dirty="0"/>
              <a:t>p { </a:t>
            </a:r>
            <a:r>
              <a:rPr lang="es-ES" dirty="0" err="1"/>
              <a:t>font-family</a:t>
            </a:r>
            <a:r>
              <a:rPr lang="es-ES" dirty="0"/>
              <a:t>:"Times New </a:t>
            </a:r>
            <a:r>
              <a:rPr lang="es-ES" dirty="0" err="1"/>
              <a:t>Roman</a:t>
            </a:r>
            <a:r>
              <a:rPr lang="es-ES" dirty="0"/>
              <a:t>";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color:blue</a:t>
            </a:r>
            <a:r>
              <a:rPr lang="es-ES" dirty="0"/>
              <a:t>; }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style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&lt;/head&gt;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49866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6468</TotalTime>
  <Words>490</Words>
  <Application>Microsoft Office PowerPoint</Application>
  <PresentationFormat>Panorámica</PresentationFormat>
  <Paragraphs>81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Espiral</vt:lpstr>
      <vt:lpstr>CSS</vt:lpstr>
      <vt:lpstr>¿Qué es CSS?</vt:lpstr>
      <vt:lpstr>Funcionamiento CSS</vt:lpstr>
      <vt:lpstr>Funcionamiento CSS</vt:lpstr>
      <vt:lpstr>Resumiendo CSS</vt:lpstr>
      <vt:lpstr>Versiones</vt:lpstr>
      <vt:lpstr>Ventajas CSS</vt:lpstr>
      <vt:lpstr>Css Interno</vt:lpstr>
      <vt:lpstr>Css Interno</vt:lpstr>
      <vt:lpstr>Estructura CSS</vt:lpstr>
      <vt:lpstr>Estructura CSS</vt:lpstr>
      <vt:lpstr>Estructura CSS</vt:lpstr>
      <vt:lpstr>Elemento id</vt:lpstr>
      <vt:lpstr>Elemento class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HTML5, CSS y Javascript</dc:title>
  <dc:creator>Isabel Sera1 Sera2</dc:creator>
  <cp:lastModifiedBy>iaresblazquez@usal.es</cp:lastModifiedBy>
  <cp:revision>53</cp:revision>
  <dcterms:created xsi:type="dcterms:W3CDTF">2022-10-08T11:37:52Z</dcterms:created>
  <dcterms:modified xsi:type="dcterms:W3CDTF">2024-04-29T07:48:08Z</dcterms:modified>
</cp:coreProperties>
</file>