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20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Recogida de parámetros desde un </a:t>
            </a:r>
            <a:r>
              <a:rPr lang="es-ES" dirty="0" err="1"/>
              <a:t>servlet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Formulario HTML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770485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Recoge los datos de usuario a través de controles gráficos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 con la etiqueta &lt;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&gt;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63688" y="3003798"/>
            <a:ext cx="43204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&lt;form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action=</a:t>
            </a:r>
            <a:r>
              <a:rPr 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"D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ir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_servlet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 method="POST"&gt;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&lt;/form&gt;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203848" y="2787774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979712" y="2571750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Dirección asociada al </a:t>
            </a:r>
            <a:r>
              <a:rPr lang="es-ES" sz="1000" dirty="0" err="1"/>
              <a:t>servlet</a:t>
            </a:r>
            <a:endParaRPr lang="es-ES" sz="1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436096" y="2499742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Método de envío HTTP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5148064" y="271576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Controles gráficos HTML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generan con etiquetas especiales: input,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select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textarea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Mediante atributo </a:t>
            </a:r>
            <a:r>
              <a:rPr kumimoji="0" lang="es-ES" sz="2000" b="1" i="1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name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se indica el nombre del parámetro que será enviado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3568" y="2612980"/>
            <a:ext cx="41044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&lt;form action="</a:t>
            </a:r>
            <a:r>
              <a:rPr lang="en-U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Dir_servlet</a:t>
            </a: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 method="POST"&gt;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Código</a:t>
            </a: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:&lt;input type="text" name="</a:t>
            </a:r>
            <a:r>
              <a:rPr lang="en-U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codigo</a:t>
            </a: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"&gt;&lt;</a:t>
            </a:r>
            <a:r>
              <a:rPr lang="en-U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Unidades</a:t>
            </a: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:&lt;input type="number" name="</a:t>
            </a:r>
            <a:r>
              <a:rPr lang="en-U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unidades</a:t>
            </a: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"&gt;&lt;</a:t>
            </a:r>
            <a:r>
              <a:rPr lang="en-U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&lt;input type="submit" value="</a:t>
            </a:r>
            <a:r>
              <a:rPr lang="en-US" sz="12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Enviar</a:t>
            </a: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&lt;/form&gt;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Flecha derecha"/>
          <p:cNvSpPr/>
          <p:nvPr/>
        </p:nvSpPr>
        <p:spPr>
          <a:xfrm rot="1420983">
            <a:off x="1610411" y="3834966"/>
            <a:ext cx="576064" cy="16990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 rot="21124449">
            <a:off x="5229059" y="4045393"/>
            <a:ext cx="571302" cy="16990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6444208" y="3574768"/>
            <a:ext cx="2520280" cy="216024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"/>
          <p:cNvCxnSpPr/>
          <p:nvPr/>
        </p:nvCxnSpPr>
        <p:spPr>
          <a:xfrm>
            <a:off x="7164288" y="35747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444208" y="3358744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cabecera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812360" y="3358744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cuerpo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868144" y="357476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POST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574768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codigo</a:t>
            </a:r>
            <a:r>
              <a:rPr lang="es-ES" sz="900" dirty="0"/>
              <a:t>=AB3&amp;unidades=4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6444208" y="4294848"/>
            <a:ext cx="2520280" cy="216024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23 Conector recto"/>
          <p:cNvCxnSpPr/>
          <p:nvPr/>
        </p:nvCxnSpPr>
        <p:spPr>
          <a:xfrm>
            <a:off x="7164288" y="42948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868144" y="42948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GET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372200" y="4064016"/>
            <a:ext cx="252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Dir_servlet?codigo</a:t>
            </a:r>
            <a:r>
              <a:rPr lang="es-ES" sz="900" dirty="0"/>
              <a:t>=AB3&amp;unidades=4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790792"/>
            <a:ext cx="2653655" cy="941198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Recuperación de parámetros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63367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interfaz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dispone de los métodos: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getParameter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name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Devuelve el valor del parámetro a partir del nombre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[]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getParameterValues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name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Devuelve un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todos los valores de un parámetro.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95736" y="3003798"/>
            <a:ext cx="6048672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:	</a:t>
            </a:r>
          </a:p>
          <a:p>
            <a:r>
              <a:rPr lang="es-ES" sz="1200" dirty="0"/>
              <a:t>    protected void doPost(HttpServletRequest request,</a:t>
            </a:r>
          </a:p>
          <a:p>
            <a:r>
              <a:rPr lang="es-ES" sz="1200" dirty="0"/>
              <a:t> 	 	</a:t>
            </a:r>
            <a:r>
              <a:rPr lang="es-ES" sz="1200" dirty="0" err="1"/>
              <a:t>HttpServletResponse</a:t>
            </a:r>
            <a:r>
              <a:rPr lang="es-ES" sz="1200" dirty="0"/>
              <a:t> response)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throws</a:t>
            </a:r>
            <a:r>
              <a:rPr lang="es-ES" sz="1200" dirty="0"/>
              <a:t> </a:t>
            </a:r>
            <a:r>
              <a:rPr lang="es-ES" sz="1200" dirty="0" err="1"/>
              <a:t>ServletException</a:t>
            </a:r>
            <a:r>
              <a:rPr lang="es-ES" sz="1200" dirty="0"/>
              <a:t>, </a:t>
            </a:r>
            <a:r>
              <a:rPr lang="es-ES" sz="1200" dirty="0" err="1"/>
              <a:t>IOException</a:t>
            </a:r>
            <a:r>
              <a:rPr lang="es-ES" sz="1200" dirty="0"/>
              <a:t> {</a:t>
            </a:r>
          </a:p>
          <a:p>
            <a:r>
              <a:rPr lang="es-ES" sz="1200" dirty="0"/>
              <a:t>	</a:t>
            </a:r>
            <a:r>
              <a:rPr lang="es-ES" sz="1200" b="1" dirty="0" err="1"/>
              <a:t>String</a:t>
            </a:r>
            <a:r>
              <a:rPr lang="es-ES" sz="1200" b="1" dirty="0"/>
              <a:t> </a:t>
            </a:r>
            <a:r>
              <a:rPr lang="es-ES" sz="1200" b="1" dirty="0" err="1"/>
              <a:t>cod</a:t>
            </a:r>
            <a:r>
              <a:rPr lang="es-ES" sz="1200" b="1" dirty="0"/>
              <a:t>=</a:t>
            </a:r>
            <a:r>
              <a:rPr lang="es-ES" sz="1200" b="1" dirty="0" err="1"/>
              <a:t>request.getParameter</a:t>
            </a:r>
            <a:r>
              <a:rPr lang="es-ES" sz="1200" b="1" dirty="0"/>
              <a:t>(“</a:t>
            </a:r>
            <a:r>
              <a:rPr lang="es-ES" sz="1200" b="1" dirty="0" err="1"/>
              <a:t>codigo</a:t>
            </a:r>
            <a:r>
              <a:rPr lang="es-ES" sz="1200" b="1" dirty="0"/>
              <a:t>”);</a:t>
            </a:r>
          </a:p>
          <a:p>
            <a:r>
              <a:rPr lang="es-ES" sz="1200" b="1" dirty="0"/>
              <a:t>	</a:t>
            </a:r>
            <a:r>
              <a:rPr lang="es-ES" sz="1200" b="1" dirty="0" err="1"/>
              <a:t>int</a:t>
            </a:r>
            <a:r>
              <a:rPr lang="es-ES" sz="1200" b="1" dirty="0"/>
              <a:t> </a:t>
            </a:r>
            <a:r>
              <a:rPr lang="es-ES" sz="1200" b="1" dirty="0" err="1"/>
              <a:t>unit</a:t>
            </a:r>
            <a:r>
              <a:rPr lang="es-ES" sz="1200" b="1" dirty="0"/>
              <a:t>=</a:t>
            </a:r>
            <a:r>
              <a:rPr lang="es-ES" sz="1200" b="1" dirty="0" err="1"/>
              <a:t>Integer.parseInt</a:t>
            </a:r>
            <a:r>
              <a:rPr lang="es-ES" sz="1200" b="1" dirty="0"/>
              <a:t>(</a:t>
            </a:r>
            <a:r>
              <a:rPr lang="es-ES" sz="1200" b="1" dirty="0" err="1"/>
              <a:t>request.getParameter</a:t>
            </a:r>
            <a:r>
              <a:rPr lang="es-ES" sz="1200" b="1" dirty="0"/>
              <a:t>(“unidades”));</a:t>
            </a:r>
          </a:p>
          <a:p>
            <a:r>
              <a:rPr lang="es-ES" sz="1200" dirty="0"/>
              <a:t>    } </a:t>
            </a:r>
          </a:p>
          <a:p>
            <a:r>
              <a:rPr lang="es-ES" sz="1200" dirty="0"/>
              <a:t>:</a:t>
            </a:r>
          </a:p>
          <a:p>
            <a:r>
              <a:rPr lang="es-ES" sz="1200" dirty="0"/>
              <a:t>}</a:t>
            </a:r>
          </a:p>
          <a:p>
            <a:endParaRPr lang="es-ES" sz="1200" dirty="0"/>
          </a:p>
        </p:txBody>
      </p:sp>
      <p:sp>
        <p:nvSpPr>
          <p:cNvPr id="26" name="25 Llamada rectangular"/>
          <p:cNvSpPr/>
          <p:nvPr/>
        </p:nvSpPr>
        <p:spPr>
          <a:xfrm>
            <a:off x="6804248" y="1491630"/>
            <a:ext cx="2016224" cy="720080"/>
          </a:xfrm>
          <a:prstGeom prst="wedgeRectCallout">
            <a:avLst>
              <a:gd name="adj1" fmla="val -42961"/>
              <a:gd name="adj2" fmla="val 7000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6876256" y="1491630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Tanto si van en el cuerpo como en la URL, los parámetros se recuperan de la misma manera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Parámetros en URL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770485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enviar parámetros a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como parte de la dirección del mismo: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recogen de la misma forma que los parámetros del formulario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259632" y="1779662"/>
            <a:ext cx="642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&lt;a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href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="Dir_servlet?param1=valor1&amp;param2=valor2" &gt;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Entrar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&lt;/a&gt;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1331640" y="3291830"/>
            <a:ext cx="449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String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dato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request.getParameter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("param1");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10789</TotalTime>
  <Words>328</Words>
  <Application>Microsoft Office PowerPoint</Application>
  <PresentationFormat>Presentación en pantalla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Recogida de parámetros desde un servlet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109</cp:revision>
  <dcterms:created xsi:type="dcterms:W3CDTF">2016-05-07T10:27:15Z</dcterms:created>
  <dcterms:modified xsi:type="dcterms:W3CDTF">2024-10-03T21:09:12Z</dcterms:modified>
</cp:coreProperties>
</file>