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Eventos de aplicación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Sucesos que tienen lugar durante la vida de la aplicación, como llegada de petición, inicio de sesión, fin de sesión, etc.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las clases de escucha, se pueden implementar acciones de respuesta a estos eventos, como inicializar atributos.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de respuesta están definidos en las interfaces de escucha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Interfaces de escucha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inicio y fin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ServletRequestListener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llegada de petición y fin de petición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javax.servlet.http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inicio y fin de sesión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un manejador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clase que implemente la interfaz de escucha y se registra con @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WebListener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59632" y="2571750"/>
            <a:ext cx="653447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400" dirty="0"/>
              <a:t>@</a:t>
            </a:r>
            <a:r>
              <a:rPr lang="es-ES" sz="1400" dirty="0" err="1"/>
              <a:t>WebListener</a:t>
            </a:r>
            <a:endParaRPr lang="es-ES" sz="1400" dirty="0"/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EscuchadorSesion</a:t>
            </a:r>
            <a:r>
              <a:rPr lang="es-ES" sz="1400" dirty="0"/>
              <a:t> </a:t>
            </a:r>
            <a:r>
              <a:rPr lang="es-ES" sz="1400" dirty="0" err="1"/>
              <a:t>implements</a:t>
            </a:r>
            <a:r>
              <a:rPr lang="es-ES" sz="1400" dirty="0"/>
              <a:t> </a:t>
            </a:r>
            <a:r>
              <a:rPr lang="es-ES" sz="1400" dirty="0" err="1"/>
              <a:t>HttpSessionListener</a:t>
            </a:r>
            <a:r>
              <a:rPr lang="es-ES" sz="1400" dirty="0"/>
              <a:t> {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sessionCreated</a:t>
            </a:r>
            <a:r>
              <a:rPr lang="es-ES" sz="1400" dirty="0"/>
              <a:t>(</a:t>
            </a:r>
            <a:r>
              <a:rPr lang="es-ES" sz="1400" dirty="0" err="1"/>
              <a:t>HttpSessionEvent</a:t>
            </a:r>
            <a:r>
              <a:rPr lang="es-ES" sz="1400" dirty="0"/>
              <a:t> se)  { </a:t>
            </a:r>
          </a:p>
          <a:p>
            <a:endParaRPr lang="es-ES" sz="1400" dirty="0"/>
          </a:p>
          <a:p>
            <a:r>
              <a:rPr lang="es-ES" sz="1400" dirty="0"/>
              <a:t>   }	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55776" y="19956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Registro del escuchador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2267744" y="221171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6016" y="192367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Clase escuchadora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3491880" y="2139702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788024" y="415592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Proporciona acceso a información de sesión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4716016" y="3219822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15933</TotalTime>
  <Words>170</Words>
  <Application>Microsoft Office PowerPoint</Application>
  <PresentationFormat>Presentación en pantalla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Eventos de aplicación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118</cp:revision>
  <dcterms:created xsi:type="dcterms:W3CDTF">2016-05-07T10:27:15Z</dcterms:created>
  <dcterms:modified xsi:type="dcterms:W3CDTF">2024-10-07T16:49:01Z</dcterms:modified>
</cp:coreProperties>
</file>