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0" r:id="rId4"/>
    <p:sldId id="264" r:id="rId5"/>
    <p:sldId id="261" r:id="rId6"/>
    <p:sldId id="265" r:id="rId7"/>
    <p:sldId id="262" r:id="rId8"/>
    <p:sldId id="266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Patrón Modelo Vista Controlador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Patrones de diseño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Describen los distintos problemas "estándares" que nos podemos encontrar en el desarrollo de cualquier aplicación, junto con la correspondiente solución a aplicar a través de la tecnología Java EE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Entre sus principales ventajas: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Rapidez de desarrollo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Optimización de código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Menos errores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Aplicaciones escalables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496944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Patrón Modelo Vista Controlador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Define la manera en la que se debe abordar el desarrollo de una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Propone separar la aplicación en tres grandes bloques: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Modelo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Encapsula la lógica de negocio de una aplicación, incluyendo el acceso a los datos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Vista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Encargada de la interfaz gráfica de la aplicación, incluyendo la generación de las respuestas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Controlador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Actúa de coordinador del resto de los bloques, centralizando la llegada de peticiones del cliente.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Esquema general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123728" y="1275606"/>
            <a:ext cx="4968552" cy="309634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1" name="10 Rectángulo redondeado"/>
          <p:cNvSpPr/>
          <p:nvPr/>
        </p:nvSpPr>
        <p:spPr>
          <a:xfrm>
            <a:off x="2483768" y="1851670"/>
            <a:ext cx="1512168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2" name="11 CuadroTexto"/>
          <p:cNvSpPr txBox="1"/>
          <p:nvPr/>
        </p:nvSpPr>
        <p:spPr>
          <a:xfrm>
            <a:off x="2555776" y="213970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Controlador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148064" y="1851670"/>
            <a:ext cx="1512168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4" name="13 CuadroTexto"/>
          <p:cNvSpPr txBox="1"/>
          <p:nvPr/>
        </p:nvSpPr>
        <p:spPr>
          <a:xfrm>
            <a:off x="5220072" y="213970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Modelo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563888" y="3291830"/>
            <a:ext cx="1512168" cy="10081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6" name="15 CuadroTexto"/>
          <p:cNvSpPr txBox="1"/>
          <p:nvPr/>
        </p:nvSpPr>
        <p:spPr>
          <a:xfrm>
            <a:off x="3995936" y="3579862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Vista</a:t>
            </a:r>
          </a:p>
        </p:txBody>
      </p:sp>
      <p:sp>
        <p:nvSpPr>
          <p:cNvPr id="17" name="16 Flecha derecha"/>
          <p:cNvSpPr/>
          <p:nvPr/>
        </p:nvSpPr>
        <p:spPr>
          <a:xfrm>
            <a:off x="1187624" y="2139702"/>
            <a:ext cx="1296144" cy="432048"/>
          </a:xfrm>
          <a:prstGeom prst="rightArrow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18" name="17 CuadroTexto"/>
          <p:cNvSpPr txBox="1"/>
          <p:nvPr/>
        </p:nvSpPr>
        <p:spPr>
          <a:xfrm>
            <a:off x="107504" y="213970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Cliente</a:t>
            </a:r>
          </a:p>
        </p:txBody>
      </p:sp>
      <p:pic>
        <p:nvPicPr>
          <p:cNvPr id="19" name="Picture 2" descr="C:\Users\antonio\AppData\Local\Microsoft\Windows\INetCache\IE\3W7J0204\notebook-161723_960_7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7734"/>
            <a:ext cx="936104" cy="576064"/>
          </a:xfrm>
          <a:prstGeom prst="rect">
            <a:avLst/>
          </a:prstGeom>
          <a:noFill/>
        </p:spPr>
      </p:pic>
      <p:cxnSp>
        <p:nvCxnSpPr>
          <p:cNvPr id="20" name="19 Conector recto de flecha"/>
          <p:cNvCxnSpPr>
            <a:stCxn id="11" idx="3"/>
            <a:endCxn id="13" idx="1"/>
          </p:cNvCxnSpPr>
          <p:nvPr/>
        </p:nvCxnSpPr>
        <p:spPr>
          <a:xfrm>
            <a:off x="3995936" y="2355726"/>
            <a:ext cx="1152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1" idx="2"/>
          </p:cNvCxnSpPr>
          <p:nvPr/>
        </p:nvCxnSpPr>
        <p:spPr>
          <a:xfrm>
            <a:off x="3239852" y="2859782"/>
            <a:ext cx="68407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ilindro"/>
          <p:cNvSpPr/>
          <p:nvPr/>
        </p:nvSpPr>
        <p:spPr>
          <a:xfrm>
            <a:off x="7668344" y="2067694"/>
            <a:ext cx="1080120" cy="10081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3" name="22 CuadroTexto"/>
          <p:cNvSpPr txBox="1"/>
          <p:nvPr/>
        </p:nvSpPr>
        <p:spPr>
          <a:xfrm>
            <a:off x="7812360" y="235572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Base Datos</a:t>
            </a:r>
          </a:p>
        </p:txBody>
      </p:sp>
      <p:sp>
        <p:nvSpPr>
          <p:cNvPr id="24" name="23 Flecha izquierda y derecha"/>
          <p:cNvSpPr/>
          <p:nvPr/>
        </p:nvSpPr>
        <p:spPr>
          <a:xfrm>
            <a:off x="6732240" y="2283718"/>
            <a:ext cx="936104" cy="288032"/>
          </a:xfrm>
          <a:prstGeom prst="leftRightArrow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5" name="24 Flecha izquierda"/>
          <p:cNvSpPr/>
          <p:nvPr/>
        </p:nvSpPr>
        <p:spPr>
          <a:xfrm rot="759689">
            <a:off x="902326" y="3241357"/>
            <a:ext cx="2617954" cy="432048"/>
          </a:xfrm>
          <a:prstGeom prst="leftArrow">
            <a:avLst/>
          </a:prstGeom>
          <a:solidFill>
            <a:schemeClr val="bg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26" name="25 CuadroTexto"/>
          <p:cNvSpPr txBox="1"/>
          <p:nvPr/>
        </p:nvSpPr>
        <p:spPr>
          <a:xfrm>
            <a:off x="3563888" y="84355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Aplicación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modelo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Encapsula la lógica de negocio de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Exponen la funcionalidad al exterior a través de métodos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implementado en: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Clases estándares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Enterprise Java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EJBs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Beans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Spring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vista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Generan dinámicamente las respuestas, a partir de datos proporcionados por el controlador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Implementadas mediante páginas JSP (Scriptlet Java / JSTL-EL)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vistas estáticas se implementan mediante HTML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controlador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Gestiona las peticiones procedentes de la capa cliente, actuando sobre los bloques controlador y vista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Implementado mediante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divide en dos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subbloques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 Front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Controladores de acción: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839" y="2643758"/>
            <a:ext cx="408233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0624BACC-09BA-EF0D-B094-F10728624384}"/>
              </a:ext>
            </a:extLst>
          </p:cNvPr>
          <p:cNvSpPr/>
          <p:nvPr/>
        </p:nvSpPr>
        <p:spPr>
          <a:xfrm>
            <a:off x="395536" y="411510"/>
            <a:ext cx="4104456" cy="2592288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954A48-E7F7-5511-3FDA-DC420B87F19C}"/>
              </a:ext>
            </a:extLst>
          </p:cNvPr>
          <p:cNvSpPr txBox="1"/>
          <p:nvPr/>
        </p:nvSpPr>
        <p:spPr>
          <a:xfrm>
            <a:off x="611560" y="9155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insertar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381E8C-EAD0-DAC5-2EFA-6554E1E7AAE7}"/>
              </a:ext>
            </a:extLst>
          </p:cNvPr>
          <p:cNvSpPr txBox="1"/>
          <p:nvPr/>
        </p:nvSpPr>
        <p:spPr>
          <a:xfrm>
            <a:off x="2339752" y="9155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buscar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B96435-2E78-D289-5AB7-A04312E44AE9}"/>
              </a:ext>
            </a:extLst>
          </p:cNvPr>
          <p:cNvSpPr txBox="1"/>
          <p:nvPr/>
        </p:nvSpPr>
        <p:spPr>
          <a:xfrm>
            <a:off x="611560" y="180944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eliminar</a:t>
            </a:r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C1621F-D67C-FD0D-01F9-1F98FA07C621}"/>
              </a:ext>
            </a:extLst>
          </p:cNvPr>
          <p:cNvSpPr txBox="1"/>
          <p:nvPr/>
        </p:nvSpPr>
        <p:spPr>
          <a:xfrm>
            <a:off x="2339752" y="180944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mostrar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16E34C-08A4-F0C2-F62E-A139409CB90C}"/>
              </a:ext>
            </a:extLst>
          </p:cNvPr>
          <p:cNvSpPr txBox="1"/>
          <p:nvPr/>
        </p:nvSpPr>
        <p:spPr>
          <a:xfrm>
            <a:off x="1344732" y="3516966"/>
            <a:ext cx="589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unServlet?option</a:t>
            </a:r>
            <a:r>
              <a:rPr lang="en-US" dirty="0"/>
              <a:t>=insert</a:t>
            </a:r>
          </a:p>
          <a:p>
            <a:r>
              <a:rPr lang="en-US" dirty="0" err="1"/>
              <a:t>unServlet?option</a:t>
            </a:r>
            <a:r>
              <a:rPr lang="en-US" dirty="0"/>
              <a:t>=</a:t>
            </a:r>
            <a:r>
              <a:rPr lang="en-US" dirty="0" err="1"/>
              <a:t>buscar</a:t>
            </a:r>
            <a:endParaRPr lang="en-US" dirty="0"/>
          </a:p>
          <a:p>
            <a:r>
              <a:rPr lang="en-US" dirty="0" err="1"/>
              <a:t>unServlet?option</a:t>
            </a:r>
            <a:r>
              <a:rPr lang="en-US" dirty="0"/>
              <a:t>=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 err="1"/>
              <a:t>unServlet?option</a:t>
            </a:r>
            <a:r>
              <a:rPr lang="en-US" dirty="0"/>
              <a:t>=</a:t>
            </a:r>
            <a:r>
              <a:rPr lang="en-US" dirty="0" err="1"/>
              <a:t>mostrar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7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16834</TotalTime>
  <Words>269</Words>
  <Application>Microsoft Office PowerPoint</Application>
  <PresentationFormat>Presentación en pantalla (16:9)</PresentationFormat>
  <Paragraphs>58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Patrón Modelo Vista Controlador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149</cp:revision>
  <dcterms:created xsi:type="dcterms:W3CDTF">2016-05-07T10:27:15Z</dcterms:created>
  <dcterms:modified xsi:type="dcterms:W3CDTF">2024-10-13T18:56:19Z</dcterms:modified>
</cp:coreProperties>
</file>