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2" r:id="rId6"/>
    <p:sldId id="259" r:id="rId7"/>
    <p:sldId id="260" r:id="rId8"/>
    <p:sldId id="261" r:id="rId9"/>
  </p:sldIdLst>
  <p:sldSz cx="9144000" cy="5143500" type="screen16x9"/>
  <p:notesSz cx="9874250" cy="67976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670175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El lenguaje de expresiones 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Fundamentos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Alternativa a instrucciones Java para generar contenido en una página JSP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Más intuitivo y sencillo que el uso de Java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requiere incorporar ningún elemento externo al proyecto, forma parte de la especificación JSP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Sintáxis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35696" y="343584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${</a:t>
            </a:r>
            <a:r>
              <a:rPr lang="es-ES" dirty="0" err="1"/>
              <a:t>expresion</a:t>
            </a:r>
            <a:r>
              <a:rPr lang="es-ES" dirty="0"/>
              <a:t>}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 flipV="1">
            <a:off x="2843808" y="372387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491880" y="422793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Operación en lenguaje EL que devuelve un resultado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Fundamentos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Expression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Language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 es un lenguaje utilizado en las páginas JSP para interactuar con los datos servidos por el servidor, sin importar el alcance de los atributos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request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session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application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Combinado con la librería JSTL Core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JavaServer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Pages Standard Tag Library) permite construir toda la lógica de las páginas JSP de una forma mucho más versátil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Más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intuitivo y sencillo que el uso de Java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requiere incorporar ningún elemento externo al proyecto, forma parte de la especificación JSP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37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Fundamentos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09747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 no es posible modificar los atributos de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(métodos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setters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 únicamente se pueden leer sus atributos (métodos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getters</a:t>
            </a:r>
            <a:endParaRPr lang="es-ES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indent="-28575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 EL no es posible iterar objetos como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Lists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etc. Para eso, es necesario combinar EL con JSTL</a:t>
            </a:r>
          </a:p>
          <a:p>
            <a:pPr lvl="0" indent="-28575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 permite utilizar objetos implícitos (objetos que no necesitan declararse) y operadores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u="sng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777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Objetos implícitos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 lenguaje EL cuenta con una serie de objetos que exponen propiedades para acceder a datos de la aplicación: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param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Acceso a los parámetros de la petición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requestScope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Acceso a atributos de petición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sessionScope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Acceso a atributos de sesión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applicationScope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Acceso a atributos de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cookie. Acceso a las cookies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89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Ejemplos de uso I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Recuperación del parámetro “email”: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Recuperación de la propiedad “titulo” de un JavaBean de identificador “libro” que se encuentra almacenado en un atributo de sesión: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139952" y="1338322"/>
            <a:ext cx="23762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${</a:t>
            </a:r>
            <a:r>
              <a:rPr lang="es-ES" dirty="0" err="1"/>
              <a:t>param.email</a:t>
            </a:r>
            <a:r>
              <a:rPr lang="es-ES" dirty="0"/>
              <a:t>}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779912" y="1779662"/>
            <a:ext cx="45365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&lt;%=</a:t>
            </a:r>
            <a:r>
              <a:rPr lang="es-ES" dirty="0" err="1"/>
              <a:t>request.getParameter</a:t>
            </a:r>
            <a:r>
              <a:rPr lang="es-ES" dirty="0"/>
              <a:t>(“email”)%&gt;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123393" y="3507854"/>
            <a:ext cx="42484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${</a:t>
            </a:r>
            <a:r>
              <a:rPr lang="es-ES" dirty="0" err="1"/>
              <a:t>sessionScope.libro.titulo</a:t>
            </a:r>
            <a:r>
              <a:rPr lang="es-ES" dirty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635896" y="3963709"/>
            <a:ext cx="547260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&lt;%Libro lb=(Libro)</a:t>
            </a:r>
            <a:r>
              <a:rPr lang="es-ES" dirty="0" err="1"/>
              <a:t>session.getAttribute</a:t>
            </a:r>
            <a:r>
              <a:rPr lang="es-ES" dirty="0"/>
              <a:t>(“libro”);</a:t>
            </a:r>
          </a:p>
          <a:p>
            <a:r>
              <a:rPr lang="es-ES" dirty="0" err="1"/>
              <a:t>if</a:t>
            </a:r>
            <a:r>
              <a:rPr lang="es-ES" dirty="0"/>
              <a:t>(lb!=</a:t>
            </a:r>
            <a:r>
              <a:rPr lang="es-ES" dirty="0" err="1"/>
              <a:t>null</a:t>
            </a:r>
            <a:r>
              <a:rPr lang="es-ES" dirty="0"/>
              <a:t>){%&gt;</a:t>
            </a:r>
          </a:p>
          <a:p>
            <a:r>
              <a:rPr lang="es-ES" dirty="0"/>
              <a:t>     &lt;%=</a:t>
            </a:r>
            <a:r>
              <a:rPr lang="es-ES" dirty="0" err="1"/>
              <a:t>lb.getTitulo</a:t>
            </a:r>
            <a:r>
              <a:rPr lang="es-ES" dirty="0"/>
              <a:t>()%&gt;</a:t>
            </a:r>
          </a:p>
          <a:p>
            <a:r>
              <a:rPr lang="es-ES" dirty="0"/>
              <a:t>&lt;%}%&gt;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2123728" y="1419622"/>
            <a:ext cx="1656184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11560" y="13241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EL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11560" y="177037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Java</a:t>
            </a:r>
          </a:p>
        </p:txBody>
      </p:sp>
      <p:sp>
        <p:nvSpPr>
          <p:cNvPr id="12" name="11 Flecha derecha"/>
          <p:cNvSpPr/>
          <p:nvPr/>
        </p:nvSpPr>
        <p:spPr>
          <a:xfrm>
            <a:off x="2267744" y="1851670"/>
            <a:ext cx="1224136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>
            <a:off x="2195736" y="3603308"/>
            <a:ext cx="1656184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83568" y="350785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EL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83568" y="404987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Java</a:t>
            </a:r>
          </a:p>
        </p:txBody>
      </p:sp>
      <p:sp>
        <p:nvSpPr>
          <p:cNvPr id="16" name="15 Flecha derecha"/>
          <p:cNvSpPr/>
          <p:nvPr/>
        </p:nvSpPr>
        <p:spPr>
          <a:xfrm>
            <a:off x="2339752" y="4131171"/>
            <a:ext cx="1224136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Ejemplos de uso II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Recuperación del nombre del primer empleado de la lista “empleados” que se encuentra en un atributo de petición: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Recuperación del valor de </a:t>
            </a:r>
            <a:r>
              <a:rPr lang="es-ES" sz="2000" b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cookie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“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user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”: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139952" y="1617062"/>
            <a:ext cx="475252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${</a:t>
            </a:r>
            <a:r>
              <a:rPr lang="es-ES" dirty="0" err="1"/>
              <a:t>requestScope.empleados</a:t>
            </a:r>
            <a:r>
              <a:rPr lang="es-ES" dirty="0"/>
              <a:t>[0].nombre}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283968" y="4108673"/>
            <a:ext cx="42484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${</a:t>
            </a:r>
            <a:r>
              <a:rPr lang="es-ES" dirty="0" err="1"/>
              <a:t>cookie.user.value</a:t>
            </a:r>
            <a:r>
              <a:rPr lang="es-ES" dirty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851920" y="2067694"/>
            <a:ext cx="5472608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&lt;%</a:t>
            </a:r>
            <a:r>
              <a:rPr lang="es-ES" sz="1600" dirty="0" err="1"/>
              <a:t>List</a:t>
            </a:r>
            <a:r>
              <a:rPr lang="es-ES" sz="1600" dirty="0"/>
              <a:t>&lt;Empleado&gt; </a:t>
            </a:r>
            <a:r>
              <a:rPr lang="es-ES" sz="1600" dirty="0" err="1"/>
              <a:t>lst</a:t>
            </a:r>
            <a:r>
              <a:rPr lang="es-ES" sz="1600" dirty="0"/>
              <a:t>=(</a:t>
            </a:r>
            <a:r>
              <a:rPr lang="es-ES" sz="1600" dirty="0" err="1"/>
              <a:t>List</a:t>
            </a:r>
            <a:r>
              <a:rPr lang="es-ES" sz="1600" dirty="0"/>
              <a:t>&lt;Empleado&gt;)</a:t>
            </a:r>
          </a:p>
          <a:p>
            <a:r>
              <a:rPr lang="es-ES" sz="1600" dirty="0"/>
              <a:t>                    </a:t>
            </a:r>
            <a:r>
              <a:rPr lang="es-ES" sz="1600" dirty="0" err="1"/>
              <a:t>request.getAttribute</a:t>
            </a:r>
            <a:r>
              <a:rPr lang="es-ES" sz="1600" dirty="0"/>
              <a:t>(“empleados”);</a:t>
            </a:r>
          </a:p>
          <a:p>
            <a:r>
              <a:rPr lang="es-ES" sz="1600" dirty="0" err="1"/>
              <a:t>if</a:t>
            </a:r>
            <a:r>
              <a:rPr lang="es-ES" sz="1600" dirty="0"/>
              <a:t>(</a:t>
            </a:r>
            <a:r>
              <a:rPr lang="es-ES" sz="1600" dirty="0" err="1"/>
              <a:t>lst</a:t>
            </a:r>
            <a:r>
              <a:rPr lang="es-ES" sz="1600" dirty="0"/>
              <a:t>!=</a:t>
            </a:r>
            <a:r>
              <a:rPr lang="es-ES" sz="1600" dirty="0" err="1"/>
              <a:t>null</a:t>
            </a:r>
            <a:r>
              <a:rPr lang="es-ES" sz="1600" dirty="0"/>
              <a:t>){%&gt;</a:t>
            </a:r>
          </a:p>
          <a:p>
            <a:r>
              <a:rPr lang="es-ES" sz="1600" dirty="0"/>
              <a:t>     &lt;%=lst.get(0).</a:t>
            </a:r>
            <a:r>
              <a:rPr lang="es-ES" sz="1600" dirty="0" err="1"/>
              <a:t>getNombre</a:t>
            </a:r>
            <a:r>
              <a:rPr lang="es-ES" sz="1600" dirty="0"/>
              <a:t> ()%&gt;</a:t>
            </a:r>
          </a:p>
          <a:p>
            <a:r>
              <a:rPr lang="es-ES" sz="1600" dirty="0"/>
              <a:t>&lt;%}%&gt;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2123728" y="1698362"/>
            <a:ext cx="1656184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11560" y="155434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EL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11560" y="204911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Java</a:t>
            </a:r>
          </a:p>
        </p:txBody>
      </p:sp>
      <p:sp>
        <p:nvSpPr>
          <p:cNvPr id="12" name="11 Flecha derecha"/>
          <p:cNvSpPr/>
          <p:nvPr/>
        </p:nvSpPr>
        <p:spPr>
          <a:xfrm>
            <a:off x="2267744" y="2130410"/>
            <a:ext cx="1224136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>
            <a:off x="2339752" y="4204127"/>
            <a:ext cx="1656184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827584" y="410867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EL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827584" y="465069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Versión Java</a:t>
            </a:r>
          </a:p>
        </p:txBody>
      </p:sp>
      <p:sp>
        <p:nvSpPr>
          <p:cNvPr id="16" name="15 Flecha derecha"/>
          <p:cNvSpPr/>
          <p:nvPr/>
        </p:nvSpPr>
        <p:spPr>
          <a:xfrm>
            <a:off x="2483768" y="4731990"/>
            <a:ext cx="1224136" cy="144016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851920" y="4587974"/>
            <a:ext cx="42484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(bastante largo…)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Operadores EL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emplean dentro de expresiones: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aritméticos. +,-,*,/ y %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relacionales. &gt;(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), &lt;(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), &gt;=(ge),&lt;=(le), !=(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lógicos. &amp;&amp; (and), ||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), !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ternario. ?: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Operador vacío.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empty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true si es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null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 tiene tamaño 0 (en caso de una colección)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71600" y="4155926"/>
            <a:ext cx="79063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Open Sans" pitchFamily="34" charset="0"/>
              </a:rPr>
              <a:t>${!</a:t>
            </a:r>
            <a:r>
              <a:rPr kumimoji="0" lang="es-ES" sz="1400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Open Sans" pitchFamily="34" charset="0"/>
              </a:rPr>
              <a:t>empty</a:t>
            </a:r>
            <a:r>
              <a:rPr kumimoji="0" lang="es-ES" sz="14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Open Sans" pitchFamily="34" charset="0"/>
              </a:rPr>
              <a:t> </a:t>
            </a:r>
            <a:r>
              <a:rPr kumimoji="0" lang="es-ES" sz="1400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Open Sans" pitchFamily="34" charset="0"/>
              </a:rPr>
              <a:t>sessionScope.empleado?sessionScope.empleado.email</a:t>
            </a:r>
            <a:r>
              <a:rPr kumimoji="0" lang="es-ES" sz="14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Open Sans" pitchFamily="34" charset="0"/>
              </a:rPr>
              <a:t>:"el empleado no existe"}</a:t>
            </a:r>
            <a:endParaRPr kumimoji="0" lang="es-ES" sz="1400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12335</TotalTime>
  <Words>533</Words>
  <Application>Microsoft Office PowerPoint</Application>
  <PresentationFormat>Presentación en pantalla (16:9)</PresentationFormat>
  <Paragraphs>83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Concurrencia</vt:lpstr>
      <vt:lpstr>El lenguaje de expresiones 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145</cp:revision>
  <dcterms:created xsi:type="dcterms:W3CDTF">2016-05-07T10:27:15Z</dcterms:created>
  <dcterms:modified xsi:type="dcterms:W3CDTF">2024-10-13T20:57:53Z</dcterms:modified>
</cp:coreProperties>
</file>