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La librería de acciones JSTL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Acción </a:t>
            </a:r>
            <a:r>
              <a:rPr lang="es-ES" sz="4100" b="1" noProof="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if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Procesa un conjunto de sentencias si se cumple una condición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condición se establece en su atributo </a:t>
            </a:r>
            <a:r>
              <a:rPr lang="es-E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2211710"/>
            <a:ext cx="5328592" cy="1169551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/>
              <a:t>&lt;c:if test="${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empty</a:t>
            </a:r>
            <a:r>
              <a:rPr lang="es-ES" sz="1400" dirty="0"/>
              <a:t> param.num}"&gt;</a:t>
            </a:r>
          </a:p>
          <a:p>
            <a:r>
              <a:rPr lang="es-ES" sz="1400" dirty="0"/>
              <a:t>    &lt;c:forEach </a:t>
            </a:r>
            <a:r>
              <a:rPr lang="es-ES" sz="1400" dirty="0" err="1"/>
              <a:t>var</a:t>
            </a:r>
            <a:r>
              <a:rPr lang="es-ES" sz="1400" dirty="0"/>
              <a:t>="i" </a:t>
            </a:r>
            <a:r>
              <a:rPr lang="es-ES" sz="1400" dirty="0" err="1"/>
              <a:t>begin</a:t>
            </a:r>
            <a:r>
              <a:rPr lang="es-ES" sz="1400" dirty="0"/>
              <a:t>="1" </a:t>
            </a:r>
            <a:r>
              <a:rPr lang="es-ES" sz="1400" dirty="0" err="1"/>
              <a:t>end</a:t>
            </a:r>
            <a:r>
              <a:rPr lang="es-ES" sz="1400" dirty="0"/>
              <a:t>="10" </a:t>
            </a:r>
            <a:r>
              <a:rPr lang="es-ES" sz="1400" dirty="0" err="1"/>
              <a:t>step</a:t>
            </a:r>
            <a:r>
              <a:rPr lang="es-ES" sz="1400" dirty="0"/>
              <a:t>="1"&gt;</a:t>
            </a:r>
          </a:p>
          <a:p>
            <a:r>
              <a:rPr lang="es-ES" sz="1400" dirty="0"/>
              <a:t>        ${param.num*i}&lt;</a:t>
            </a:r>
            <a:r>
              <a:rPr lang="es-ES" sz="1400" dirty="0" err="1"/>
              <a:t>br</a:t>
            </a:r>
            <a:r>
              <a:rPr lang="es-ES" sz="1400" dirty="0"/>
              <a:t>/&gt;</a:t>
            </a:r>
          </a:p>
          <a:p>
            <a:r>
              <a:rPr lang="es-ES" sz="1400" dirty="0"/>
              <a:t>    &lt;/c:forEach&gt;</a:t>
            </a:r>
          </a:p>
          <a:p>
            <a:r>
              <a:rPr lang="es-ES" sz="1400" dirty="0"/>
              <a:t>&lt;/c:if&gt;</a:t>
            </a:r>
          </a:p>
        </p:txBody>
      </p:sp>
      <p:sp>
        <p:nvSpPr>
          <p:cNvPr id="6" name="5 Llamada rectangular"/>
          <p:cNvSpPr/>
          <p:nvPr/>
        </p:nvSpPr>
        <p:spPr>
          <a:xfrm>
            <a:off x="7164288" y="2499742"/>
            <a:ext cx="1512168" cy="1224136"/>
          </a:xfrm>
          <a:prstGeom prst="wedgeRectCallout">
            <a:avLst>
              <a:gd name="adj1" fmla="val -102235"/>
              <a:gd name="adj2" fmla="val -20604"/>
            </a:avLst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7164288" y="2571750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Muestra la tabla de multiplicar de un parámetro siempre que exista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Acción </a:t>
            </a:r>
            <a:r>
              <a:rPr lang="es-ES" sz="4100" b="1" noProof="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choose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 para evaluar diferentes condiciones y realizar distintas tareas según la condición cumplida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Cada condición es evaluada mediante la sub-acción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cuyo formato es idéntico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if</a:t>
            </a: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bloque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otherwise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ejecuta si no se cumple ninguna condición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0796" y="2786064"/>
            <a:ext cx="5328592" cy="2308324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/>
              <a:t>&lt;c:choose&gt;</a:t>
            </a:r>
          </a:p>
          <a:p>
            <a:r>
              <a:rPr lang="es-ES" sz="1400" dirty="0"/>
              <a:t>    &lt;c:when test="${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empty</a:t>
            </a:r>
            <a:r>
              <a:rPr lang="es-ES" sz="1400" dirty="0"/>
              <a:t> param.num}"&gt;</a:t>
            </a:r>
          </a:p>
          <a:p>
            <a:r>
              <a:rPr lang="es-ES" sz="1400" dirty="0"/>
              <a:t>        &lt;c:forEach </a:t>
            </a:r>
            <a:r>
              <a:rPr lang="es-ES" sz="1400" dirty="0" err="1"/>
              <a:t>var</a:t>
            </a:r>
            <a:r>
              <a:rPr lang="es-ES" sz="1400" dirty="0"/>
              <a:t>="i" </a:t>
            </a:r>
            <a:r>
              <a:rPr lang="es-ES" sz="1400" dirty="0" err="1"/>
              <a:t>begin</a:t>
            </a:r>
            <a:r>
              <a:rPr lang="es-ES" sz="1400" dirty="0"/>
              <a:t>="1" </a:t>
            </a:r>
            <a:r>
              <a:rPr lang="es-ES" sz="1400" dirty="0" err="1"/>
              <a:t>end</a:t>
            </a:r>
            <a:r>
              <a:rPr lang="es-ES" sz="1400" dirty="0"/>
              <a:t>="10" </a:t>
            </a:r>
            <a:r>
              <a:rPr lang="es-ES" sz="1400" dirty="0" err="1"/>
              <a:t>step</a:t>
            </a:r>
            <a:r>
              <a:rPr lang="es-ES" sz="1400" dirty="0"/>
              <a:t>="1"&gt;</a:t>
            </a:r>
          </a:p>
          <a:p>
            <a:r>
              <a:rPr lang="es-ES" sz="1400" dirty="0"/>
              <a:t>            ${param.num*i}&lt;</a:t>
            </a:r>
            <a:r>
              <a:rPr lang="es-ES" sz="1400" dirty="0" err="1"/>
              <a:t>br</a:t>
            </a:r>
            <a:r>
              <a:rPr lang="es-ES" sz="1400" dirty="0"/>
              <a:t>&gt;</a:t>
            </a:r>
          </a:p>
          <a:p>
            <a:r>
              <a:rPr lang="es-ES" sz="1400" dirty="0"/>
              <a:t>        &lt;/c:forEach&gt;</a:t>
            </a:r>
          </a:p>
          <a:p>
            <a:r>
              <a:rPr lang="es-ES" sz="1400" dirty="0"/>
              <a:t>    &lt;/c:when&gt;    </a:t>
            </a:r>
          </a:p>
          <a:p>
            <a:r>
              <a:rPr lang="es-ES" sz="1400" dirty="0"/>
              <a:t>    &lt;c:otherwise&gt;</a:t>
            </a:r>
          </a:p>
          <a:p>
            <a:r>
              <a:rPr lang="es-ES" sz="1400" dirty="0"/>
              <a:t>        &lt;h1&gt;El parámetro no existe&lt;/h1&gt;</a:t>
            </a:r>
          </a:p>
          <a:p>
            <a:r>
              <a:rPr lang="es-ES" sz="1400" dirty="0"/>
              <a:t>    &lt;/c:otherwise&gt;</a:t>
            </a:r>
          </a:p>
          <a:p>
            <a:r>
              <a:rPr lang="es-ES" sz="1400" dirty="0"/>
              <a:t>&lt;/c:choose&gt;</a:t>
            </a:r>
          </a:p>
        </p:txBody>
      </p:sp>
      <p:sp>
        <p:nvSpPr>
          <p:cNvPr id="6" name="5 Llamada rectangular"/>
          <p:cNvSpPr/>
          <p:nvPr/>
        </p:nvSpPr>
        <p:spPr>
          <a:xfrm>
            <a:off x="7164288" y="2859782"/>
            <a:ext cx="1584176" cy="1384994"/>
          </a:xfrm>
          <a:prstGeom prst="wedgeRectCallout">
            <a:avLst>
              <a:gd name="adj1" fmla="val -102235"/>
              <a:gd name="adj2" fmla="val -20604"/>
            </a:avLst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7164288" y="2931790"/>
            <a:ext cx="1584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Muestra la tabla de multiplicar de un parámetro siempre que exista, si no existe, genera mensaje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Utilización de JSTL en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deberá incorporar la librería al proyecto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Mediante la directiva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taglib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se incluye una referencia a la librería: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78777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&lt;%@</a:t>
            </a:r>
            <a:r>
              <a:rPr lang="pt-BR" sz="2400" dirty="0" err="1"/>
              <a:t>taglib</a:t>
            </a:r>
            <a:r>
              <a:rPr lang="pt-BR" sz="2400" dirty="0"/>
              <a:t> </a:t>
            </a:r>
          </a:p>
          <a:p>
            <a:r>
              <a:rPr lang="pt-BR" sz="2400" dirty="0"/>
              <a:t>	uri="http://java.sun.com/jsp/jstl/core" 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prefix</a:t>
            </a:r>
            <a:r>
              <a:rPr lang="pt-BR" sz="2400" dirty="0"/>
              <a:t>="c" %&gt;</a:t>
            </a:r>
            <a:endParaRPr lang="es-ES" sz="2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788024" y="2427734"/>
            <a:ext cx="86409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213970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Identificador librería core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 flipH="1" flipV="1">
            <a:off x="2987824" y="3939902"/>
            <a:ext cx="50405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3347864" y="444395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Prefijo para referirse a las acciones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Standard </a:t>
            </a:r>
            <a:r>
              <a:rPr lang="es-ES" sz="4100" b="1" noProof="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Tag</a:t>
            </a: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Library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Incluye acciones para realizar tareas habituales de lógica de programación (definición de variables, instrucciones de control,…)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 parte de Java Enterprise, pero no todos los servidores la incluyen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combina con expresiones EL para eliminar todo el código Java de  una página JSP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Grupos de acciones JSTL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Core. Grupo más importante que incluye las acciones de lógica de programación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Formato. Contiene acciones para formateado de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SQL. Acciones para enviar instrucciones SQL a la base de datos. No es muy utilizada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XML. Contiene acciones para manipulación de documentos XML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Acciones para manipulación de cadenas de caracteres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Utilización de JSTL en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deberá incorporar la librería al proyecto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Mediante la directiva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taglib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se incluye una referencia a la librería: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78777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&lt;%@</a:t>
            </a:r>
            <a:r>
              <a:rPr lang="pt-BR" sz="2400" dirty="0" err="1"/>
              <a:t>taglib</a:t>
            </a:r>
            <a:r>
              <a:rPr lang="pt-BR" sz="2400" dirty="0"/>
              <a:t> </a:t>
            </a:r>
          </a:p>
          <a:p>
            <a:r>
              <a:rPr lang="pt-BR" sz="2400" dirty="0"/>
              <a:t>	uri="http://java.sun.com/jsp/jstl/core" 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prefix</a:t>
            </a:r>
            <a:r>
              <a:rPr lang="pt-BR" sz="2400" dirty="0"/>
              <a:t>="c" %&gt;</a:t>
            </a:r>
            <a:endParaRPr lang="es-ES" sz="2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788024" y="2427734"/>
            <a:ext cx="86409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2334119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Identificador librería core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 flipH="1" flipV="1">
            <a:off x="2987824" y="3939902"/>
            <a:ext cx="50405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3347864" y="444395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Prefijo para referirse a las acciones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Principales acciones JSTL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Acción set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emplea para establecer un valor a una variable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sus principales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Nombre o identificador asignado a la variable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value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Valor asignado a la variable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15616" y="3291830"/>
            <a:ext cx="4320480" cy="369332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/>
              <a:t>&lt;c:set </a:t>
            </a:r>
            <a:r>
              <a:rPr lang="es-ES" dirty="0" err="1"/>
              <a:t>var</a:t>
            </a:r>
            <a:r>
              <a:rPr lang="es-ES" dirty="0"/>
              <a:t>="</a:t>
            </a:r>
            <a:r>
              <a:rPr lang="es-ES" dirty="0" err="1"/>
              <a:t>num</a:t>
            </a:r>
            <a:r>
              <a:rPr lang="es-ES" dirty="0"/>
              <a:t>" </a:t>
            </a:r>
            <a:r>
              <a:rPr lang="es-ES" dirty="0" err="1"/>
              <a:t>value</a:t>
            </a:r>
            <a:r>
              <a:rPr lang="es-ES" dirty="0"/>
              <a:t>="5"/&gt;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3867894"/>
            <a:ext cx="7056784" cy="369332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&lt;c:set </a:t>
            </a:r>
            <a:r>
              <a:rPr lang="es-ES" dirty="0" err="1"/>
              <a:t>var</a:t>
            </a:r>
            <a:r>
              <a:rPr lang="es-ES" dirty="0"/>
              <a:t>="</a:t>
            </a:r>
            <a:r>
              <a:rPr lang="es-ES" dirty="0" err="1"/>
              <a:t>result</a:t>
            </a:r>
            <a:r>
              <a:rPr lang="es-ES" dirty="0"/>
              <a:t>" </a:t>
            </a:r>
            <a:r>
              <a:rPr lang="es-ES" dirty="0" err="1"/>
              <a:t>value</a:t>
            </a:r>
            <a:r>
              <a:rPr lang="es-ES" dirty="0"/>
              <a:t>="${</a:t>
            </a:r>
            <a:r>
              <a:rPr lang="es-ES" dirty="0" err="1"/>
              <a:t>param.lado</a:t>
            </a:r>
            <a:r>
              <a:rPr lang="es-ES" dirty="0"/>
              <a:t>*</a:t>
            </a:r>
            <a:r>
              <a:rPr lang="es-ES" dirty="0" err="1"/>
              <a:t>param.lado</a:t>
            </a:r>
            <a:r>
              <a:rPr lang="es-ES" dirty="0"/>
              <a:t>}"/&gt;</a:t>
            </a:r>
          </a:p>
        </p:txBody>
      </p:sp>
      <p:sp>
        <p:nvSpPr>
          <p:cNvPr id="6" name="5 Flecha derecha"/>
          <p:cNvSpPr/>
          <p:nvPr/>
        </p:nvSpPr>
        <p:spPr>
          <a:xfrm rot="1622755">
            <a:off x="3491436" y="4400369"/>
            <a:ext cx="487701" cy="191181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211960" y="451596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Valores: ${</a:t>
            </a:r>
            <a:r>
              <a:rPr lang="es-ES" dirty="0" err="1"/>
              <a:t>num</a:t>
            </a:r>
            <a:r>
              <a:rPr lang="es-ES" dirty="0"/>
              <a:t>}   ${</a:t>
            </a:r>
            <a:r>
              <a:rPr lang="es-ES" dirty="0" err="1"/>
              <a:t>result</a:t>
            </a:r>
            <a:r>
              <a:rPr lang="es-E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Acción </a:t>
            </a:r>
            <a:r>
              <a:rPr lang="es-ES" sz="4100" b="1" noProof="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emplea para recorrer un array, lista o conjunto de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sus principales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Nombre o identificador asignado a la variable que apunta a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elemento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items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Conjunto de elementos a recorrer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1640" y="3075806"/>
            <a:ext cx="5832648" cy="138499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/>
              <a:t>&lt;h1&gt;Listado de empleados:&lt;/h1&gt;</a:t>
            </a:r>
          </a:p>
          <a:p>
            <a:r>
              <a:rPr lang="es-ES" sz="1400" dirty="0"/>
              <a:t>&lt;</a:t>
            </a:r>
            <a:r>
              <a:rPr lang="es-ES" sz="1400" dirty="0" err="1"/>
              <a:t>ul</a:t>
            </a:r>
            <a:r>
              <a:rPr lang="es-ES" sz="1400" dirty="0"/>
              <a:t>&gt;</a:t>
            </a:r>
          </a:p>
          <a:p>
            <a:r>
              <a:rPr lang="es-ES" sz="1400" dirty="0"/>
              <a:t>&lt;c:forEach </a:t>
            </a:r>
            <a:r>
              <a:rPr lang="es-ES" sz="1400" dirty="0" err="1"/>
              <a:t>var</a:t>
            </a:r>
            <a:r>
              <a:rPr lang="es-ES" sz="1400" dirty="0"/>
              <a:t>="</a:t>
            </a:r>
            <a:r>
              <a:rPr lang="es-ES" sz="1400" dirty="0" err="1"/>
              <a:t>emp</a:t>
            </a:r>
            <a:r>
              <a:rPr lang="es-ES" sz="1400" dirty="0"/>
              <a:t>" </a:t>
            </a:r>
            <a:r>
              <a:rPr lang="es-ES" sz="1400" dirty="0" err="1"/>
              <a:t>items</a:t>
            </a:r>
            <a:r>
              <a:rPr lang="es-ES" sz="1400" dirty="0"/>
              <a:t>="${</a:t>
            </a:r>
            <a:r>
              <a:rPr lang="es-ES" sz="1400" dirty="0" err="1"/>
              <a:t>requestScope.empleados</a:t>
            </a:r>
            <a:r>
              <a:rPr lang="es-ES" sz="1400"/>
              <a:t>} "&gt;         </a:t>
            </a:r>
            <a:r>
              <a:rPr lang="es-ES" sz="1400" dirty="0"/>
              <a:t>	&lt;</a:t>
            </a:r>
            <a:r>
              <a:rPr lang="es-ES" sz="1400" dirty="0" err="1"/>
              <a:t>li</a:t>
            </a:r>
            <a:r>
              <a:rPr lang="es-ES" sz="1400" dirty="0"/>
              <a:t>&gt;${</a:t>
            </a:r>
            <a:r>
              <a:rPr lang="es-ES" sz="1400" dirty="0" err="1"/>
              <a:t>emp.nombre</a:t>
            </a:r>
            <a:r>
              <a:rPr lang="es-ES" sz="1400" dirty="0"/>
              <a:t>}&lt;/</a:t>
            </a:r>
            <a:r>
              <a:rPr lang="es-ES" sz="1400" dirty="0" err="1"/>
              <a:t>li</a:t>
            </a:r>
            <a:r>
              <a:rPr lang="es-ES" sz="1400" dirty="0"/>
              <a:t>&gt;</a:t>
            </a:r>
          </a:p>
          <a:p>
            <a:r>
              <a:rPr lang="es-ES" sz="1400" dirty="0"/>
              <a:t>&lt;/c:forEach&gt;</a:t>
            </a:r>
          </a:p>
          <a:p>
            <a:r>
              <a:rPr lang="es-ES" sz="1400" dirty="0"/>
              <a:t>&lt;/</a:t>
            </a:r>
            <a:r>
              <a:rPr lang="es-ES" sz="1400" dirty="0" err="1"/>
              <a:t>ul</a:t>
            </a:r>
            <a:r>
              <a:rPr lang="es-ES" sz="1400" dirty="0"/>
              <a:t>&gt;</a:t>
            </a:r>
          </a:p>
        </p:txBody>
      </p:sp>
      <p:sp>
        <p:nvSpPr>
          <p:cNvPr id="9" name="8 Llamada rectangular"/>
          <p:cNvSpPr/>
          <p:nvPr/>
        </p:nvSpPr>
        <p:spPr>
          <a:xfrm>
            <a:off x="7559824" y="2427734"/>
            <a:ext cx="1512168" cy="1224136"/>
          </a:xfrm>
          <a:prstGeom prst="wedgeRectCallout">
            <a:avLst>
              <a:gd name="adj1" fmla="val -76652"/>
              <a:gd name="adj2" fmla="val 21533"/>
            </a:avLst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559824" y="2499742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Recorre la lista de sesión con los empleados y muestra el nombre de cada uno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Atributo </a:t>
            </a:r>
            <a:r>
              <a:rPr lang="es-ES" sz="4100" b="1" noProof="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varStatus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Apunta al objeto que representa el estado de la iteración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la propiedad </a:t>
            </a:r>
            <a:r>
              <a:rPr lang="es-E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objeto accedemos al índice de la iteración.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2211710"/>
            <a:ext cx="7344816" cy="138499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/>
              <a:t>&lt;h1&gt;Listado de empleados:&lt;/h1&gt;</a:t>
            </a:r>
          </a:p>
          <a:p>
            <a:r>
              <a:rPr lang="es-ES" sz="1400" dirty="0"/>
              <a:t>&lt;</a:t>
            </a:r>
            <a:r>
              <a:rPr lang="es-ES" sz="1400" dirty="0" err="1"/>
              <a:t>ul</a:t>
            </a:r>
            <a:r>
              <a:rPr lang="es-ES" sz="1400" dirty="0"/>
              <a:t>&gt;</a:t>
            </a:r>
          </a:p>
          <a:p>
            <a:r>
              <a:rPr lang="es-ES" sz="1400" dirty="0"/>
              <a:t>&lt;c:forEach </a:t>
            </a:r>
            <a:r>
              <a:rPr lang="es-ES" sz="1400" dirty="0" err="1"/>
              <a:t>var</a:t>
            </a:r>
            <a:r>
              <a:rPr lang="es-ES" sz="1400" dirty="0"/>
              <a:t>="</a:t>
            </a:r>
            <a:r>
              <a:rPr lang="es-ES" sz="1400" dirty="0" err="1"/>
              <a:t>emp</a:t>
            </a:r>
            <a:r>
              <a:rPr lang="es-ES" sz="1400" dirty="0"/>
              <a:t>" </a:t>
            </a:r>
            <a:r>
              <a:rPr lang="es-ES" sz="1400" dirty="0" err="1"/>
              <a:t>items</a:t>
            </a:r>
            <a:r>
              <a:rPr lang="es-ES" sz="1400" dirty="0"/>
              <a:t>="${</a:t>
            </a:r>
            <a:r>
              <a:rPr lang="es-ES" sz="1400" dirty="0" err="1"/>
              <a:t>requestScope.empleados</a:t>
            </a:r>
            <a:r>
              <a:rPr lang="es-ES" sz="1400" dirty="0"/>
              <a:t>}" </a:t>
            </a:r>
            <a:r>
              <a:rPr lang="es-ES" sz="1400" dirty="0" err="1"/>
              <a:t>varStatus</a:t>
            </a:r>
            <a:r>
              <a:rPr lang="es-ES" sz="1400" dirty="0"/>
              <a:t>="estado"&gt;</a:t>
            </a:r>
          </a:p>
          <a:p>
            <a:r>
              <a:rPr lang="es-ES" sz="1400" dirty="0"/>
              <a:t>    &lt;</a:t>
            </a:r>
            <a:r>
              <a:rPr lang="es-ES" sz="1400" dirty="0" err="1"/>
              <a:t>li</a:t>
            </a:r>
            <a:r>
              <a:rPr lang="es-ES" sz="1400" dirty="0"/>
              <a:t>&gt;${</a:t>
            </a:r>
            <a:r>
              <a:rPr lang="es-ES" sz="1400" dirty="0" err="1"/>
              <a:t>emp.nombre</a:t>
            </a:r>
            <a:r>
              <a:rPr lang="es-ES" sz="1400" dirty="0"/>
              <a:t>}   ${</a:t>
            </a:r>
            <a:r>
              <a:rPr lang="es-ES" sz="1400" dirty="0" err="1"/>
              <a:t>estado.index</a:t>
            </a:r>
            <a:r>
              <a:rPr lang="es-ES" sz="1400" dirty="0"/>
              <a:t>}&lt;/</a:t>
            </a:r>
            <a:r>
              <a:rPr lang="es-ES" sz="1400" dirty="0" err="1"/>
              <a:t>li</a:t>
            </a:r>
            <a:r>
              <a:rPr lang="es-ES" sz="1400" dirty="0"/>
              <a:t>&gt;</a:t>
            </a:r>
          </a:p>
          <a:p>
            <a:r>
              <a:rPr lang="es-ES" sz="1400" dirty="0"/>
              <a:t>&lt;/c:forEach&gt;</a:t>
            </a:r>
          </a:p>
          <a:p>
            <a:r>
              <a:rPr lang="es-ES" sz="1400" dirty="0"/>
              <a:t>&lt;/</a:t>
            </a:r>
            <a:r>
              <a:rPr lang="es-ES" sz="1400" dirty="0" err="1"/>
              <a:t>ul</a:t>
            </a:r>
            <a:r>
              <a:rPr lang="es-ES" sz="1400" dirty="0"/>
              <a:t>&gt;</a:t>
            </a:r>
          </a:p>
        </p:txBody>
      </p:sp>
      <p:sp>
        <p:nvSpPr>
          <p:cNvPr id="9" name="8 Llamada rectangular"/>
          <p:cNvSpPr/>
          <p:nvPr/>
        </p:nvSpPr>
        <p:spPr>
          <a:xfrm>
            <a:off x="5364088" y="4011910"/>
            <a:ext cx="2088232" cy="792088"/>
          </a:xfrm>
          <a:prstGeom prst="wedgeRectCallout">
            <a:avLst>
              <a:gd name="adj1" fmla="val -75529"/>
              <a:gd name="adj2" fmla="val -93909"/>
            </a:avLst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364088" y="408391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Además del nombre del empleado, muestra su posición en la colección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como </a:t>
            </a:r>
            <a:r>
              <a:rPr lang="es-ES" sz="4100" b="1" noProof="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estándar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 utilizar como una instrucción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clásica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sus principales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Nombre o identificador de la variable de control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begin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Valor inicial de la variable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end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Valor final de la variable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step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Incremento de la variable en cada iteración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1720" y="3903026"/>
            <a:ext cx="5832648" cy="738664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/>
              <a:t>&lt;c:forEach </a:t>
            </a:r>
            <a:r>
              <a:rPr lang="es-ES" sz="1400" dirty="0" err="1"/>
              <a:t>var</a:t>
            </a:r>
            <a:r>
              <a:rPr lang="es-ES" sz="1400" dirty="0"/>
              <a:t>="i" </a:t>
            </a:r>
            <a:r>
              <a:rPr lang="es-ES" sz="1400" dirty="0" err="1"/>
              <a:t>begin</a:t>
            </a:r>
            <a:r>
              <a:rPr lang="es-ES" sz="1400" dirty="0"/>
              <a:t>="1" </a:t>
            </a:r>
            <a:r>
              <a:rPr lang="es-ES" sz="1400" dirty="0" err="1"/>
              <a:t>end</a:t>
            </a:r>
            <a:r>
              <a:rPr lang="es-ES" sz="1400" dirty="0"/>
              <a:t>="10" </a:t>
            </a:r>
            <a:r>
              <a:rPr lang="es-ES" sz="1400" dirty="0" err="1"/>
              <a:t>step</a:t>
            </a:r>
            <a:r>
              <a:rPr lang="es-ES" sz="1400" dirty="0"/>
              <a:t>="1"&gt;</a:t>
            </a:r>
          </a:p>
          <a:p>
            <a:r>
              <a:rPr lang="es-ES" sz="1400" dirty="0"/>
              <a:t>    ${param.num*i}&lt;</a:t>
            </a:r>
            <a:r>
              <a:rPr lang="es-ES" sz="1400" dirty="0" err="1"/>
              <a:t>br</a:t>
            </a:r>
            <a:r>
              <a:rPr lang="es-ES" sz="1400" dirty="0"/>
              <a:t>/&gt;</a:t>
            </a:r>
          </a:p>
          <a:p>
            <a:r>
              <a:rPr lang="es-ES" sz="1400" dirty="0"/>
              <a:t>&lt;/c:forEach&gt;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12672</TotalTime>
  <Words>822</Words>
  <Application>Microsoft Office PowerPoint</Application>
  <PresentationFormat>Presentación en pantalla (16:9)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La librería de acciones JSTL</vt:lpstr>
      <vt:lpstr>Presentación de PowerPoint</vt:lpstr>
      <vt:lpstr>Presentación de PowerPoint</vt:lpstr>
      <vt:lpstr>Presentación de PowerPoint</vt:lpstr>
      <vt:lpstr>Principales acciones JSTL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150</cp:revision>
  <dcterms:created xsi:type="dcterms:W3CDTF">2016-05-07T10:27:15Z</dcterms:created>
  <dcterms:modified xsi:type="dcterms:W3CDTF">2024-10-13T20:56:08Z</dcterms:modified>
</cp:coreProperties>
</file>