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9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JavaBeans (</a:t>
            </a:r>
            <a:r>
              <a:rPr lang="es-ES" dirty="0" err="1"/>
              <a:t>beans</a:t>
            </a:r>
            <a:r>
              <a:rPr lang="es-ES" dirty="0"/>
              <a:t>) -</a:t>
            </a:r>
            <a:br>
              <a:rPr lang="es-ES" dirty="0"/>
            </a:br>
            <a:r>
              <a:rPr lang="es-ES" dirty="0"/>
              <a:t>Enterprise JavaBeans (EJB)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defRPr/>
            </a:pPr>
            <a:r>
              <a:rPr lang="es-E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 dirigidos por Mensajes 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63960" y="9959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Son los únicos con funcionamiento asíncrono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89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JavaBean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JavaBean (o, para abreviar,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 es un componente software reutilizable escrito en Java.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no es más que una clase Java escrita siguiendo unas ciertas convenciones.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Estas convenciones hacen posible que herramientas automáticas puedan acceder a sus propiedades y manipularlas sin necesidad de modificar el código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Convenciones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Constructor sin argumentos.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 debe tener variables miembro de acceso público.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Nombre métodos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getter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setter tienen que seguir la norma de: 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nombreVar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---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setNombreVar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(…)</a:t>
            </a:r>
          </a:p>
          <a:p>
            <a:pPr lvl="6"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getNombreVar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()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8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EnterpriseJavaBean</a:t>
            </a: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(EJB)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EJB proporcionan un modelo de componentes distribuido estándar del lado del servidor.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56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confundir JavaBeans con</a:t>
            </a: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EJB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JavaBeans son un modelo de componentes para la construcción de aplicaciones, pero no pueden utilizarse en entornos distribuidos porque no soportan RMI (invocación de métodos remota). 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0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EnterpriseJavaBean</a:t>
            </a: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(EJB)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EJB se disponen en un contenedor EJB dentro del servidor de aplicaciones.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es Entreprise Java Beans (EJB) - apcpedagog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30"/>
            <a:ext cx="5904656" cy="333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4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Tipos de EJB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63960" y="995958"/>
            <a:ext cx="7920880" cy="38164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000" dirty="0"/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EJB de Entidad 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Entity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EJB)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EJB de Sesión 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Session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EJB)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EJB Dirigidos por Mensajes 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Message-driven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EJB)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dirty="0"/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17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E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 de Entidad (</a:t>
            </a:r>
            <a:r>
              <a:rPr lang="es-ES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</a:t>
            </a:r>
            <a:r>
              <a:rPr lang="es-E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EJB)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63960" y="9959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Encargados de encapsular los objetos del lado del servidor que almacena los datos (persistencia)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Tipos: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Persistencia gestionada por el contenedor (CMP)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Persistencia gestionada por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 (BMP)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840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defRPr/>
            </a:pPr>
            <a:r>
              <a:rPr lang="es-E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 de Sesión (</a:t>
            </a:r>
            <a:r>
              <a:rPr lang="es-ES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es-E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EJB)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4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63960" y="995958"/>
            <a:ext cx="7920880" cy="3816424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Gestionan el flujo de la información en el servidor. </a:t>
            </a:r>
          </a:p>
          <a:p>
            <a:pPr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Tipos:</a:t>
            </a:r>
          </a:p>
          <a:p>
            <a:pPr lvl="1"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 estado 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stateful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):  las variables de instancia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almacenan datos específicos obtenidos durante la conexión con el cliente</a:t>
            </a:r>
          </a:p>
          <a:p>
            <a:pPr lvl="1" indent="-3429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Sin estado 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stateless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): los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beans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sesión sin estado son objetos distribuidos que carecen de estado asociado permitiendo por tanto que se los acceda concurrentemente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3998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14024</TotalTime>
  <Words>315</Words>
  <Application>Microsoft Office PowerPoint</Application>
  <PresentationFormat>Presentación en pantalla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JavaBeans (beans) - Enterprise JavaBeans (EJB)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141</cp:revision>
  <dcterms:created xsi:type="dcterms:W3CDTF">2016-05-07T10:27:15Z</dcterms:created>
  <dcterms:modified xsi:type="dcterms:W3CDTF">2024-10-13T11:30:09Z</dcterms:modified>
</cp:coreProperties>
</file>