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8" r:id="rId2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203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HTTP protocolo sin estado</a:t>
            </a:r>
          </a:p>
        </p:txBody>
      </p:sp>
      <p:sp>
        <p:nvSpPr>
          <p:cNvPr id="11" name="10 Flecha derecha"/>
          <p:cNvSpPr/>
          <p:nvPr/>
        </p:nvSpPr>
        <p:spPr>
          <a:xfrm rot="5400000">
            <a:off x="1871700" y="3350892"/>
            <a:ext cx="576064" cy="169908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"/>
          <p:cNvSpPr/>
          <p:nvPr/>
        </p:nvSpPr>
        <p:spPr>
          <a:xfrm>
            <a:off x="971600" y="1670398"/>
            <a:ext cx="2520280" cy="3061591"/>
          </a:xfrm>
          <a:prstGeom prst="rect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CuadroTexto"/>
          <p:cNvSpPr txBox="1"/>
          <p:nvPr/>
        </p:nvSpPr>
        <p:spPr>
          <a:xfrm>
            <a:off x="1145147" y="3310656"/>
            <a:ext cx="756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genera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E02A7538-665F-D568-D51D-45CFE3DF960E}"/>
              </a:ext>
            </a:extLst>
          </p:cNvPr>
          <p:cNvSpPr/>
          <p:nvPr/>
        </p:nvSpPr>
        <p:spPr>
          <a:xfrm>
            <a:off x="1475656" y="1779662"/>
            <a:ext cx="1368152" cy="12769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Servlet A</a:t>
            </a:r>
          </a:p>
        </p:txBody>
      </p:sp>
      <p:sp>
        <p:nvSpPr>
          <p:cNvPr id="4" name="Diagrama de flujo: proceso 3">
            <a:extLst>
              <a:ext uri="{FF2B5EF4-FFF2-40B4-BE49-F238E27FC236}">
                <a16:creationId xmlns:a16="http://schemas.microsoft.com/office/drawing/2014/main" id="{1755DBD1-D098-D30D-649D-8480BEC8E672}"/>
              </a:ext>
            </a:extLst>
          </p:cNvPr>
          <p:cNvSpPr/>
          <p:nvPr/>
        </p:nvSpPr>
        <p:spPr>
          <a:xfrm>
            <a:off x="1547664" y="3796790"/>
            <a:ext cx="1296144" cy="61805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5" name="10 Flecha derecha">
            <a:extLst>
              <a:ext uri="{FF2B5EF4-FFF2-40B4-BE49-F238E27FC236}">
                <a16:creationId xmlns:a16="http://schemas.microsoft.com/office/drawing/2014/main" id="{919E4ADC-0D9E-3B2B-586C-D27BAB910F7B}"/>
              </a:ext>
            </a:extLst>
          </p:cNvPr>
          <p:cNvSpPr/>
          <p:nvPr/>
        </p:nvSpPr>
        <p:spPr>
          <a:xfrm rot="5400000">
            <a:off x="6336196" y="3350893"/>
            <a:ext cx="576064" cy="169908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14 Rectángulo">
            <a:extLst>
              <a:ext uri="{FF2B5EF4-FFF2-40B4-BE49-F238E27FC236}">
                <a16:creationId xmlns:a16="http://schemas.microsoft.com/office/drawing/2014/main" id="{4D695413-2457-9001-0F12-4A1E30D46E00}"/>
              </a:ext>
            </a:extLst>
          </p:cNvPr>
          <p:cNvSpPr/>
          <p:nvPr/>
        </p:nvSpPr>
        <p:spPr>
          <a:xfrm>
            <a:off x="5436096" y="1670399"/>
            <a:ext cx="2520280" cy="3061591"/>
          </a:xfrm>
          <a:prstGeom prst="rect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26 CuadroTexto">
            <a:extLst>
              <a:ext uri="{FF2B5EF4-FFF2-40B4-BE49-F238E27FC236}">
                <a16:creationId xmlns:a16="http://schemas.microsoft.com/office/drawing/2014/main" id="{A359B27F-491A-13CE-B747-F506C343BE8F}"/>
              </a:ext>
            </a:extLst>
          </p:cNvPr>
          <p:cNvSpPr txBox="1"/>
          <p:nvPr/>
        </p:nvSpPr>
        <p:spPr>
          <a:xfrm>
            <a:off x="5609643" y="3310657"/>
            <a:ext cx="756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genera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34D3A38-DDD6-685B-9D9F-933EEF7DA237}"/>
              </a:ext>
            </a:extLst>
          </p:cNvPr>
          <p:cNvSpPr/>
          <p:nvPr/>
        </p:nvSpPr>
        <p:spPr>
          <a:xfrm>
            <a:off x="5940152" y="1779663"/>
            <a:ext cx="1368152" cy="12769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Servlet B</a:t>
            </a:r>
          </a:p>
        </p:txBody>
      </p:sp>
      <p:sp>
        <p:nvSpPr>
          <p:cNvPr id="9" name="Diagrama de flujo: proceso 8">
            <a:extLst>
              <a:ext uri="{FF2B5EF4-FFF2-40B4-BE49-F238E27FC236}">
                <a16:creationId xmlns:a16="http://schemas.microsoft.com/office/drawing/2014/main" id="{AFC3EDF4-A70E-06CC-EC79-A63527C54F0D}"/>
              </a:ext>
            </a:extLst>
          </p:cNvPr>
          <p:cNvSpPr/>
          <p:nvPr/>
        </p:nvSpPr>
        <p:spPr>
          <a:xfrm>
            <a:off x="6012160" y="3796791"/>
            <a:ext cx="1296144" cy="61805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14" name="10 Flecha derecha">
            <a:extLst>
              <a:ext uri="{FF2B5EF4-FFF2-40B4-BE49-F238E27FC236}">
                <a16:creationId xmlns:a16="http://schemas.microsoft.com/office/drawing/2014/main" id="{557B185B-19F7-6801-BF2B-6D1C55CFDFA2}"/>
              </a:ext>
            </a:extLst>
          </p:cNvPr>
          <p:cNvSpPr/>
          <p:nvPr/>
        </p:nvSpPr>
        <p:spPr>
          <a:xfrm rot="19418597">
            <a:off x="2862886" y="2924043"/>
            <a:ext cx="2808873" cy="28199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16374</TotalTime>
  <Words>12</Words>
  <Application>Microsoft Office PowerPoint</Application>
  <PresentationFormat>Presentación en pantalla (16:9)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Calibri</vt:lpstr>
      <vt:lpstr>Lucida Sans Unicode</vt:lpstr>
      <vt:lpstr>Verdana</vt:lpstr>
      <vt:lpstr>Wingdings 2</vt:lpstr>
      <vt:lpstr>Wingdings 3</vt:lpstr>
      <vt:lpstr>Concurrencia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iaresblazquez@usal.es</cp:lastModifiedBy>
  <cp:revision>111</cp:revision>
  <dcterms:created xsi:type="dcterms:W3CDTF">2016-05-07T10:27:15Z</dcterms:created>
  <dcterms:modified xsi:type="dcterms:W3CDTF">2024-10-07T18:15:14Z</dcterms:modified>
</cp:coreProperties>
</file>