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367" r:id="rId6"/>
    <p:sldId id="369" r:id="rId7"/>
    <p:sldId id="272" r:id="rId8"/>
    <p:sldId id="356" r:id="rId9"/>
    <p:sldId id="354" r:id="rId10"/>
    <p:sldId id="366" r:id="rId11"/>
    <p:sldId id="365" r:id="rId12"/>
    <p:sldId id="351" r:id="rId13"/>
    <p:sldId id="284" r:id="rId14"/>
    <p:sldId id="362" r:id="rId15"/>
    <p:sldId id="364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09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259F840-24E7-476F-9F30-482E4639585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b="1" noProof="1"/>
            <a:t>Endpoints</a:t>
          </a:r>
          <a:endParaRPr lang="es-ES" noProof="1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noProof="0" dirty="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noProof="0" dirty="0"/>
        </a:p>
      </dgm:t>
    </dgm:pt>
    <dgm:pt modelId="{94AB61B1-E354-4C95-873A-A1A7DF01BD85}">
      <dgm:prSet/>
      <dgm:spPr/>
      <dgm:t>
        <a:bodyPr/>
        <a:lstStyle/>
        <a:p>
          <a:r>
            <a:rPr lang="es-ES" b="1"/>
            <a:t>Formato de Datos</a:t>
          </a:r>
          <a:endParaRPr lang="es-ES"/>
        </a:p>
      </dgm:t>
    </dgm:pt>
    <dgm:pt modelId="{D801CA0A-24B5-40C0-B3AB-F6A48400BF00}" type="parTrans" cxnId="{EE9E2046-18E7-41DE-BAF8-FD18EADF122A}">
      <dgm:prSet/>
      <dgm:spPr/>
      <dgm:t>
        <a:bodyPr/>
        <a:lstStyle/>
        <a:p>
          <a:endParaRPr lang="en-US"/>
        </a:p>
      </dgm:t>
    </dgm:pt>
    <dgm:pt modelId="{2D241483-744D-437B-BDCD-096462201BF9}" type="sibTrans" cxnId="{EE9E2046-18E7-41DE-BAF8-FD18EADF122A}">
      <dgm:prSet/>
      <dgm:spPr/>
      <dgm:t>
        <a:bodyPr/>
        <a:lstStyle/>
        <a:p>
          <a:endParaRPr lang="en-US"/>
        </a:p>
      </dgm:t>
    </dgm:pt>
    <dgm:pt modelId="{04244741-8C16-4A18-98C3-9905AC743B2C}">
      <dgm:prSet/>
      <dgm:spPr/>
      <dgm:t>
        <a:bodyPr/>
        <a:lstStyle/>
        <a:p>
          <a:r>
            <a:rPr lang="es-ES" b="1" dirty="0"/>
            <a:t>Autenticación</a:t>
          </a:r>
          <a:endParaRPr lang="es-ES" dirty="0"/>
        </a:p>
      </dgm:t>
    </dgm:pt>
    <dgm:pt modelId="{E503E2DD-0644-4BA8-BE2E-0175858DF678}" type="parTrans" cxnId="{9DE35276-5A61-40C3-B6BF-BD82DADAD935}">
      <dgm:prSet/>
      <dgm:spPr/>
      <dgm:t>
        <a:bodyPr/>
        <a:lstStyle/>
        <a:p>
          <a:endParaRPr lang="en-US"/>
        </a:p>
      </dgm:t>
    </dgm:pt>
    <dgm:pt modelId="{CB15545A-7AAA-4125-ADCD-5F69DE3AEC15}" type="sibTrans" cxnId="{9DE35276-5A61-40C3-B6BF-BD82DADAD935}">
      <dgm:prSet/>
      <dgm:spPr/>
      <dgm:t>
        <a:bodyPr/>
        <a:lstStyle/>
        <a:p>
          <a:endParaRPr lang="en-US"/>
        </a:p>
      </dgm:t>
    </dgm:pt>
    <dgm:pt modelId="{F0785774-9656-4698-A2B6-9B2B449A390D}">
      <dgm:prSet/>
      <dgm:spPr/>
      <dgm:t>
        <a:bodyPr/>
        <a:lstStyle/>
        <a:p>
          <a:r>
            <a:rPr lang="es-ES" b="1"/>
            <a:t>Documentación</a:t>
          </a:r>
          <a:endParaRPr lang="es-ES"/>
        </a:p>
      </dgm:t>
    </dgm:pt>
    <dgm:pt modelId="{154AB8E0-977B-400E-9E9D-E39E962F4D37}" type="parTrans" cxnId="{72FE5659-A436-452B-A8F5-3EC713BC4963}">
      <dgm:prSet/>
      <dgm:spPr/>
      <dgm:t>
        <a:bodyPr/>
        <a:lstStyle/>
        <a:p>
          <a:endParaRPr lang="en-US"/>
        </a:p>
      </dgm:t>
    </dgm:pt>
    <dgm:pt modelId="{140F65BB-0AC6-4C2D-8691-769A61411529}" type="sibTrans" cxnId="{72FE5659-A436-452B-A8F5-3EC713BC4963}">
      <dgm:prSet/>
      <dgm:spPr/>
      <dgm:t>
        <a:bodyPr/>
        <a:lstStyle/>
        <a:p>
          <a:endParaRPr lang="en-US"/>
        </a:p>
      </dgm:t>
    </dgm:pt>
    <dgm:pt modelId="{C6404832-98AE-41AD-BEFC-7F0F1963F7B9}">
      <dgm:prSet/>
      <dgm:spPr/>
      <dgm:t>
        <a:bodyPr/>
        <a:lstStyle/>
        <a:p>
          <a:r>
            <a:rPr lang="es-ES" b="1" dirty="0"/>
            <a:t>Métodos</a:t>
          </a:r>
          <a:endParaRPr lang="en-US" dirty="0"/>
        </a:p>
      </dgm:t>
    </dgm:pt>
    <dgm:pt modelId="{167A8203-376A-4BAA-BAA6-D59C0B25BEB3}" type="parTrans" cxnId="{C4F956DF-CC84-44A0-81D8-5EA5D4A83640}">
      <dgm:prSet/>
      <dgm:spPr/>
      <dgm:t>
        <a:bodyPr/>
        <a:lstStyle/>
        <a:p>
          <a:endParaRPr lang="en-US"/>
        </a:p>
      </dgm:t>
    </dgm:pt>
    <dgm:pt modelId="{C4F3B58D-58D3-4240-8B03-C65E69991F56}" type="sibTrans" cxnId="{C4F956DF-CC84-44A0-81D8-5EA5D4A83640}">
      <dgm:prSet/>
      <dgm:spPr/>
      <dgm:t>
        <a:bodyPr/>
        <a:lstStyle/>
        <a:p>
          <a:endParaRPr lang="en-US"/>
        </a:p>
      </dgm:t>
    </dgm:pt>
    <dgm:pt modelId="{E5E2045B-E1E7-4A8E-918B-3AFB12317DC4}" type="pres">
      <dgm:prSet presAssocID="{E5B2E815-0D19-41DC-B01B-4D608769620A}" presName="Name0" presStyleCnt="0">
        <dgm:presLayoutVars>
          <dgm:dir/>
          <dgm:animLvl val="lvl"/>
          <dgm:resizeHandles val="exact"/>
        </dgm:presLayoutVars>
      </dgm:prSet>
      <dgm:spPr/>
    </dgm:pt>
    <dgm:pt modelId="{140761C2-C8E9-4D84-990E-0C09C2D1FBC8}" type="pres">
      <dgm:prSet presAssocID="{4259F840-24E7-476F-9F30-482E46395856}" presName="composite" presStyleCnt="0"/>
      <dgm:spPr/>
    </dgm:pt>
    <dgm:pt modelId="{31C485E4-53D0-480C-A3B4-B7BBBDFD4346}" type="pres">
      <dgm:prSet presAssocID="{4259F840-24E7-476F-9F30-482E4639585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3E822FA-612A-457F-9773-42BF3185090D}" type="pres">
      <dgm:prSet presAssocID="{4259F840-24E7-476F-9F30-482E46395856}" presName="desTx" presStyleLbl="alignAccFollowNode1" presStyleIdx="0" presStyleCnt="5">
        <dgm:presLayoutVars>
          <dgm:bulletEnabled val="1"/>
        </dgm:presLayoutVars>
      </dgm:prSet>
      <dgm:spPr/>
    </dgm:pt>
    <dgm:pt modelId="{9FB68228-21E1-4F13-A408-30846D2551F1}" type="pres">
      <dgm:prSet presAssocID="{DCC444A4-F20A-48F5-A61E-47BFFF185A57}" presName="space" presStyleCnt="0"/>
      <dgm:spPr/>
    </dgm:pt>
    <dgm:pt modelId="{55FE4645-2B57-4D28-B143-2E21E599E829}" type="pres">
      <dgm:prSet presAssocID="{C6404832-98AE-41AD-BEFC-7F0F1963F7B9}" presName="composite" presStyleCnt="0"/>
      <dgm:spPr/>
    </dgm:pt>
    <dgm:pt modelId="{E00D8ACC-16FB-4464-8555-61C2FB769DE3}" type="pres">
      <dgm:prSet presAssocID="{C6404832-98AE-41AD-BEFC-7F0F1963F7B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14658CF-C818-4428-AFC7-D6F0FCAEDE01}" type="pres">
      <dgm:prSet presAssocID="{C6404832-98AE-41AD-BEFC-7F0F1963F7B9}" presName="desTx" presStyleLbl="alignAccFollowNode1" presStyleIdx="1" presStyleCnt="5">
        <dgm:presLayoutVars>
          <dgm:bulletEnabled val="1"/>
        </dgm:presLayoutVars>
      </dgm:prSet>
      <dgm:spPr/>
    </dgm:pt>
    <dgm:pt modelId="{1D8C4A43-0032-4C6D-9C9C-7AECC8183888}" type="pres">
      <dgm:prSet presAssocID="{C4F3B58D-58D3-4240-8B03-C65E69991F56}" presName="space" presStyleCnt="0"/>
      <dgm:spPr/>
    </dgm:pt>
    <dgm:pt modelId="{DCA342C9-3BE6-44F2-AE02-F9C7B8B6DCB2}" type="pres">
      <dgm:prSet presAssocID="{94AB61B1-E354-4C95-873A-A1A7DF01BD85}" presName="composite" presStyleCnt="0"/>
      <dgm:spPr/>
    </dgm:pt>
    <dgm:pt modelId="{128E75E0-72CE-4A34-9687-661E8D817B2F}" type="pres">
      <dgm:prSet presAssocID="{94AB61B1-E354-4C95-873A-A1A7DF01BD8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DD8ECC5-37C4-47E9-89D4-ECD6AA5549EC}" type="pres">
      <dgm:prSet presAssocID="{94AB61B1-E354-4C95-873A-A1A7DF01BD85}" presName="desTx" presStyleLbl="alignAccFollowNode1" presStyleIdx="2" presStyleCnt="5">
        <dgm:presLayoutVars>
          <dgm:bulletEnabled val="1"/>
        </dgm:presLayoutVars>
      </dgm:prSet>
      <dgm:spPr/>
    </dgm:pt>
    <dgm:pt modelId="{FD47942B-AE61-4121-ACC2-9873A692191F}" type="pres">
      <dgm:prSet presAssocID="{2D241483-744D-437B-BDCD-096462201BF9}" presName="space" presStyleCnt="0"/>
      <dgm:spPr/>
    </dgm:pt>
    <dgm:pt modelId="{4309FBEB-08FF-4A69-9089-D869BCADFBBB}" type="pres">
      <dgm:prSet presAssocID="{04244741-8C16-4A18-98C3-9905AC743B2C}" presName="composite" presStyleCnt="0"/>
      <dgm:spPr/>
    </dgm:pt>
    <dgm:pt modelId="{1EF11024-9786-4D6C-BF20-F8203AE00D28}" type="pres">
      <dgm:prSet presAssocID="{04244741-8C16-4A18-98C3-9905AC743B2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B45958C-9DB8-42AA-B30E-730F13F79BD9}" type="pres">
      <dgm:prSet presAssocID="{04244741-8C16-4A18-98C3-9905AC743B2C}" presName="desTx" presStyleLbl="alignAccFollowNode1" presStyleIdx="3" presStyleCnt="5">
        <dgm:presLayoutVars>
          <dgm:bulletEnabled val="1"/>
        </dgm:presLayoutVars>
      </dgm:prSet>
      <dgm:spPr/>
    </dgm:pt>
    <dgm:pt modelId="{C157B8E8-D2CB-4B1B-835A-14EB8D665CFF}" type="pres">
      <dgm:prSet presAssocID="{CB15545A-7AAA-4125-ADCD-5F69DE3AEC15}" presName="space" presStyleCnt="0"/>
      <dgm:spPr/>
    </dgm:pt>
    <dgm:pt modelId="{66118BE1-CCF0-4A42-B6F7-3D71B9B720DA}" type="pres">
      <dgm:prSet presAssocID="{F0785774-9656-4698-A2B6-9B2B449A390D}" presName="composite" presStyleCnt="0"/>
      <dgm:spPr/>
    </dgm:pt>
    <dgm:pt modelId="{C735CBE7-3CE4-480F-8D1C-0BFF37767C71}" type="pres">
      <dgm:prSet presAssocID="{F0785774-9656-4698-A2B6-9B2B449A390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1511C00-41F1-49E4-90A9-52B246EE709C}" type="pres">
      <dgm:prSet presAssocID="{F0785774-9656-4698-A2B6-9B2B449A390D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D1CEF13-0CB0-4029-A254-C2C70430932C}" type="presOf" srcId="{04244741-8C16-4A18-98C3-9905AC743B2C}" destId="{1EF11024-9786-4D6C-BF20-F8203AE00D28}" srcOrd="0" destOrd="0" presId="urn:microsoft.com/office/officeart/2005/8/layout/hList1"/>
    <dgm:cxn modelId="{17BF7E20-B49B-4992-BDC5-1DC581DBDBCC}" type="presOf" srcId="{C6404832-98AE-41AD-BEFC-7F0F1963F7B9}" destId="{E00D8ACC-16FB-4464-8555-61C2FB769DE3}" srcOrd="0" destOrd="0" presId="urn:microsoft.com/office/officeart/2005/8/layout/hList1"/>
    <dgm:cxn modelId="{EE9E2046-18E7-41DE-BAF8-FD18EADF122A}" srcId="{E5B2E815-0D19-41DC-B01B-4D608769620A}" destId="{94AB61B1-E354-4C95-873A-A1A7DF01BD85}" srcOrd="2" destOrd="0" parTransId="{D801CA0A-24B5-40C0-B3AB-F6A48400BF00}" sibTransId="{2D241483-744D-437B-BDCD-096462201BF9}"/>
    <dgm:cxn modelId="{5E68A34D-C422-419A-B975-02088DD07298}" type="presOf" srcId="{4259F840-24E7-476F-9F30-482E46395856}" destId="{31C485E4-53D0-480C-A3B4-B7BBBDFD4346}" srcOrd="0" destOrd="0" presId="urn:microsoft.com/office/officeart/2005/8/layout/hList1"/>
    <dgm:cxn modelId="{9DE35276-5A61-40C3-B6BF-BD82DADAD935}" srcId="{E5B2E815-0D19-41DC-B01B-4D608769620A}" destId="{04244741-8C16-4A18-98C3-9905AC743B2C}" srcOrd="3" destOrd="0" parTransId="{E503E2DD-0644-4BA8-BE2E-0175858DF678}" sibTransId="{CB15545A-7AAA-4125-ADCD-5F69DE3AEC15}"/>
    <dgm:cxn modelId="{72FE5659-A436-452B-A8F5-3EC713BC4963}" srcId="{E5B2E815-0D19-41DC-B01B-4D608769620A}" destId="{F0785774-9656-4698-A2B6-9B2B449A390D}" srcOrd="4" destOrd="0" parTransId="{154AB8E0-977B-400E-9E9D-E39E962F4D37}" sibTransId="{140F65BB-0AC6-4C2D-8691-769A61411529}"/>
    <dgm:cxn modelId="{DA7CB5B2-7630-42A1-B739-66FEC964C916}" type="presOf" srcId="{94AB61B1-E354-4C95-873A-A1A7DF01BD85}" destId="{128E75E0-72CE-4A34-9687-661E8D817B2F}" srcOrd="0" destOrd="0" presId="urn:microsoft.com/office/officeart/2005/8/layout/hList1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8BA9CD1-F067-46A4-8FBE-D611EA1C1B9D}" type="presOf" srcId="{E5B2E815-0D19-41DC-B01B-4D608769620A}" destId="{E5E2045B-E1E7-4A8E-918B-3AFB12317DC4}" srcOrd="0" destOrd="0" presId="urn:microsoft.com/office/officeart/2005/8/layout/hList1"/>
    <dgm:cxn modelId="{C4F956DF-CC84-44A0-81D8-5EA5D4A83640}" srcId="{E5B2E815-0D19-41DC-B01B-4D608769620A}" destId="{C6404832-98AE-41AD-BEFC-7F0F1963F7B9}" srcOrd="1" destOrd="0" parTransId="{167A8203-376A-4BAA-BAA6-D59C0B25BEB3}" sibTransId="{C4F3B58D-58D3-4240-8B03-C65E69991F56}"/>
    <dgm:cxn modelId="{52C55DF1-87D7-4226-A6BE-299E2C1FC0E2}" type="presOf" srcId="{F0785774-9656-4698-A2B6-9B2B449A390D}" destId="{C735CBE7-3CE4-480F-8D1C-0BFF37767C71}" srcOrd="0" destOrd="0" presId="urn:microsoft.com/office/officeart/2005/8/layout/hList1"/>
    <dgm:cxn modelId="{13E99520-F621-4798-9FCB-D2D42156BFB1}" type="presParOf" srcId="{E5E2045B-E1E7-4A8E-918B-3AFB12317DC4}" destId="{140761C2-C8E9-4D84-990E-0C09C2D1FBC8}" srcOrd="0" destOrd="0" presId="urn:microsoft.com/office/officeart/2005/8/layout/hList1"/>
    <dgm:cxn modelId="{3EBB46C2-4907-4B7D-97A3-A25540A5C4B8}" type="presParOf" srcId="{140761C2-C8E9-4D84-990E-0C09C2D1FBC8}" destId="{31C485E4-53D0-480C-A3B4-B7BBBDFD4346}" srcOrd="0" destOrd="0" presId="urn:microsoft.com/office/officeart/2005/8/layout/hList1"/>
    <dgm:cxn modelId="{F0AED626-84D5-4957-AA3D-E4A1533E45BA}" type="presParOf" srcId="{140761C2-C8E9-4D84-990E-0C09C2D1FBC8}" destId="{B3E822FA-612A-457F-9773-42BF3185090D}" srcOrd="1" destOrd="0" presId="urn:microsoft.com/office/officeart/2005/8/layout/hList1"/>
    <dgm:cxn modelId="{6D18575B-AA9D-4BEE-A5BB-ADDD9353B101}" type="presParOf" srcId="{E5E2045B-E1E7-4A8E-918B-3AFB12317DC4}" destId="{9FB68228-21E1-4F13-A408-30846D2551F1}" srcOrd="1" destOrd="0" presId="urn:microsoft.com/office/officeart/2005/8/layout/hList1"/>
    <dgm:cxn modelId="{076A7133-FBBD-4B70-A419-8293074CD8C2}" type="presParOf" srcId="{E5E2045B-E1E7-4A8E-918B-3AFB12317DC4}" destId="{55FE4645-2B57-4D28-B143-2E21E599E829}" srcOrd="2" destOrd="0" presId="urn:microsoft.com/office/officeart/2005/8/layout/hList1"/>
    <dgm:cxn modelId="{B0B9E0CC-1614-4402-83FE-793246011E29}" type="presParOf" srcId="{55FE4645-2B57-4D28-B143-2E21E599E829}" destId="{E00D8ACC-16FB-4464-8555-61C2FB769DE3}" srcOrd="0" destOrd="0" presId="urn:microsoft.com/office/officeart/2005/8/layout/hList1"/>
    <dgm:cxn modelId="{9C7A8E7D-7B50-4B4C-839B-12515BD4FE79}" type="presParOf" srcId="{55FE4645-2B57-4D28-B143-2E21E599E829}" destId="{714658CF-C818-4428-AFC7-D6F0FCAEDE01}" srcOrd="1" destOrd="0" presId="urn:microsoft.com/office/officeart/2005/8/layout/hList1"/>
    <dgm:cxn modelId="{CFA4689E-FE6A-4823-BB29-D0E61431CBD6}" type="presParOf" srcId="{E5E2045B-E1E7-4A8E-918B-3AFB12317DC4}" destId="{1D8C4A43-0032-4C6D-9C9C-7AECC8183888}" srcOrd="3" destOrd="0" presId="urn:microsoft.com/office/officeart/2005/8/layout/hList1"/>
    <dgm:cxn modelId="{D571C765-FA6F-4DD6-B822-D9600D6708F4}" type="presParOf" srcId="{E5E2045B-E1E7-4A8E-918B-3AFB12317DC4}" destId="{DCA342C9-3BE6-44F2-AE02-F9C7B8B6DCB2}" srcOrd="4" destOrd="0" presId="urn:microsoft.com/office/officeart/2005/8/layout/hList1"/>
    <dgm:cxn modelId="{B091D823-22FE-4896-9B40-19FA67CBCF87}" type="presParOf" srcId="{DCA342C9-3BE6-44F2-AE02-F9C7B8B6DCB2}" destId="{128E75E0-72CE-4A34-9687-661E8D817B2F}" srcOrd="0" destOrd="0" presId="urn:microsoft.com/office/officeart/2005/8/layout/hList1"/>
    <dgm:cxn modelId="{5719AF69-1568-4DC0-A9AC-F28BD273CA5F}" type="presParOf" srcId="{DCA342C9-3BE6-44F2-AE02-F9C7B8B6DCB2}" destId="{3DD8ECC5-37C4-47E9-89D4-ECD6AA5549EC}" srcOrd="1" destOrd="0" presId="urn:microsoft.com/office/officeart/2005/8/layout/hList1"/>
    <dgm:cxn modelId="{949BEB35-1978-4DDF-805D-715A47DC8E63}" type="presParOf" srcId="{E5E2045B-E1E7-4A8E-918B-3AFB12317DC4}" destId="{FD47942B-AE61-4121-ACC2-9873A692191F}" srcOrd="5" destOrd="0" presId="urn:microsoft.com/office/officeart/2005/8/layout/hList1"/>
    <dgm:cxn modelId="{87B8E314-D7D3-4244-9976-DDABD5BE07D3}" type="presParOf" srcId="{E5E2045B-E1E7-4A8E-918B-3AFB12317DC4}" destId="{4309FBEB-08FF-4A69-9089-D869BCADFBBB}" srcOrd="6" destOrd="0" presId="urn:microsoft.com/office/officeart/2005/8/layout/hList1"/>
    <dgm:cxn modelId="{88D3DF68-CA51-4083-9C5A-4651CCADD2F2}" type="presParOf" srcId="{4309FBEB-08FF-4A69-9089-D869BCADFBBB}" destId="{1EF11024-9786-4D6C-BF20-F8203AE00D28}" srcOrd="0" destOrd="0" presId="urn:microsoft.com/office/officeart/2005/8/layout/hList1"/>
    <dgm:cxn modelId="{5FEE018F-5A1B-419E-9FEA-B9C5F4F78453}" type="presParOf" srcId="{4309FBEB-08FF-4A69-9089-D869BCADFBBB}" destId="{8B45958C-9DB8-42AA-B30E-730F13F79BD9}" srcOrd="1" destOrd="0" presId="urn:microsoft.com/office/officeart/2005/8/layout/hList1"/>
    <dgm:cxn modelId="{A19F0C19-2796-4B0F-9092-C8B3C6408B9D}" type="presParOf" srcId="{E5E2045B-E1E7-4A8E-918B-3AFB12317DC4}" destId="{C157B8E8-D2CB-4B1B-835A-14EB8D665CFF}" srcOrd="7" destOrd="0" presId="urn:microsoft.com/office/officeart/2005/8/layout/hList1"/>
    <dgm:cxn modelId="{2715756A-C6A4-41DC-82A3-E904A9B5880F}" type="presParOf" srcId="{E5E2045B-E1E7-4A8E-918B-3AFB12317DC4}" destId="{66118BE1-CCF0-4A42-B6F7-3D71B9B720DA}" srcOrd="8" destOrd="0" presId="urn:microsoft.com/office/officeart/2005/8/layout/hList1"/>
    <dgm:cxn modelId="{3CB51CE9-1F1E-4376-BB10-983F40A09F74}" type="presParOf" srcId="{66118BE1-CCF0-4A42-B6F7-3D71B9B720DA}" destId="{C735CBE7-3CE4-480F-8D1C-0BFF37767C71}" srcOrd="0" destOrd="0" presId="urn:microsoft.com/office/officeart/2005/8/layout/hList1"/>
    <dgm:cxn modelId="{CF4A1D5D-D857-4751-8C61-F3FB5FA0B74F}" type="presParOf" srcId="{66118BE1-CCF0-4A42-B6F7-3D71B9B720DA}" destId="{21511C00-41F1-49E4-90A9-52B246EE70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259F840-24E7-476F-9F30-482E4639585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b="0" noProof="0" dirty="0"/>
            <a:t>Recursos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noProof="0" dirty="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noProof="0" dirty="0"/>
        </a:p>
      </dgm:t>
    </dgm:pt>
    <dgm:pt modelId="{B54C8F6C-BE1E-4EAB-B7A0-48DE01FFAA36}">
      <dgm:prSet phldrT="[Text]"/>
      <dgm:spPr/>
      <dgm:t>
        <a:bodyPr rtlCol="0"/>
        <a:lstStyle/>
        <a:p>
          <a:pPr rtl="0"/>
          <a:r>
            <a:rPr lang="es-ES" b="0" i="0" u="none" noProof="0" dirty="0"/>
            <a:t>En una API REST se trabaja con </a:t>
          </a:r>
          <a:r>
            <a:rPr lang="es-ES" b="1" i="0" u="none" noProof="0" dirty="0"/>
            <a:t>recursos</a:t>
          </a:r>
          <a:r>
            <a:rPr lang="es-ES" b="0" i="0" u="none" noProof="0" dirty="0"/>
            <a:t>. Un recurso,  puede ser un objeto o una colección de objetos.</a:t>
          </a:r>
          <a:endParaRPr lang="es-ES" noProof="0" dirty="0"/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noProof="0" dirty="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noProof="0" dirty="0"/>
        </a:p>
      </dgm:t>
    </dgm:pt>
    <dgm:pt modelId="{E4033A39-DCC4-4038-9562-AEDDBBB37A99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es-ES" noProof="0" dirty="0"/>
            <a:t>Formato 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noProof="0" dirty="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noProof="0" dirty="0"/>
        </a:p>
      </dgm:t>
    </dgm:pt>
    <dgm:pt modelId="{A4C0B4E4-70AD-4901-9E3F-7EA25DD6DAA1}">
      <dgm:prSet phldrT="[Text]"/>
      <dgm:spPr/>
      <dgm:t>
        <a:bodyPr rtlCol="0"/>
        <a:lstStyle/>
        <a:p>
          <a:pPr rtl="0"/>
          <a:r>
            <a:rPr lang="es-ES" b="0" i="0" u="none" noProof="0" dirty="0"/>
            <a:t>Los recursos se pueden representar en diferentes formatos:</a:t>
          </a:r>
          <a:endParaRPr lang="es-ES" noProof="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noProof="0" dirty="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noProof="0" dirty="0"/>
        </a:p>
      </dgm:t>
    </dgm:pt>
    <dgm:pt modelId="{87BF7896-20EA-4E8F-B6F4-A34EC5C9CB50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es-ES" noProof="0" dirty="0"/>
            <a:t>Métodos HTTP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noProof="0" dirty="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noProof="0" dirty="0"/>
        </a:p>
      </dgm:t>
    </dgm:pt>
    <dgm:pt modelId="{43CBB0A2-9D75-4264-8A30-3E8974B40658}">
      <dgm:prSet phldrT="[Text]"/>
      <dgm:spPr/>
      <dgm:t>
        <a:bodyPr rtlCol="0"/>
        <a:lstStyle/>
        <a:p>
          <a:pPr rtl="0"/>
          <a:r>
            <a:rPr lang="es-ES" dirty="0"/>
            <a:t>Las operaciones sobre los recursos se realizan utilizando métodos HTTP:</a:t>
          </a:r>
          <a:endParaRPr lang="es-ES" noProof="0" dirty="0"/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noProof="0" dirty="0"/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noProof="0" dirty="0"/>
        </a:p>
      </dgm:t>
    </dgm:pt>
    <dgm:pt modelId="{660CF888-26B9-4DCA-B7E0-A150825288D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 rtlCol="0"/>
        <a:lstStyle/>
        <a:p>
          <a:pPr rtl="0"/>
          <a:r>
            <a:rPr lang="es-ES" noProof="0" dirty="0"/>
            <a:t>Stateless</a:t>
          </a:r>
        </a:p>
      </dgm:t>
    </dgm:pt>
    <dgm:pt modelId="{C1C2508F-5620-49AF-BFC7-5EF96CC474E3}" type="parTrans" cxnId="{947C7663-DE86-43C7-B3C9-9F5928A23C68}">
      <dgm:prSet/>
      <dgm:spPr/>
      <dgm:t>
        <a:bodyPr rtlCol="0"/>
        <a:lstStyle/>
        <a:p>
          <a:pPr rtl="0"/>
          <a:endParaRPr lang="es-ES" noProof="0" dirty="0"/>
        </a:p>
      </dgm:t>
    </dgm:pt>
    <dgm:pt modelId="{197B6A99-6CC2-49FD-8495-CB34839ABB2C}" type="sibTrans" cxnId="{947C7663-DE86-43C7-B3C9-9F5928A23C68}">
      <dgm:prSet/>
      <dgm:spPr/>
      <dgm:t>
        <a:bodyPr rtlCol="0"/>
        <a:lstStyle/>
        <a:p>
          <a:pPr rtl="0"/>
          <a:endParaRPr lang="es-ES" noProof="0" dirty="0"/>
        </a:p>
      </dgm:t>
    </dgm:pt>
    <dgm:pt modelId="{BA1616FF-810F-45C9-9A2F-AC41CB3CC6BC}">
      <dgm:prSet phldrT="[Text]"/>
      <dgm:spPr/>
      <dgm:t>
        <a:bodyPr rtlCol="0"/>
        <a:lstStyle/>
        <a:p>
          <a:pPr rtl="0"/>
          <a:r>
            <a:rPr lang="es-ES" dirty="0"/>
            <a:t>Cada solicitud desde un cliente a un servidor debe contener toda la información necesaria para que el servidor entienda y procese la solicitud. No se mantiene estado entre solicitudes</a:t>
          </a:r>
          <a:endParaRPr lang="es-ES" noProof="0" dirty="0"/>
        </a:p>
      </dgm:t>
    </dgm:pt>
    <dgm:pt modelId="{9544FBF8-477A-41E1-A1AC-3D721A7822EB}" type="parTrans" cxnId="{BA5CF126-908D-4215-B2E2-AF7012301DA0}">
      <dgm:prSet/>
      <dgm:spPr/>
      <dgm:t>
        <a:bodyPr rtlCol="0"/>
        <a:lstStyle/>
        <a:p>
          <a:pPr rtl="0"/>
          <a:endParaRPr lang="es-ES" noProof="0" dirty="0"/>
        </a:p>
      </dgm:t>
    </dgm:pt>
    <dgm:pt modelId="{6F62B292-7542-4770-A5DA-AD6E93F9642D}" type="sibTrans" cxnId="{BA5CF126-908D-4215-B2E2-AF7012301DA0}">
      <dgm:prSet/>
      <dgm:spPr/>
      <dgm:t>
        <a:bodyPr rtlCol="0"/>
        <a:lstStyle/>
        <a:p>
          <a:pPr rtl="0"/>
          <a:endParaRPr lang="es-ES" noProof="0" dirty="0"/>
        </a:p>
      </dgm:t>
    </dgm:pt>
    <dgm:pt modelId="{97DB74B5-36C1-4083-BE16-BE9779159093}">
      <dgm:prSet phldrT="[Text]"/>
      <dgm:spPr>
        <a:solidFill>
          <a:schemeClr val="accent6">
            <a:lumMod val="75000"/>
          </a:schemeClr>
        </a:solidFill>
      </dgm:spPr>
      <dgm:t>
        <a:bodyPr rtlCol="0"/>
        <a:lstStyle/>
        <a:p>
          <a:pPr rtl="0"/>
          <a:r>
            <a:rPr lang="es-ES" noProof="0" dirty="0"/>
            <a:t>Códigos de estado</a:t>
          </a:r>
        </a:p>
      </dgm:t>
    </dgm:pt>
    <dgm:pt modelId="{6C1A497B-059D-41D7-B22F-7BDC6CFD947A}" type="parTrans" cxnId="{97D15D88-2DC1-4956-9B64-C442B4AE1CB3}">
      <dgm:prSet/>
      <dgm:spPr/>
      <dgm:t>
        <a:bodyPr rtlCol="0"/>
        <a:lstStyle/>
        <a:p>
          <a:pPr rtl="0"/>
          <a:endParaRPr lang="es-ES" noProof="0" dirty="0"/>
        </a:p>
      </dgm:t>
    </dgm:pt>
    <dgm:pt modelId="{F04D9720-1E1D-4133-9C2F-A9F070591B2B}" type="sibTrans" cxnId="{97D15D88-2DC1-4956-9B64-C442B4AE1CB3}">
      <dgm:prSet/>
      <dgm:spPr/>
      <dgm:t>
        <a:bodyPr rtlCol="0"/>
        <a:lstStyle/>
        <a:p>
          <a:pPr rtl="0"/>
          <a:endParaRPr lang="es-ES" noProof="0" dirty="0"/>
        </a:p>
      </dgm:t>
    </dgm:pt>
    <dgm:pt modelId="{B059B0DE-AE0E-408C-98A7-05AB6DD73373}">
      <dgm:prSet phldrT="[Text]"/>
      <dgm:spPr/>
      <dgm:t>
        <a:bodyPr rtlCol="0"/>
        <a:lstStyle/>
        <a:p>
          <a:pPr rtl="0"/>
          <a:r>
            <a:rPr lang="es-ES" b="0" i="0" u="none" noProof="0" dirty="0"/>
            <a:t>El resultado de la operación ofrece códigos de estado de HTTP </a:t>
          </a:r>
          <a:r>
            <a:rPr lang="es-ES" dirty="0"/>
            <a:t> indica el resultado de la operación:</a:t>
          </a:r>
        </a:p>
        <a:p>
          <a:pPr rtl="0"/>
          <a:r>
            <a:rPr lang="es-ES" dirty="0"/>
            <a:t>  </a:t>
          </a:r>
          <a:r>
            <a:rPr lang="es-ES" b="1" dirty="0"/>
            <a:t>200</a:t>
          </a:r>
          <a:r>
            <a:rPr lang="es-ES" dirty="0"/>
            <a:t> OK,</a:t>
          </a:r>
        </a:p>
        <a:p>
          <a:pPr rtl="0"/>
          <a:r>
            <a:rPr lang="es-ES" dirty="0"/>
            <a:t> </a:t>
          </a:r>
          <a:r>
            <a:rPr lang="es-ES" b="1" dirty="0"/>
            <a:t>201</a:t>
          </a:r>
          <a:r>
            <a:rPr lang="es-ES" dirty="0"/>
            <a:t> </a:t>
          </a:r>
          <a:r>
            <a:rPr lang="es-ES" noProof="1"/>
            <a:t>Created</a:t>
          </a:r>
        </a:p>
        <a:p>
          <a:pPr rtl="0"/>
          <a:r>
            <a:rPr lang="es-ES" b="1" noProof="1"/>
            <a:t>400</a:t>
          </a:r>
          <a:r>
            <a:rPr lang="es-ES" noProof="1"/>
            <a:t> Bad Request</a:t>
          </a:r>
        </a:p>
        <a:p>
          <a:pPr rtl="0"/>
          <a:r>
            <a:rPr lang="es-ES" b="1" noProof="1"/>
            <a:t>404</a:t>
          </a:r>
          <a:r>
            <a:rPr lang="es-ES" noProof="1"/>
            <a:t> Not Found</a:t>
          </a:r>
        </a:p>
      </dgm:t>
    </dgm:pt>
    <dgm:pt modelId="{727AA871-1A31-445C-A336-3204D36FAC47}" type="parTrans" cxnId="{4961C5D8-87CF-431D-8E8D-857C807E64B3}">
      <dgm:prSet/>
      <dgm:spPr/>
      <dgm:t>
        <a:bodyPr rtlCol="0"/>
        <a:lstStyle/>
        <a:p>
          <a:pPr rtl="0"/>
          <a:endParaRPr lang="es-ES" noProof="0" dirty="0"/>
        </a:p>
      </dgm:t>
    </dgm:pt>
    <dgm:pt modelId="{EB87680C-8ED2-476E-AF1D-D26D672907E1}" type="sibTrans" cxnId="{4961C5D8-87CF-431D-8E8D-857C807E64B3}">
      <dgm:prSet/>
      <dgm:spPr/>
      <dgm:t>
        <a:bodyPr rtlCol="0"/>
        <a:lstStyle/>
        <a:p>
          <a:pPr rtl="0"/>
          <a:endParaRPr lang="es-ES" noProof="0" dirty="0"/>
        </a:p>
      </dgm:t>
    </dgm:pt>
    <dgm:pt modelId="{49B59339-BBBF-4EAB-8F6A-1809E360941E}">
      <dgm:prSet/>
      <dgm:spPr/>
      <dgm:t>
        <a:bodyPr/>
        <a:lstStyle/>
        <a:p>
          <a:pPr rtl="0"/>
          <a:r>
            <a:rPr lang="es-ES" b="1" i="0" u="none" noProof="0" dirty="0"/>
            <a:t>Cada recurso se identifica mediante una URL única</a:t>
          </a:r>
          <a:endParaRPr lang="es-ES" b="1" noProof="0" dirty="0"/>
        </a:p>
      </dgm:t>
    </dgm:pt>
    <dgm:pt modelId="{C9D228F9-2AC3-4707-8269-37EECB46E477}" type="parTrans" cxnId="{6673CA9A-584F-492F-87BC-C0EF1F9CC71A}">
      <dgm:prSet/>
      <dgm:spPr/>
      <dgm:t>
        <a:bodyPr/>
        <a:lstStyle/>
        <a:p>
          <a:endParaRPr lang="en-US"/>
        </a:p>
      </dgm:t>
    </dgm:pt>
    <dgm:pt modelId="{7410CF37-EEB5-479D-AD05-D8CF00C94556}" type="sibTrans" cxnId="{6673CA9A-584F-492F-87BC-C0EF1F9CC71A}">
      <dgm:prSet/>
      <dgm:spPr/>
      <dgm:t>
        <a:bodyPr/>
        <a:lstStyle/>
        <a:p>
          <a:endParaRPr lang="en-US"/>
        </a:p>
      </dgm:t>
    </dgm:pt>
    <dgm:pt modelId="{632DE01D-3905-465E-8CA0-81685ECF626D}">
      <dgm:prSet phldrT="[Text]"/>
      <dgm:spPr/>
      <dgm:t>
        <a:bodyPr/>
        <a:lstStyle/>
        <a:p>
          <a:pPr rtl="0"/>
          <a:r>
            <a:rPr lang="es-ES" b="1"/>
            <a:t>GET</a:t>
          </a:r>
          <a:r>
            <a:rPr lang="es-ES"/>
            <a:t>: Obtener un recurso o todos los recursos.</a:t>
          </a:r>
          <a:endParaRPr lang="es-ES" dirty="0"/>
        </a:p>
      </dgm:t>
    </dgm:pt>
    <dgm:pt modelId="{8998AF33-07A5-4C44-8570-E5788D264227}" type="parTrans" cxnId="{B2A2D3A0-230E-47D4-B508-6183DB6533E7}">
      <dgm:prSet/>
      <dgm:spPr/>
      <dgm:t>
        <a:bodyPr/>
        <a:lstStyle/>
        <a:p>
          <a:endParaRPr lang="en-US"/>
        </a:p>
      </dgm:t>
    </dgm:pt>
    <dgm:pt modelId="{D450EBE1-F0AD-4C92-B615-59DA3DACA46A}" type="sibTrans" cxnId="{B2A2D3A0-230E-47D4-B508-6183DB6533E7}">
      <dgm:prSet/>
      <dgm:spPr/>
      <dgm:t>
        <a:bodyPr/>
        <a:lstStyle/>
        <a:p>
          <a:endParaRPr lang="en-US"/>
        </a:p>
      </dgm:t>
    </dgm:pt>
    <dgm:pt modelId="{10FA679D-03CB-4902-93FA-9179775317F3}">
      <dgm:prSet phldrT="[Text]"/>
      <dgm:spPr/>
      <dgm:t>
        <a:bodyPr/>
        <a:lstStyle/>
        <a:p>
          <a:pPr rtl="0"/>
          <a:r>
            <a:rPr lang="es-ES" b="1" dirty="0"/>
            <a:t>POST</a:t>
          </a:r>
          <a:r>
            <a:rPr lang="es-ES" dirty="0"/>
            <a:t>: Crear un nuevo recurso.</a:t>
          </a:r>
        </a:p>
      </dgm:t>
    </dgm:pt>
    <dgm:pt modelId="{C897B592-A391-4C09-9050-6C3B2CA58C72}" type="parTrans" cxnId="{D0EDD445-35C9-400B-9B66-DFB295947DB2}">
      <dgm:prSet/>
      <dgm:spPr/>
      <dgm:t>
        <a:bodyPr/>
        <a:lstStyle/>
        <a:p>
          <a:endParaRPr lang="en-US"/>
        </a:p>
      </dgm:t>
    </dgm:pt>
    <dgm:pt modelId="{C5D7A3B3-C52E-4FD2-92FB-44DD33DA0596}" type="sibTrans" cxnId="{D0EDD445-35C9-400B-9B66-DFB295947DB2}">
      <dgm:prSet/>
      <dgm:spPr/>
      <dgm:t>
        <a:bodyPr/>
        <a:lstStyle/>
        <a:p>
          <a:endParaRPr lang="en-US"/>
        </a:p>
      </dgm:t>
    </dgm:pt>
    <dgm:pt modelId="{434A2903-B00C-4878-AD4B-87CF677EB6C5}">
      <dgm:prSet phldrT="[Text]"/>
      <dgm:spPr/>
      <dgm:t>
        <a:bodyPr/>
        <a:lstStyle/>
        <a:p>
          <a:pPr rtl="0"/>
          <a:r>
            <a:rPr lang="es-ES" b="1" dirty="0"/>
            <a:t>PUT</a:t>
          </a:r>
          <a:r>
            <a:rPr lang="es-ES" dirty="0"/>
            <a:t>: Actualizar un recurso existente</a:t>
          </a:r>
        </a:p>
      </dgm:t>
    </dgm:pt>
    <dgm:pt modelId="{CE15446D-078C-43DA-BC9F-775FBE9E02B9}" type="parTrans" cxnId="{41D2FEC1-4DF9-4157-A30D-03C94C18DC86}">
      <dgm:prSet/>
      <dgm:spPr/>
      <dgm:t>
        <a:bodyPr/>
        <a:lstStyle/>
        <a:p>
          <a:endParaRPr lang="en-US"/>
        </a:p>
      </dgm:t>
    </dgm:pt>
    <dgm:pt modelId="{FD16F55E-B188-4FEE-8A4E-F0A358327215}" type="sibTrans" cxnId="{41D2FEC1-4DF9-4157-A30D-03C94C18DC86}">
      <dgm:prSet/>
      <dgm:spPr/>
      <dgm:t>
        <a:bodyPr/>
        <a:lstStyle/>
        <a:p>
          <a:endParaRPr lang="en-US"/>
        </a:p>
      </dgm:t>
    </dgm:pt>
    <dgm:pt modelId="{88573FEF-95BE-4680-AE81-ACE264CD043C}">
      <dgm:prSet phldrT="[Text]"/>
      <dgm:spPr/>
      <dgm:t>
        <a:bodyPr/>
        <a:lstStyle/>
        <a:p>
          <a:pPr rtl="0"/>
          <a:r>
            <a:rPr lang="es-ES" b="1" dirty="0"/>
            <a:t>DELETE</a:t>
          </a:r>
          <a:r>
            <a:rPr lang="es-ES" dirty="0"/>
            <a:t>: Eliminar un recurso.</a:t>
          </a:r>
          <a:endParaRPr lang="es-ES" noProof="0" dirty="0"/>
        </a:p>
      </dgm:t>
    </dgm:pt>
    <dgm:pt modelId="{17D13EA8-CF99-4DCE-81E4-AFA36B5F3EBB}" type="parTrans" cxnId="{0F8444EE-A49D-40D7-9BCF-85702D61A69E}">
      <dgm:prSet/>
      <dgm:spPr/>
      <dgm:t>
        <a:bodyPr/>
        <a:lstStyle/>
        <a:p>
          <a:endParaRPr lang="en-US"/>
        </a:p>
      </dgm:t>
    </dgm:pt>
    <dgm:pt modelId="{84BF3B8F-496B-4DD1-8D62-96D3FD6F76D4}" type="sibTrans" cxnId="{0F8444EE-A49D-40D7-9BCF-85702D61A69E}">
      <dgm:prSet/>
      <dgm:spPr/>
      <dgm:t>
        <a:bodyPr/>
        <a:lstStyle/>
        <a:p>
          <a:endParaRPr lang="en-US"/>
        </a:p>
      </dgm:t>
    </dgm:pt>
    <dgm:pt modelId="{D9440049-C6FF-4CAA-93B2-1516BE957B48}">
      <dgm:prSet/>
      <dgm:spPr/>
      <dgm:t>
        <a:bodyPr/>
        <a:lstStyle/>
        <a:p>
          <a:pPr rtl="0"/>
          <a:r>
            <a:rPr lang="es-ES" b="0" i="0" u="none" noProof="0" dirty="0"/>
            <a:t>JSON </a:t>
          </a:r>
          <a:endParaRPr lang="es-ES" b="0" noProof="0" dirty="0"/>
        </a:p>
      </dgm:t>
    </dgm:pt>
    <dgm:pt modelId="{8A1529E2-7379-450F-AF6E-58EEB6BC46A8}" type="parTrans" cxnId="{44F34932-A529-462F-9948-DDC2ACBEA19C}">
      <dgm:prSet/>
      <dgm:spPr/>
      <dgm:t>
        <a:bodyPr/>
        <a:lstStyle/>
        <a:p>
          <a:endParaRPr lang="en-US"/>
        </a:p>
      </dgm:t>
    </dgm:pt>
    <dgm:pt modelId="{9C1BDD5D-4295-4614-AF33-5AE08F541E53}" type="sibTrans" cxnId="{44F34932-A529-462F-9948-DDC2ACBEA19C}">
      <dgm:prSet/>
      <dgm:spPr/>
      <dgm:t>
        <a:bodyPr/>
        <a:lstStyle/>
        <a:p>
          <a:endParaRPr lang="en-US"/>
        </a:p>
      </dgm:t>
    </dgm:pt>
    <dgm:pt modelId="{B346CE27-CF04-4A01-AFCE-8C941F3674F4}">
      <dgm:prSet phldrT="[Text]"/>
      <dgm:spPr/>
      <dgm:t>
        <a:bodyPr rtlCol="0"/>
        <a:lstStyle/>
        <a:p>
          <a:pPr rtl="0"/>
          <a:r>
            <a:rPr lang="es-ES" noProof="0" dirty="0"/>
            <a:t>XML</a:t>
          </a:r>
        </a:p>
      </dgm:t>
    </dgm:pt>
    <dgm:pt modelId="{B4478FBD-B2FC-4AE9-BB4A-3813A47223AD}" type="parTrans" cxnId="{0A15C3E9-9179-4900-A03E-885EDFBDEF9F}">
      <dgm:prSet/>
      <dgm:spPr/>
      <dgm:t>
        <a:bodyPr/>
        <a:lstStyle/>
        <a:p>
          <a:endParaRPr lang="en-US"/>
        </a:p>
      </dgm:t>
    </dgm:pt>
    <dgm:pt modelId="{51BDDB84-B19B-4F5D-8217-28B3AAE590F6}" type="sibTrans" cxnId="{0A15C3E9-9179-4900-A03E-885EDFBDEF9F}">
      <dgm:prSet/>
      <dgm:spPr/>
      <dgm:t>
        <a:bodyPr/>
        <a:lstStyle/>
        <a:p>
          <a:endParaRPr lang="en-US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>
        <a:solidFill>
          <a:schemeClr val="accent1"/>
        </a:solidFill>
      </dgm:spPr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4"/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>
        <a:solidFill>
          <a:schemeClr val="accent4"/>
        </a:solidFill>
      </dgm:spPr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/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>
        <a:solidFill>
          <a:schemeClr val="accent5"/>
        </a:solidFill>
      </dgm:spPr>
    </dgm:pt>
    <dgm:pt modelId="{4624FC32-5405-42B1-B5CC-DF0659852A58}" type="pres">
      <dgm:prSet presAssocID="{87BF7896-20EA-4E8F-B6F4-A34EC5C9CB50}" presName="EmptyPane1" presStyleCnt="0"/>
      <dgm:spPr/>
    </dgm:pt>
    <dgm:pt modelId="{59F6C2B0-B773-4ADB-86AA-E3CF7680518A}" type="pres">
      <dgm:prSet presAssocID="{D63CE73E-35DE-48C3-8753-7648BC953C0D}" presName="spaceBetweenRectangles1" presStyleCnt="0"/>
      <dgm:spPr/>
    </dgm:pt>
    <dgm:pt modelId="{B0E1F84C-D563-44BC-8BD7-46D8F837902A}" type="pres">
      <dgm:prSet presAssocID="{660CF888-26B9-4DCA-B7E0-A150825288D0}" presName="composite1" presStyleCnt="0"/>
      <dgm:spPr/>
    </dgm:pt>
    <dgm:pt modelId="{AA687F1E-592A-4A16-9630-0E0C2D82BDEC}" type="pres">
      <dgm:prSet presAssocID="{660CF888-26B9-4DCA-B7E0-A150825288D0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36210ACA-E081-40B5-87EC-500863B13ADD}" type="pres">
      <dgm:prSet presAssocID="{660CF888-26B9-4DCA-B7E0-A150825288D0}" presName="Childtext1" presStyleLbl="revTx" presStyleIdx="3" presStyleCnt="5">
        <dgm:presLayoutVars>
          <dgm:bulletEnabled val="1"/>
        </dgm:presLayoutVars>
      </dgm:prSet>
      <dgm:spPr/>
    </dgm:pt>
    <dgm:pt modelId="{EA3C7446-024E-4EEF-BED4-FFB1F2246CF3}" type="pres">
      <dgm:prSet presAssocID="{660CF888-26B9-4DCA-B7E0-A150825288D0}" presName="ConnectLine1" presStyleLbl="sibTrans1D1" presStyleIdx="3" presStyleCnt="5"/>
      <dgm:spPr>
        <a:noFill/>
        <a:ln w="6350" cap="flat" cmpd="sng" algn="ctr">
          <a:solidFill>
            <a:schemeClr val="accent6"/>
          </a:solidFill>
          <a:prstDash val="dash"/>
          <a:miter lim="800000"/>
        </a:ln>
        <a:effectLst/>
      </dgm:spPr>
    </dgm:pt>
    <dgm:pt modelId="{FDC60305-8FBB-44FD-9B53-CDBFE9F7FDD0}" type="pres">
      <dgm:prSet presAssocID="{660CF888-26B9-4DCA-B7E0-A150825288D0}" presName="ConnectLineEnd1" presStyleLbl="lnNode1" presStyleIdx="3" presStyleCnt="5"/>
      <dgm:spPr>
        <a:solidFill>
          <a:schemeClr val="accent6"/>
        </a:solidFill>
        <a:ln>
          <a:noFill/>
        </a:ln>
      </dgm:spPr>
    </dgm:pt>
    <dgm:pt modelId="{24F9A8F5-7105-4D28-A633-EB8EEF371211}" type="pres">
      <dgm:prSet presAssocID="{660CF888-26B9-4DCA-B7E0-A150825288D0}" presName="EmptyPane1" presStyleCnt="0"/>
      <dgm:spPr/>
    </dgm:pt>
    <dgm:pt modelId="{F1F5E13B-2672-4759-B561-13FA519AB496}" type="pres">
      <dgm:prSet presAssocID="{197B6A99-6CC2-49FD-8495-CB34839ABB2C}" presName="spaceBetweenRectangles1" presStyleCnt="0"/>
      <dgm:spPr/>
    </dgm:pt>
    <dgm:pt modelId="{03163906-36D6-4FB8-BB18-E04FA84A47A6}" type="pres">
      <dgm:prSet presAssocID="{97DB74B5-36C1-4083-BE16-BE9779159093}" presName="composite1" presStyleCnt="0"/>
      <dgm:spPr/>
    </dgm:pt>
    <dgm:pt modelId="{B54E50C8-30CD-4A49-B6D7-34D9AB2A3043}" type="pres">
      <dgm:prSet presAssocID="{97DB74B5-36C1-4083-BE16-BE977915909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9679B796-2B40-4D87-8578-52BF0C29AEB4}" type="pres">
      <dgm:prSet presAssocID="{97DB74B5-36C1-4083-BE16-BE9779159093}" presName="Childtext1" presStyleLbl="revTx" presStyleIdx="4" presStyleCnt="5">
        <dgm:presLayoutVars>
          <dgm:bulletEnabled val="1"/>
        </dgm:presLayoutVars>
      </dgm:prSet>
      <dgm:spPr/>
    </dgm:pt>
    <dgm:pt modelId="{894318B2-70C4-403D-BE3D-359CAB62002A}" type="pres">
      <dgm:prSet presAssocID="{97DB74B5-36C1-4083-BE16-BE9779159093}" presName="ConnectLine1" presStyleLbl="sibTrans1D1" presStyleIdx="4" presStyleCnt="5"/>
      <dgm:spPr>
        <a:noFill/>
        <a:ln w="6350" cap="flat" cmpd="sng" algn="ctr">
          <a:solidFill>
            <a:schemeClr val="accent6">
              <a:lumMod val="75000"/>
            </a:schemeClr>
          </a:solidFill>
          <a:prstDash val="dash"/>
          <a:miter lim="800000"/>
        </a:ln>
        <a:effectLst/>
      </dgm:spPr>
    </dgm:pt>
    <dgm:pt modelId="{C2518668-97A8-402E-BC0D-09AE8E2ABBE2}" type="pres">
      <dgm:prSet presAssocID="{97DB74B5-36C1-4083-BE16-BE9779159093}" presName="ConnectLineEnd1" presStyleLbl="lnNode1" presStyleIdx="4" presStyleCnt="5"/>
      <dgm:spPr>
        <a:solidFill>
          <a:schemeClr val="accent6">
            <a:lumMod val="75000"/>
          </a:schemeClr>
        </a:solidFill>
      </dgm:spPr>
    </dgm:pt>
    <dgm:pt modelId="{B8E1DD63-FDF0-4B15-85B7-2053E048AAC9}" type="pres">
      <dgm:prSet presAssocID="{97DB74B5-36C1-4083-BE16-BE977915909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27A77016-ACE3-485C-903D-6543EBAD672F}" type="presOf" srcId="{B346CE27-CF04-4A01-AFCE-8C941F3674F4}" destId="{FEBD3C2A-A340-470A-A475-AE614EA07678}" srcOrd="0" destOrd="1" presId="urn:microsoft.com/office/officeart/2016/7/layout/RoundedRectangleTimeline"/>
    <dgm:cxn modelId="{5D9B3125-79DF-4C1A-AB86-4D167E1ED6BC}" type="presOf" srcId="{B059B0DE-AE0E-408C-98A7-05AB6DD73373}" destId="{9679B796-2B40-4D87-8578-52BF0C29AEB4}" srcOrd="0" destOrd="0" presId="urn:microsoft.com/office/officeart/2016/7/layout/RoundedRectangleTimeline"/>
    <dgm:cxn modelId="{BA5CF126-908D-4215-B2E2-AF7012301DA0}" srcId="{660CF888-26B9-4DCA-B7E0-A150825288D0}" destId="{BA1616FF-810F-45C9-9A2F-AC41CB3CC6BC}" srcOrd="0" destOrd="0" parTransId="{9544FBF8-477A-41E1-A1AC-3D721A7822EB}" sibTransId="{6F62B292-7542-4770-A5DA-AD6E93F9642D}"/>
    <dgm:cxn modelId="{44F34932-A529-462F-9948-DDC2ACBEA19C}" srcId="{E4033A39-DCC4-4038-9562-AEDDBBB37A99}" destId="{D9440049-C6FF-4CAA-93B2-1516BE957B48}" srcOrd="2" destOrd="0" parTransId="{8A1529E2-7379-450F-AF6E-58EEB6BC46A8}" sibTransId="{9C1BDD5D-4295-4614-AF33-5AE08F541E53}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47C7663-DE86-43C7-B3C9-9F5928A23C68}" srcId="{E5B2E815-0D19-41DC-B01B-4D608769620A}" destId="{660CF888-26B9-4DCA-B7E0-A150825288D0}" srcOrd="3" destOrd="0" parTransId="{C1C2508F-5620-49AF-BFC7-5EF96CC474E3}" sibTransId="{197B6A99-6CC2-49FD-8495-CB34839ABB2C}"/>
    <dgm:cxn modelId="{D0EDD445-35C9-400B-9B66-DFB295947DB2}" srcId="{87BF7896-20EA-4E8F-B6F4-A34EC5C9CB50}" destId="{10FA679D-03CB-4902-93FA-9179775317F3}" srcOrd="2" destOrd="0" parTransId="{C897B592-A391-4C09-9050-6C3B2CA58C72}" sibTransId="{C5D7A3B3-C52E-4FD2-92FB-44DD33DA0596}"/>
    <dgm:cxn modelId="{B7BDCA73-65C2-4BF5-93F0-7A3D442F0CF3}" type="presOf" srcId="{BA1616FF-810F-45C9-9A2F-AC41CB3CC6BC}" destId="{36210ACA-E081-40B5-87EC-500863B13ADD}" srcOrd="0" destOrd="0" presId="urn:microsoft.com/office/officeart/2016/7/layout/RoundedRectangleTimeline"/>
    <dgm:cxn modelId="{465A5776-4A66-4B45-9D1D-8CF41D4CC45D}" type="presOf" srcId="{97DB74B5-36C1-4083-BE16-BE9779159093}" destId="{B54E50C8-30CD-4A49-B6D7-34D9AB2A3043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97D15D88-2DC1-4956-9B64-C442B4AE1CB3}" srcId="{E5B2E815-0D19-41DC-B01B-4D608769620A}" destId="{97DB74B5-36C1-4083-BE16-BE9779159093}" srcOrd="4" destOrd="0" parTransId="{6C1A497B-059D-41D7-B22F-7BDC6CFD947A}" sibTransId="{F04D9720-1E1D-4133-9C2F-A9F070591B2B}"/>
    <dgm:cxn modelId="{CEC8B788-971E-422E-A8E4-A00BBB2E51D9}" type="presOf" srcId="{660CF888-26B9-4DCA-B7E0-A150825288D0}" destId="{AA687F1E-592A-4A16-9630-0E0C2D82BDEC}" srcOrd="0" destOrd="0" presId="urn:microsoft.com/office/officeart/2016/7/layout/RoundedRectangleTimeline"/>
    <dgm:cxn modelId="{E1BD438A-AF17-4652-87D2-9F04A3D25410}" type="presOf" srcId="{88573FEF-95BE-4680-AE81-ACE264CD043C}" destId="{80CDBBF8-C6B4-4166-87C1-DC9120CC7586}" srcOrd="0" destOrd="4" presId="urn:microsoft.com/office/officeart/2016/7/layout/RoundedRectangleTimeline"/>
    <dgm:cxn modelId="{D780898C-0420-4D45-8366-2F75E0602301}" type="presOf" srcId="{D9440049-C6FF-4CAA-93B2-1516BE957B48}" destId="{FEBD3C2A-A340-470A-A475-AE614EA07678}" srcOrd="0" destOrd="2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6673CA9A-584F-492F-87BC-C0EF1F9CC71A}" srcId="{4259F840-24E7-476F-9F30-482E46395856}" destId="{49B59339-BBBF-4EAB-8F6A-1809E360941E}" srcOrd="1" destOrd="0" parTransId="{C9D228F9-2AC3-4707-8269-37EECB46E477}" sibTransId="{7410CF37-EEB5-479D-AD05-D8CF00C94556}"/>
    <dgm:cxn modelId="{B2A2D3A0-230E-47D4-B508-6183DB6533E7}" srcId="{87BF7896-20EA-4E8F-B6F4-A34EC5C9CB50}" destId="{632DE01D-3905-465E-8CA0-81685ECF626D}" srcOrd="1" destOrd="0" parTransId="{8998AF33-07A5-4C44-8570-E5788D264227}" sibTransId="{D450EBE1-F0AD-4C92-B615-59DA3DACA46A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CADC5FBB-A558-4F8A-BFAB-E0B02713F5A4}" type="presOf" srcId="{49B59339-BBBF-4EAB-8F6A-1809E360941E}" destId="{45A02F84-C6CB-43F5-AEE4-3EA66C2BD25F}" srcOrd="0" destOrd="1" presId="urn:microsoft.com/office/officeart/2016/7/layout/RoundedRectangleTimeline"/>
    <dgm:cxn modelId="{41D2FEC1-4DF9-4157-A30D-03C94C18DC86}" srcId="{87BF7896-20EA-4E8F-B6F4-A34EC5C9CB50}" destId="{434A2903-B00C-4878-AD4B-87CF677EB6C5}" srcOrd="3" destOrd="0" parTransId="{CE15446D-078C-43DA-BC9F-775FBE9E02B9}" sibTransId="{FD16F55E-B188-4FEE-8A4E-F0A358327215}"/>
    <dgm:cxn modelId="{D4D8E1C2-902C-4E6B-B591-F54FD2A9D92B}" type="presOf" srcId="{632DE01D-3905-465E-8CA0-81685ECF626D}" destId="{80CDBBF8-C6B4-4166-87C1-DC9120CC7586}" srcOrd="0" destOrd="1" presId="urn:microsoft.com/office/officeart/2016/7/layout/RoundedRectangleTimeline"/>
    <dgm:cxn modelId="{FEEEF3C2-9E2C-4799-B1DC-28D03ABDBADE}" type="presOf" srcId="{10FA679D-03CB-4902-93FA-9179775317F3}" destId="{80CDBBF8-C6B4-4166-87C1-DC9120CC7586}" srcOrd="0" destOrd="2" presId="urn:microsoft.com/office/officeart/2016/7/layout/RoundedRectangleTimeline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4961C5D8-87CF-431D-8E8D-857C807E64B3}" srcId="{97DB74B5-36C1-4083-BE16-BE9779159093}" destId="{B059B0DE-AE0E-408C-98A7-05AB6DD73373}" srcOrd="0" destOrd="0" parTransId="{727AA871-1A31-445C-A336-3204D36FAC47}" sibTransId="{EB87680C-8ED2-476E-AF1D-D26D672907E1}"/>
    <dgm:cxn modelId="{CF610DDB-6E01-4167-885A-D0FA36500698}" type="presOf" srcId="{434A2903-B00C-4878-AD4B-87CF677EB6C5}" destId="{80CDBBF8-C6B4-4166-87C1-DC9120CC7586}" srcOrd="0" destOrd="3" presId="urn:microsoft.com/office/officeart/2016/7/layout/RoundedRectangleTimeline"/>
    <dgm:cxn modelId="{0A15C3E9-9179-4900-A03E-885EDFBDEF9F}" srcId="{E4033A39-DCC4-4038-9562-AEDDBBB37A99}" destId="{B346CE27-CF04-4A01-AFCE-8C941F3674F4}" srcOrd="1" destOrd="0" parTransId="{B4478FBD-B2FC-4AE9-BB4A-3813A47223AD}" sibTransId="{51BDDB84-B19B-4F5D-8217-28B3AAE590F6}"/>
    <dgm:cxn modelId="{0CA390ED-20D0-4931-9ED2-39898E967B4E}" type="presOf" srcId="{43CBB0A2-9D75-4264-8A30-3E8974B40658}" destId="{80CDBBF8-C6B4-4166-87C1-DC9120CC7586}" srcOrd="0" destOrd="0" presId="urn:microsoft.com/office/officeart/2016/7/layout/RoundedRectangleTimeline"/>
    <dgm:cxn modelId="{0F8444EE-A49D-40D7-9BCF-85702D61A69E}" srcId="{87BF7896-20EA-4E8F-B6F4-A34EC5C9CB50}" destId="{88573FEF-95BE-4680-AE81-ACE264CD043C}" srcOrd="4" destOrd="0" parTransId="{17D13EA8-CF99-4DCE-81E4-AFA36B5F3EBB}" sibTransId="{84BF3B8F-496B-4DD1-8D62-96D3FD6F76D4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EBC6C4B1-C34F-422A-A8DD-FC2F19BCEB5C}" type="presParOf" srcId="{196C9F68-3606-4282-A4C6-4485F1280B5F}" destId="{59F6C2B0-B773-4ADB-86AA-E3CF7680518A}" srcOrd="5" destOrd="0" presId="urn:microsoft.com/office/officeart/2016/7/layout/RoundedRectangleTimeline"/>
    <dgm:cxn modelId="{B44021F9-64F2-42AF-8887-CE643D474544}" type="presParOf" srcId="{196C9F68-3606-4282-A4C6-4485F1280B5F}" destId="{B0E1F84C-D563-44BC-8BD7-46D8F837902A}" srcOrd="6" destOrd="0" presId="urn:microsoft.com/office/officeart/2016/7/layout/RoundedRectangleTimeline"/>
    <dgm:cxn modelId="{FCA62D8C-0836-470B-887D-2F5190C1E251}" type="presParOf" srcId="{B0E1F84C-D563-44BC-8BD7-46D8F837902A}" destId="{AA687F1E-592A-4A16-9630-0E0C2D82BDEC}" srcOrd="0" destOrd="0" presId="urn:microsoft.com/office/officeart/2016/7/layout/RoundedRectangleTimeline"/>
    <dgm:cxn modelId="{4C911D76-BB97-4623-868F-355DF8DF2AAB}" type="presParOf" srcId="{B0E1F84C-D563-44BC-8BD7-46D8F837902A}" destId="{36210ACA-E081-40B5-87EC-500863B13ADD}" srcOrd="1" destOrd="0" presId="urn:microsoft.com/office/officeart/2016/7/layout/RoundedRectangleTimeline"/>
    <dgm:cxn modelId="{C8C41DEA-3865-4846-8FD4-E6DFCC957E91}" type="presParOf" srcId="{B0E1F84C-D563-44BC-8BD7-46D8F837902A}" destId="{EA3C7446-024E-4EEF-BED4-FFB1F2246CF3}" srcOrd="2" destOrd="0" presId="urn:microsoft.com/office/officeart/2016/7/layout/RoundedRectangleTimeline"/>
    <dgm:cxn modelId="{22828323-B902-4F1B-89BB-C3A7000232ED}" type="presParOf" srcId="{B0E1F84C-D563-44BC-8BD7-46D8F837902A}" destId="{FDC60305-8FBB-44FD-9B53-CDBFE9F7FDD0}" srcOrd="3" destOrd="0" presId="urn:microsoft.com/office/officeart/2016/7/layout/RoundedRectangleTimeline"/>
    <dgm:cxn modelId="{1F4954B3-28D9-4959-A137-A17D9A25E472}" type="presParOf" srcId="{B0E1F84C-D563-44BC-8BD7-46D8F837902A}" destId="{24F9A8F5-7105-4D28-A633-EB8EEF371211}" srcOrd="4" destOrd="0" presId="urn:microsoft.com/office/officeart/2016/7/layout/RoundedRectangleTimeline"/>
    <dgm:cxn modelId="{E5C70CFA-FDF3-429E-9DC4-FCC0A221C639}" type="presParOf" srcId="{196C9F68-3606-4282-A4C6-4485F1280B5F}" destId="{F1F5E13B-2672-4759-B561-13FA519AB496}" srcOrd="7" destOrd="0" presId="urn:microsoft.com/office/officeart/2016/7/layout/RoundedRectangleTimeline"/>
    <dgm:cxn modelId="{2E1BA3A4-18DB-49E6-9DF9-3510522C180C}" type="presParOf" srcId="{196C9F68-3606-4282-A4C6-4485F1280B5F}" destId="{03163906-36D6-4FB8-BB18-E04FA84A47A6}" srcOrd="8" destOrd="0" presId="urn:microsoft.com/office/officeart/2016/7/layout/RoundedRectangleTimeline"/>
    <dgm:cxn modelId="{6FDBCE34-B62A-4AB3-92F1-8B57B7B1B86B}" type="presParOf" srcId="{03163906-36D6-4FB8-BB18-E04FA84A47A6}" destId="{B54E50C8-30CD-4A49-B6D7-34D9AB2A3043}" srcOrd="0" destOrd="0" presId="urn:microsoft.com/office/officeart/2016/7/layout/RoundedRectangleTimeline"/>
    <dgm:cxn modelId="{33895046-1F00-4017-9E23-59160C869AAA}" type="presParOf" srcId="{03163906-36D6-4FB8-BB18-E04FA84A47A6}" destId="{9679B796-2B40-4D87-8578-52BF0C29AEB4}" srcOrd="1" destOrd="0" presId="urn:microsoft.com/office/officeart/2016/7/layout/RoundedRectangleTimeline"/>
    <dgm:cxn modelId="{12ECDFF8-EE38-4217-84A5-B6DB76365A88}" type="presParOf" srcId="{03163906-36D6-4FB8-BB18-E04FA84A47A6}" destId="{894318B2-70C4-403D-BE3D-359CAB62002A}" srcOrd="2" destOrd="0" presId="urn:microsoft.com/office/officeart/2016/7/layout/RoundedRectangleTimeline"/>
    <dgm:cxn modelId="{DB815251-1804-4927-8D3C-488788811B42}" type="presParOf" srcId="{03163906-36D6-4FB8-BB18-E04FA84A47A6}" destId="{C2518668-97A8-402E-BC0D-09AE8E2ABBE2}" srcOrd="3" destOrd="0" presId="urn:microsoft.com/office/officeart/2016/7/layout/RoundedRectangleTimeline"/>
    <dgm:cxn modelId="{E71AA971-1AAE-4077-BE68-1019D6BC222D}" type="presParOf" srcId="{03163906-36D6-4FB8-BB18-E04FA84A47A6}" destId="{B8E1DD63-FDF0-4B15-85B7-2053E048AAC9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259F840-24E7-476F-9F30-482E4639585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noProof="0" dirty="0"/>
            <a:t>Idempotencia: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noProof="0" dirty="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noProof="0" dirty="0"/>
        </a:p>
      </dgm:t>
    </dgm:pt>
    <dgm:pt modelId="{B54C8F6C-BE1E-4EAB-B7A0-48DE01FFAA36}">
      <dgm:prSet phldrT="[Text]"/>
      <dgm:spPr/>
      <dgm:t>
        <a:bodyPr rtlCol="0"/>
        <a:lstStyle/>
        <a:p>
          <a:pPr rtl="0"/>
          <a:r>
            <a:rPr lang="es-ES" b="0" i="0" u="none" noProof="0" dirty="0"/>
            <a:t>la ejecución repetida de una petición con los mismos parámetros sobre un mismo recurso tendrá el mismo efecto en el estado de nuestro recurso en el sistema si se ejecuta 1 o N veces.</a:t>
          </a:r>
          <a:endParaRPr lang="es-ES" noProof="0" dirty="0"/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noProof="0" dirty="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noProof="0" dirty="0"/>
        </a:p>
      </dgm:t>
    </dgm:pt>
    <dgm:pt modelId="{E4033A39-DCC4-4038-9562-AEDDBBB37A99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es-ES" noProof="0" dirty="0"/>
            <a:t>Seguridad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noProof="0" dirty="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noProof="0" dirty="0"/>
        </a:p>
      </dgm:t>
    </dgm:pt>
    <dgm:pt modelId="{A4C0B4E4-70AD-4901-9E3F-7EA25DD6DAA1}">
      <dgm:prSet phldrT="[Text]"/>
      <dgm:spPr/>
      <dgm:t>
        <a:bodyPr rtlCol="0"/>
        <a:lstStyle/>
        <a:p>
          <a:pPr rtl="0"/>
          <a:r>
            <a:rPr lang="es-ES" b="0" i="0" u="none" noProof="0" dirty="0"/>
            <a:t>Los métodos seguros son los que no modifican recursos. GET</a:t>
          </a:r>
          <a:endParaRPr lang="es-ES" noProof="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noProof="0" dirty="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noProof="0" dirty="0"/>
        </a:p>
      </dgm:t>
    </dgm:pt>
    <dgm:pt modelId="{A86CF168-84D6-4305-A471-7FD6FF09604B}" type="pres">
      <dgm:prSet presAssocID="{E5B2E815-0D19-41DC-B01B-4D608769620A}" presName="Name0" presStyleCnt="0">
        <dgm:presLayoutVars>
          <dgm:chMax val="7"/>
          <dgm:chPref val="7"/>
          <dgm:dir/>
        </dgm:presLayoutVars>
      </dgm:prSet>
      <dgm:spPr/>
    </dgm:pt>
    <dgm:pt modelId="{F25DE8E5-C7EC-4C8E-B232-1C2815309117}" type="pres">
      <dgm:prSet presAssocID="{E5B2E815-0D19-41DC-B01B-4D608769620A}" presName="Name1" presStyleCnt="0"/>
      <dgm:spPr/>
    </dgm:pt>
    <dgm:pt modelId="{8AE00793-9F73-471D-8D13-66CDFA46441D}" type="pres">
      <dgm:prSet presAssocID="{E5B2E815-0D19-41DC-B01B-4D608769620A}" presName="cycle" presStyleCnt="0"/>
      <dgm:spPr/>
    </dgm:pt>
    <dgm:pt modelId="{C57A4F23-F2C5-4157-863C-5F03399D264F}" type="pres">
      <dgm:prSet presAssocID="{E5B2E815-0D19-41DC-B01B-4D608769620A}" presName="srcNode" presStyleLbl="node1" presStyleIdx="0" presStyleCnt="2"/>
      <dgm:spPr/>
    </dgm:pt>
    <dgm:pt modelId="{0EA72805-0232-41D8-90F5-4AEF61D82CCB}" type="pres">
      <dgm:prSet presAssocID="{E5B2E815-0D19-41DC-B01B-4D608769620A}" presName="conn" presStyleLbl="parChTrans1D2" presStyleIdx="0" presStyleCnt="1"/>
      <dgm:spPr/>
    </dgm:pt>
    <dgm:pt modelId="{6A4F1180-6FBA-4A59-A639-2AC71D9674D5}" type="pres">
      <dgm:prSet presAssocID="{E5B2E815-0D19-41DC-B01B-4D608769620A}" presName="extraNode" presStyleLbl="node1" presStyleIdx="0" presStyleCnt="2"/>
      <dgm:spPr/>
    </dgm:pt>
    <dgm:pt modelId="{60FA48DF-050C-4983-BD5F-339480DD4277}" type="pres">
      <dgm:prSet presAssocID="{E5B2E815-0D19-41DC-B01B-4D608769620A}" presName="dstNode" presStyleLbl="node1" presStyleIdx="0" presStyleCnt="2"/>
      <dgm:spPr/>
    </dgm:pt>
    <dgm:pt modelId="{8084B791-9735-42C3-A4E0-637BD72C6DA1}" type="pres">
      <dgm:prSet presAssocID="{4259F840-24E7-476F-9F30-482E46395856}" presName="text_1" presStyleLbl="node1" presStyleIdx="0" presStyleCnt="2">
        <dgm:presLayoutVars>
          <dgm:bulletEnabled val="1"/>
        </dgm:presLayoutVars>
      </dgm:prSet>
      <dgm:spPr/>
    </dgm:pt>
    <dgm:pt modelId="{58028700-022B-4C72-B7E4-BB9BFA0BC4DF}" type="pres">
      <dgm:prSet presAssocID="{4259F840-24E7-476F-9F30-482E46395856}" presName="accent_1" presStyleCnt="0"/>
      <dgm:spPr/>
    </dgm:pt>
    <dgm:pt modelId="{1D80E6C4-BEE3-41FC-BE2A-CAC584FEC201}" type="pres">
      <dgm:prSet presAssocID="{4259F840-24E7-476F-9F30-482E46395856}" presName="accentRepeatNode" presStyleLbl="solidFgAcc1" presStyleIdx="0" presStyleCnt="2"/>
      <dgm:spPr/>
    </dgm:pt>
    <dgm:pt modelId="{934368F1-A3A8-4636-8ABF-1C44050511D3}" type="pres">
      <dgm:prSet presAssocID="{E4033A39-DCC4-4038-9562-AEDDBBB37A99}" presName="text_2" presStyleLbl="node1" presStyleIdx="1" presStyleCnt="2" custLinFactNeighborX="-486" custLinFactNeighborY="-1388">
        <dgm:presLayoutVars>
          <dgm:bulletEnabled val="1"/>
        </dgm:presLayoutVars>
      </dgm:prSet>
      <dgm:spPr/>
    </dgm:pt>
    <dgm:pt modelId="{686A1470-0074-44D4-8885-CD002D69774D}" type="pres">
      <dgm:prSet presAssocID="{E4033A39-DCC4-4038-9562-AEDDBBB37A99}" presName="accent_2" presStyleCnt="0"/>
      <dgm:spPr/>
    </dgm:pt>
    <dgm:pt modelId="{4D0CC3CB-AAEC-4B0B-8161-2691485AF3B8}" type="pres">
      <dgm:prSet presAssocID="{E4033A39-DCC4-4038-9562-AEDDBBB37A99}" presName="accentRepeatNode" presStyleLbl="solidFgAcc1" presStyleIdx="1" presStyleCnt="2"/>
      <dgm:spPr/>
    </dgm:pt>
  </dgm:ptLst>
  <dgm:cxnLst>
    <dgm:cxn modelId="{10656B12-413F-4FFA-97A9-84A66C102D46}" type="presOf" srcId="{E5B2E815-0D19-41DC-B01B-4D608769620A}" destId="{A86CF168-84D6-4305-A471-7FD6FF09604B}" srcOrd="0" destOrd="0" presId="urn:microsoft.com/office/officeart/2008/layout/VerticalCurvedList"/>
    <dgm:cxn modelId="{A7232439-61AC-46A4-ADBD-8D30BBE4AED0}" type="presOf" srcId="{E4033A39-DCC4-4038-9562-AEDDBBB37A99}" destId="{934368F1-A3A8-4636-8ABF-1C44050511D3}" srcOrd="0" destOrd="0" presId="urn:microsoft.com/office/officeart/2008/layout/VerticalCurvedList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EAE71154-DB90-4EC0-A9BE-C034D036A048}" type="presOf" srcId="{A4C0B4E4-70AD-4901-9E3F-7EA25DD6DAA1}" destId="{934368F1-A3A8-4636-8ABF-1C44050511D3}" srcOrd="0" destOrd="1" presId="urn:microsoft.com/office/officeart/2008/layout/VerticalCurvedList"/>
    <dgm:cxn modelId="{1C1F6F8C-35EF-412E-901C-B7289ED15CED}" type="presOf" srcId="{C33B8BEF-A818-4A2F-A99A-E2B29895E184}" destId="{0EA72805-0232-41D8-90F5-4AEF61D82CCB}" srcOrd="0" destOrd="0" presId="urn:microsoft.com/office/officeart/2008/layout/VerticalCurvedList"/>
    <dgm:cxn modelId="{52B1E2AD-888A-402F-8498-BAB064E8BD91}" type="presOf" srcId="{4259F840-24E7-476F-9F30-482E46395856}" destId="{8084B791-9735-42C3-A4E0-637BD72C6DA1}" srcOrd="0" destOrd="0" presId="urn:microsoft.com/office/officeart/2008/layout/VerticalCurvedList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AD1F39ED-3AD3-4A96-995A-09C5B282B939}" type="presOf" srcId="{B54C8F6C-BE1E-4EAB-B7A0-48DE01FFAA36}" destId="{8084B791-9735-42C3-A4E0-637BD72C6DA1}" srcOrd="0" destOrd="1" presId="urn:microsoft.com/office/officeart/2008/layout/VerticalCurvedList"/>
    <dgm:cxn modelId="{2F1C681D-3659-451D-8AEA-06DC87F6FFBB}" type="presParOf" srcId="{A86CF168-84D6-4305-A471-7FD6FF09604B}" destId="{F25DE8E5-C7EC-4C8E-B232-1C2815309117}" srcOrd="0" destOrd="0" presId="urn:microsoft.com/office/officeart/2008/layout/VerticalCurvedList"/>
    <dgm:cxn modelId="{6E26121A-9132-432E-B483-991E76CD3A6E}" type="presParOf" srcId="{F25DE8E5-C7EC-4C8E-B232-1C2815309117}" destId="{8AE00793-9F73-471D-8D13-66CDFA46441D}" srcOrd="0" destOrd="0" presId="urn:microsoft.com/office/officeart/2008/layout/VerticalCurvedList"/>
    <dgm:cxn modelId="{56C7D3E2-F12E-48A0-B34C-B8EBDB190801}" type="presParOf" srcId="{8AE00793-9F73-471D-8D13-66CDFA46441D}" destId="{C57A4F23-F2C5-4157-863C-5F03399D264F}" srcOrd="0" destOrd="0" presId="urn:microsoft.com/office/officeart/2008/layout/VerticalCurvedList"/>
    <dgm:cxn modelId="{8B008F29-4DB2-4157-88C9-C5FB89DB8B74}" type="presParOf" srcId="{8AE00793-9F73-471D-8D13-66CDFA46441D}" destId="{0EA72805-0232-41D8-90F5-4AEF61D82CCB}" srcOrd="1" destOrd="0" presId="urn:microsoft.com/office/officeart/2008/layout/VerticalCurvedList"/>
    <dgm:cxn modelId="{F419ECE3-AD81-4F4D-BD1E-D07A8CAF9C60}" type="presParOf" srcId="{8AE00793-9F73-471D-8D13-66CDFA46441D}" destId="{6A4F1180-6FBA-4A59-A639-2AC71D9674D5}" srcOrd="2" destOrd="0" presId="urn:microsoft.com/office/officeart/2008/layout/VerticalCurvedList"/>
    <dgm:cxn modelId="{AD3E4EE8-5794-46EB-BD74-443599B1D18A}" type="presParOf" srcId="{8AE00793-9F73-471D-8D13-66CDFA46441D}" destId="{60FA48DF-050C-4983-BD5F-339480DD4277}" srcOrd="3" destOrd="0" presId="urn:microsoft.com/office/officeart/2008/layout/VerticalCurvedList"/>
    <dgm:cxn modelId="{2615977B-458B-47F6-A49A-FCE485686D9C}" type="presParOf" srcId="{F25DE8E5-C7EC-4C8E-B232-1C2815309117}" destId="{8084B791-9735-42C3-A4E0-637BD72C6DA1}" srcOrd="1" destOrd="0" presId="urn:microsoft.com/office/officeart/2008/layout/VerticalCurvedList"/>
    <dgm:cxn modelId="{FB7B48CE-6629-49E4-BFC2-FABD83458FD5}" type="presParOf" srcId="{F25DE8E5-C7EC-4C8E-B232-1C2815309117}" destId="{58028700-022B-4C72-B7E4-BB9BFA0BC4DF}" srcOrd="2" destOrd="0" presId="urn:microsoft.com/office/officeart/2008/layout/VerticalCurvedList"/>
    <dgm:cxn modelId="{F7DF447F-B096-400A-9586-85CD39CF036E}" type="presParOf" srcId="{58028700-022B-4C72-B7E4-BB9BFA0BC4DF}" destId="{1D80E6C4-BEE3-41FC-BE2A-CAC584FEC201}" srcOrd="0" destOrd="0" presId="urn:microsoft.com/office/officeart/2008/layout/VerticalCurvedList"/>
    <dgm:cxn modelId="{28C7FAEB-D7E2-4EC5-9613-171AEBBD02DC}" type="presParOf" srcId="{F25DE8E5-C7EC-4C8E-B232-1C2815309117}" destId="{934368F1-A3A8-4636-8ABF-1C44050511D3}" srcOrd="3" destOrd="0" presId="urn:microsoft.com/office/officeart/2008/layout/VerticalCurvedList"/>
    <dgm:cxn modelId="{D3AE61B2-4118-4C93-8CD8-ABBA65CD532A}" type="presParOf" srcId="{F25DE8E5-C7EC-4C8E-B232-1C2815309117}" destId="{686A1470-0074-44D4-8885-CD002D69774D}" srcOrd="4" destOrd="0" presId="urn:microsoft.com/office/officeart/2008/layout/VerticalCurvedList"/>
    <dgm:cxn modelId="{848CFB84-02A3-41D2-B7B2-99E1A0036D02}" type="presParOf" srcId="{686A1470-0074-44D4-8885-CD002D69774D}" destId="{4D0CC3CB-AAEC-4B0B-8161-2691485AF3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485E4-53D0-480C-A3B4-B7BBBDFD4346}">
      <dsp:nvSpPr>
        <dsp:cNvPr id="0" name=""/>
        <dsp:cNvSpPr/>
      </dsp:nvSpPr>
      <dsp:spPr>
        <a:xfrm>
          <a:off x="4929" y="1533985"/>
          <a:ext cx="1889521" cy="58064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1"/>
            <a:t>Endpoints</a:t>
          </a:r>
          <a:endParaRPr lang="es-ES" sz="1600" kern="1200" noProof="1"/>
        </a:p>
      </dsp:txBody>
      <dsp:txXfrm>
        <a:off x="4929" y="1533985"/>
        <a:ext cx="1889521" cy="580647"/>
      </dsp:txXfrm>
    </dsp:sp>
    <dsp:sp modelId="{B3E822FA-612A-457F-9773-42BF3185090D}">
      <dsp:nvSpPr>
        <dsp:cNvPr id="0" name=""/>
        <dsp:cNvSpPr/>
      </dsp:nvSpPr>
      <dsp:spPr>
        <a:xfrm>
          <a:off x="4929" y="2114632"/>
          <a:ext cx="1889521" cy="702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D8ACC-16FB-4464-8555-61C2FB769DE3}">
      <dsp:nvSpPr>
        <dsp:cNvPr id="0" name=""/>
        <dsp:cNvSpPr/>
      </dsp:nvSpPr>
      <dsp:spPr>
        <a:xfrm>
          <a:off x="2158984" y="1533985"/>
          <a:ext cx="1889521" cy="580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rtlCol="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Métodos</a:t>
          </a:r>
          <a:endParaRPr lang="en-US" sz="1600" kern="1200" dirty="0"/>
        </a:p>
      </dsp:txBody>
      <dsp:txXfrm>
        <a:off x="2158984" y="1533985"/>
        <a:ext cx="1889521" cy="580647"/>
      </dsp:txXfrm>
    </dsp:sp>
    <dsp:sp modelId="{714658CF-C818-4428-AFC7-D6F0FCAEDE01}">
      <dsp:nvSpPr>
        <dsp:cNvPr id="0" name=""/>
        <dsp:cNvSpPr/>
      </dsp:nvSpPr>
      <dsp:spPr>
        <a:xfrm>
          <a:off x="2158984" y="2114632"/>
          <a:ext cx="1889521" cy="702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75E0-72CE-4A34-9687-661E8D817B2F}">
      <dsp:nvSpPr>
        <dsp:cNvPr id="0" name=""/>
        <dsp:cNvSpPr/>
      </dsp:nvSpPr>
      <dsp:spPr>
        <a:xfrm>
          <a:off x="4313039" y="1533985"/>
          <a:ext cx="1889521" cy="580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Formato de Datos</a:t>
          </a:r>
          <a:endParaRPr lang="es-ES" sz="1600" kern="1200"/>
        </a:p>
      </dsp:txBody>
      <dsp:txXfrm>
        <a:off x="4313039" y="1533985"/>
        <a:ext cx="1889521" cy="580647"/>
      </dsp:txXfrm>
    </dsp:sp>
    <dsp:sp modelId="{3DD8ECC5-37C4-47E9-89D4-ECD6AA5549EC}">
      <dsp:nvSpPr>
        <dsp:cNvPr id="0" name=""/>
        <dsp:cNvSpPr/>
      </dsp:nvSpPr>
      <dsp:spPr>
        <a:xfrm>
          <a:off x="4313039" y="2114632"/>
          <a:ext cx="1889521" cy="7027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11024-9786-4D6C-BF20-F8203AE00D28}">
      <dsp:nvSpPr>
        <dsp:cNvPr id="0" name=""/>
        <dsp:cNvSpPr/>
      </dsp:nvSpPr>
      <dsp:spPr>
        <a:xfrm>
          <a:off x="6467094" y="1533985"/>
          <a:ext cx="1889521" cy="580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Autenticación</a:t>
          </a:r>
          <a:endParaRPr lang="es-ES" sz="1600" kern="1200" dirty="0"/>
        </a:p>
      </dsp:txBody>
      <dsp:txXfrm>
        <a:off x="6467094" y="1533985"/>
        <a:ext cx="1889521" cy="580647"/>
      </dsp:txXfrm>
    </dsp:sp>
    <dsp:sp modelId="{8B45958C-9DB8-42AA-B30E-730F13F79BD9}">
      <dsp:nvSpPr>
        <dsp:cNvPr id="0" name=""/>
        <dsp:cNvSpPr/>
      </dsp:nvSpPr>
      <dsp:spPr>
        <a:xfrm>
          <a:off x="6467094" y="2114632"/>
          <a:ext cx="1889521" cy="7027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5CBE7-3CE4-480F-8D1C-0BFF37767C71}">
      <dsp:nvSpPr>
        <dsp:cNvPr id="0" name=""/>
        <dsp:cNvSpPr/>
      </dsp:nvSpPr>
      <dsp:spPr>
        <a:xfrm>
          <a:off x="8621148" y="1533985"/>
          <a:ext cx="1889521" cy="5806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Documentación</a:t>
          </a:r>
          <a:endParaRPr lang="es-ES" sz="1600" kern="1200"/>
        </a:p>
      </dsp:txBody>
      <dsp:txXfrm>
        <a:off x="8621148" y="1533985"/>
        <a:ext cx="1889521" cy="580647"/>
      </dsp:txXfrm>
    </dsp:sp>
    <dsp:sp modelId="{21511C00-41F1-49E4-90A9-52B246EE709C}">
      <dsp:nvSpPr>
        <dsp:cNvPr id="0" name=""/>
        <dsp:cNvSpPr/>
      </dsp:nvSpPr>
      <dsp:spPr>
        <a:xfrm>
          <a:off x="8621148" y="2114632"/>
          <a:ext cx="1889521" cy="70272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31019" y="1248365"/>
          <a:ext cx="435133" cy="1854606"/>
        </a:xfrm>
        <a:prstGeom prst="round2Same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 noProof="0" dirty="0"/>
            <a:t>Recursos</a:t>
          </a:r>
        </a:p>
      </dsp:txBody>
      <dsp:txXfrm rot="5400000">
        <a:off x="642524" y="1979343"/>
        <a:ext cx="1833365" cy="392651"/>
      </dsp:txXfrm>
    </dsp:sp>
    <dsp:sp modelId="{45A02F84-C6CB-43F5-AEE4-3EA66C2BD25F}">
      <dsp:nvSpPr>
        <dsp:cNvPr id="0" name=""/>
        <dsp:cNvSpPr/>
      </dsp:nvSpPr>
      <dsp:spPr>
        <a:xfrm>
          <a:off x="3080" y="0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noProof="0" dirty="0"/>
            <a:t>En una API REST se trabaja con </a:t>
          </a:r>
          <a:r>
            <a:rPr lang="es-ES" sz="1200" b="1" i="0" u="none" kern="1200" noProof="0" dirty="0"/>
            <a:t>recursos</a:t>
          </a:r>
          <a:r>
            <a:rPr lang="es-ES" sz="1200" b="0" i="0" u="none" kern="1200" noProof="0" dirty="0"/>
            <a:t>. Un recurso,  puede ser un objeto o una colección de objetos.</a:t>
          </a:r>
          <a:endParaRPr lang="es-ES" sz="1200" kern="1200" noProof="0" dirty="0"/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u="none" kern="1200" noProof="0" dirty="0"/>
            <a:t>Cada recurso se identifica mediante una URL única</a:t>
          </a:r>
          <a:endParaRPr lang="es-ES" sz="1200" b="1" kern="1200" noProof="0" dirty="0"/>
        </a:p>
      </dsp:txBody>
      <dsp:txXfrm>
        <a:off x="3080" y="0"/>
        <a:ext cx="3091011" cy="1522968"/>
      </dsp:txXfrm>
    </dsp:sp>
    <dsp:sp modelId="{6BA46904-CB7C-4538-BD49-D3891EF19552}">
      <dsp:nvSpPr>
        <dsp:cNvPr id="0" name=""/>
        <dsp:cNvSpPr/>
      </dsp:nvSpPr>
      <dsp:spPr>
        <a:xfrm>
          <a:off x="154858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5073" y="1522968"/>
          <a:ext cx="87026" cy="8702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5889" y="1958102"/>
          <a:ext cx="18546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Formato </a:t>
          </a:r>
        </a:p>
      </dsp:txBody>
      <dsp:txXfrm>
        <a:off x="2475889" y="1958102"/>
        <a:ext cx="1854606" cy="435133"/>
      </dsp:txXfrm>
    </dsp:sp>
    <dsp:sp modelId="{FEBD3C2A-A340-470A-A475-AE614EA07678}">
      <dsp:nvSpPr>
        <dsp:cNvPr id="0" name=""/>
        <dsp:cNvSpPr/>
      </dsp:nvSpPr>
      <dsp:spPr>
        <a:xfrm>
          <a:off x="1857687" y="2828369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0" numCol="1" spcCol="1270" rtlCol="0" anchor="t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noProof="0" dirty="0"/>
            <a:t>Los recursos se pueden representar en diferentes formatos:</a:t>
          </a:r>
          <a:endParaRPr lang="es-ES" sz="1200" kern="1200" noProof="0" dirty="0"/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/>
            <a:t>XML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noProof="0" dirty="0"/>
            <a:t>JSON </a:t>
          </a:r>
          <a:endParaRPr lang="es-ES" sz="1200" b="0" kern="1200" noProof="0" dirty="0"/>
        </a:p>
      </dsp:txBody>
      <dsp:txXfrm>
        <a:off x="1857687" y="2828369"/>
        <a:ext cx="3091011" cy="1522968"/>
      </dsp:txXfrm>
    </dsp:sp>
    <dsp:sp modelId="{080474C8-0FEA-4FD1-97F1-0978CFB4A37F}">
      <dsp:nvSpPr>
        <dsp:cNvPr id="0" name=""/>
        <dsp:cNvSpPr/>
      </dsp:nvSpPr>
      <dsp:spPr>
        <a:xfrm>
          <a:off x="3403193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4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9679" y="2741342"/>
          <a:ext cx="87026" cy="8702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30496" y="1958102"/>
          <a:ext cx="18546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Métodos HTTP</a:t>
          </a:r>
        </a:p>
      </dsp:txBody>
      <dsp:txXfrm>
        <a:off x="4330496" y="1958102"/>
        <a:ext cx="1854606" cy="435133"/>
      </dsp:txXfrm>
    </dsp:sp>
    <dsp:sp modelId="{80CDBBF8-C6B4-4166-87C1-DC9120CC7586}">
      <dsp:nvSpPr>
        <dsp:cNvPr id="0" name=""/>
        <dsp:cNvSpPr/>
      </dsp:nvSpPr>
      <dsp:spPr>
        <a:xfrm>
          <a:off x="3712294" y="0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Las operaciones sobre los recursos se realizan utilizando métodos HTTP:</a:t>
          </a:r>
          <a:endParaRPr lang="es-ES" sz="1200" kern="1200" noProof="0" dirty="0"/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GET</a:t>
          </a:r>
          <a:r>
            <a:rPr lang="es-ES" sz="1200" kern="1200"/>
            <a:t>: Obtener un recurso o todos los recursos.</a:t>
          </a:r>
          <a:endParaRPr lang="es-ES" sz="1200" kern="1200" dirty="0"/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POST</a:t>
          </a:r>
          <a:r>
            <a:rPr lang="es-ES" sz="1200" kern="1200" dirty="0"/>
            <a:t>: Crear un nuevo recurso.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PUT</a:t>
          </a:r>
          <a:r>
            <a:rPr lang="es-ES" sz="1200" kern="1200" dirty="0"/>
            <a:t>: Actualizar un recurso existente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DELETE</a:t>
          </a:r>
          <a:r>
            <a:rPr lang="es-ES" sz="1200" kern="1200" dirty="0"/>
            <a:t>: Eliminar un recurso.</a:t>
          </a:r>
          <a:endParaRPr lang="es-ES" sz="1200" kern="1200" noProof="0" dirty="0"/>
        </a:p>
      </dsp:txBody>
      <dsp:txXfrm>
        <a:off x="3712294" y="0"/>
        <a:ext cx="3091011" cy="1522968"/>
      </dsp:txXfrm>
    </dsp:sp>
    <dsp:sp modelId="{89759DE5-9F8A-470E-A6D8-F13BB4DEE93D}">
      <dsp:nvSpPr>
        <dsp:cNvPr id="0" name=""/>
        <dsp:cNvSpPr/>
      </dsp:nvSpPr>
      <dsp:spPr>
        <a:xfrm>
          <a:off x="5257799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5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14286" y="1522968"/>
          <a:ext cx="87026" cy="87026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87F1E-592A-4A16-9630-0E0C2D82BDEC}">
      <dsp:nvSpPr>
        <dsp:cNvPr id="0" name=""/>
        <dsp:cNvSpPr/>
      </dsp:nvSpPr>
      <dsp:spPr>
        <a:xfrm>
          <a:off x="6185103" y="1958102"/>
          <a:ext cx="1854606" cy="43513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Stateless</a:t>
          </a:r>
        </a:p>
      </dsp:txBody>
      <dsp:txXfrm>
        <a:off x="6185103" y="1958102"/>
        <a:ext cx="1854606" cy="435133"/>
      </dsp:txXfrm>
    </dsp:sp>
    <dsp:sp modelId="{36210ACA-E081-40B5-87EC-500863B13ADD}">
      <dsp:nvSpPr>
        <dsp:cNvPr id="0" name=""/>
        <dsp:cNvSpPr/>
      </dsp:nvSpPr>
      <dsp:spPr>
        <a:xfrm>
          <a:off x="5566901" y="2828369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0" numCol="1" spcCol="1270" rtlCol="0" anchor="t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Cada solicitud desde un cliente a un servidor debe contener toda la información necesaria para que el servidor entienda y procese la solicitud. No se mantiene estado entre solicitudes</a:t>
          </a:r>
          <a:endParaRPr lang="es-ES" sz="1200" kern="1200" noProof="0" dirty="0"/>
        </a:p>
      </dsp:txBody>
      <dsp:txXfrm>
        <a:off x="5566901" y="2828369"/>
        <a:ext cx="3091011" cy="1522968"/>
      </dsp:txXfrm>
    </dsp:sp>
    <dsp:sp modelId="{EA3C7446-024E-4EEF-BED4-FFB1F2246CF3}">
      <dsp:nvSpPr>
        <dsp:cNvPr id="0" name=""/>
        <dsp:cNvSpPr/>
      </dsp:nvSpPr>
      <dsp:spPr>
        <a:xfrm>
          <a:off x="7112406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6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60305-8FBB-44FD-9B53-CDBFE9F7FDD0}">
      <dsp:nvSpPr>
        <dsp:cNvPr id="0" name=""/>
        <dsp:cNvSpPr/>
      </dsp:nvSpPr>
      <dsp:spPr>
        <a:xfrm>
          <a:off x="7068893" y="2741342"/>
          <a:ext cx="87026" cy="87026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E50C8-30CD-4A49-B6D7-34D9AB2A3043}">
      <dsp:nvSpPr>
        <dsp:cNvPr id="0" name=""/>
        <dsp:cNvSpPr/>
      </dsp:nvSpPr>
      <dsp:spPr>
        <a:xfrm rot="5400000">
          <a:off x="8749446" y="1248365"/>
          <a:ext cx="435133" cy="1854606"/>
        </a:xfrm>
        <a:prstGeom prst="round2Same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noProof="0" dirty="0"/>
            <a:t>Códigos de estado</a:t>
          </a:r>
        </a:p>
      </dsp:txBody>
      <dsp:txXfrm rot="-5400000">
        <a:off x="8039710" y="1979343"/>
        <a:ext cx="1833365" cy="392651"/>
      </dsp:txXfrm>
    </dsp:sp>
    <dsp:sp modelId="{9679B796-2B40-4D87-8578-52BF0C29AEB4}">
      <dsp:nvSpPr>
        <dsp:cNvPr id="0" name=""/>
        <dsp:cNvSpPr/>
      </dsp:nvSpPr>
      <dsp:spPr>
        <a:xfrm>
          <a:off x="7421507" y="0"/>
          <a:ext cx="3091011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1440" numCol="1" spcCol="1270" rtlCol="0" anchor="b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kern="1200" noProof="0" dirty="0"/>
            <a:t>El resultado de la operación ofrece códigos de estado de HTTP </a:t>
          </a:r>
          <a:r>
            <a:rPr lang="es-ES" sz="1200" kern="1200" dirty="0"/>
            <a:t> indica el resultado de la operación: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 </a:t>
          </a:r>
          <a:r>
            <a:rPr lang="es-ES" sz="1200" b="1" kern="1200" dirty="0"/>
            <a:t>200</a:t>
          </a:r>
          <a:r>
            <a:rPr lang="es-ES" sz="1200" kern="1200" dirty="0"/>
            <a:t> OK,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</a:t>
          </a:r>
          <a:r>
            <a:rPr lang="es-ES" sz="1200" b="1" kern="1200" dirty="0"/>
            <a:t>201</a:t>
          </a:r>
          <a:r>
            <a:rPr lang="es-ES" sz="1200" kern="1200" dirty="0"/>
            <a:t> </a:t>
          </a:r>
          <a:r>
            <a:rPr lang="es-ES" sz="1200" kern="1200" noProof="1"/>
            <a:t>Created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1"/>
            <a:t>400</a:t>
          </a:r>
          <a:r>
            <a:rPr lang="es-ES" sz="1200" kern="1200" noProof="1"/>
            <a:t> Bad Request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1"/>
            <a:t>404</a:t>
          </a:r>
          <a:r>
            <a:rPr lang="es-ES" sz="1200" kern="1200" noProof="1"/>
            <a:t> Not Found</a:t>
          </a:r>
        </a:p>
      </dsp:txBody>
      <dsp:txXfrm>
        <a:off x="7421507" y="0"/>
        <a:ext cx="3091011" cy="1522968"/>
      </dsp:txXfrm>
    </dsp:sp>
    <dsp:sp modelId="{894318B2-70C4-403D-BE3D-359CAB62002A}">
      <dsp:nvSpPr>
        <dsp:cNvPr id="0" name=""/>
        <dsp:cNvSpPr/>
      </dsp:nvSpPr>
      <dsp:spPr>
        <a:xfrm>
          <a:off x="8967013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lumMod val="75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8668-97A8-402E-BC0D-09AE8E2ABBE2}">
      <dsp:nvSpPr>
        <dsp:cNvPr id="0" name=""/>
        <dsp:cNvSpPr/>
      </dsp:nvSpPr>
      <dsp:spPr>
        <a:xfrm>
          <a:off x="8923500" y="1522968"/>
          <a:ext cx="87026" cy="8702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72805-0232-41D8-90F5-4AEF61D82CCB}">
      <dsp:nvSpPr>
        <dsp:cNvPr id="0" name=""/>
        <dsp:cNvSpPr/>
      </dsp:nvSpPr>
      <dsp:spPr>
        <a:xfrm>
          <a:off x="-4882653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4B791-9735-42C3-A4E0-637BD72C6DA1}">
      <dsp:nvSpPr>
        <dsp:cNvPr id="0" name=""/>
        <dsp:cNvSpPr/>
      </dsp:nvSpPr>
      <dsp:spPr>
        <a:xfrm>
          <a:off x="799884" y="621632"/>
          <a:ext cx="9692761" cy="124309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55880" rIns="55880" bIns="5588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Idempotencia: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u="none" kern="1200" noProof="0" dirty="0"/>
            <a:t>la ejecución repetida de una petición con los mismos parámetros sobre un mismo recurso tendrá el mismo efecto en el estado de nuestro recurso en el sistema si se ejecuta 1 o N veces.</a:t>
          </a:r>
          <a:endParaRPr lang="es-ES" sz="1700" kern="1200" noProof="0" dirty="0"/>
        </a:p>
      </dsp:txBody>
      <dsp:txXfrm>
        <a:off x="799884" y="621632"/>
        <a:ext cx="9692761" cy="1243090"/>
      </dsp:txXfrm>
    </dsp:sp>
    <dsp:sp modelId="{1D80E6C4-BEE3-41FC-BE2A-CAC584FEC201}">
      <dsp:nvSpPr>
        <dsp:cNvPr id="0" name=""/>
        <dsp:cNvSpPr/>
      </dsp:nvSpPr>
      <dsp:spPr>
        <a:xfrm>
          <a:off x="22953" y="466245"/>
          <a:ext cx="1553862" cy="155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368F1-A3A8-4636-8ABF-1C44050511D3}">
      <dsp:nvSpPr>
        <dsp:cNvPr id="0" name=""/>
        <dsp:cNvSpPr/>
      </dsp:nvSpPr>
      <dsp:spPr>
        <a:xfrm>
          <a:off x="752777" y="2469361"/>
          <a:ext cx="9692761" cy="124309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55880" rIns="55880" bIns="5588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Seguridad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u="none" kern="1200" noProof="0" dirty="0"/>
            <a:t>Los métodos seguros son los que no modifican recursos. GET</a:t>
          </a:r>
          <a:endParaRPr lang="es-ES" sz="1700" kern="1200" noProof="0" dirty="0"/>
        </a:p>
      </dsp:txBody>
      <dsp:txXfrm>
        <a:off x="752777" y="2469361"/>
        <a:ext cx="9692761" cy="1243090"/>
      </dsp:txXfrm>
    </dsp:sp>
    <dsp:sp modelId="{4D0CC3CB-AAEC-4B0B-8161-2691485AF3B8}">
      <dsp:nvSpPr>
        <dsp:cNvPr id="0" name=""/>
        <dsp:cNvSpPr/>
      </dsp:nvSpPr>
      <dsp:spPr>
        <a:xfrm>
          <a:off x="22953" y="2331229"/>
          <a:ext cx="1553862" cy="155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24A61F-4452-4870-8954-82A6C7969055}" type="datetime1">
              <a:rPr lang="es-ES" smtClean="0"/>
              <a:t>15/10/2024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414B-2306-401B-90CB-E006A597E5DF}" type="datetime1">
              <a:rPr lang="es-ES" smtClean="0"/>
              <a:pPr/>
              <a:t>15/10/2024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es-ES"/>
              <a:t>ID=d924773e-9a16-4d6d-9803-8cb819e99682
Receta = text_billboard
Tipo = TextOnly
Variante = 0
FamilyID = AccentBoxWalbaum_Zero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89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17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48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20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7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34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99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15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4" name="Marcador de posición de imagen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5" name="Marcador de posición de imagen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á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Imagen</a:t>
            </a:r>
          </a:p>
        </p:txBody>
      </p:sp>
      <p:sp>
        <p:nvSpPr>
          <p:cNvPr id="10" name="Marcador de posición de imagen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Imagen</a:t>
            </a:r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Imagen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2" name="Marcador de posición de imagen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Imagen</a:t>
            </a:r>
          </a:p>
        </p:txBody>
      </p:sp>
      <p:sp>
        <p:nvSpPr>
          <p:cNvPr id="33" name="Marcador de posición de imagen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Imagen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37" name="Marcador de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8" name="Marcador de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9" name="Marcador de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40" name="Marcador de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41" name="Marcador de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4/9/20XX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posición de conteni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4/9/20XX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glassfish.jersey.containers/jersey-container-servlet/3.1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glassfish.jersey.inject/jersey-hk2/3.1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API 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Dependencias Maven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8571896" cy="296851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jersey container </a:t>
            </a:r>
            <a:r>
              <a:rPr lang="es-ES" dirty="0" err="1"/>
              <a:t>servlet</a:t>
            </a:r>
            <a:r>
              <a:rPr lang="es-ES" dirty="0"/>
              <a:t> Maven (Jersey Container Servlet » 3.1.0)</a:t>
            </a:r>
          </a:p>
          <a:p>
            <a:pPr rtl="0"/>
            <a:r>
              <a:rPr lang="es-ES" dirty="0"/>
              <a:t>jersey-hk2 </a:t>
            </a:r>
            <a:r>
              <a:rPr lang="es-ES" dirty="0" err="1"/>
              <a:t>servlet</a:t>
            </a:r>
            <a:r>
              <a:rPr lang="es-ES" dirty="0"/>
              <a:t> Maven (Jersey </a:t>
            </a:r>
            <a:r>
              <a:rPr lang="es-ES" dirty="0" err="1"/>
              <a:t>Inject</a:t>
            </a:r>
            <a:r>
              <a:rPr lang="es-ES" dirty="0"/>
              <a:t> HK2)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Dependencias Maven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15568" y="2087992"/>
            <a:ext cx="10029760" cy="82391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hlinkClick r:id="rId3"/>
              </a:rPr>
              <a:t>jersey container </a:t>
            </a:r>
            <a:r>
              <a:rPr lang="es-ES" dirty="0" err="1">
                <a:hlinkClick r:id="rId3"/>
              </a:rPr>
              <a:t>servlet</a:t>
            </a:r>
            <a:r>
              <a:rPr lang="es-ES" dirty="0">
                <a:hlinkClick r:id="rId3"/>
              </a:rPr>
              <a:t>  (Jersey Container Servlet » 3.1.0)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10564598" cy="296851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dependencies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&lt;!-- https://mvnrepository.com/artifact/org.glassfish.jersey.containers/jersey-container-servlet --&gt;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org.glassfish.jersey.containers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&gt;jersey-container-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servlet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&gt;3.1.0&lt;/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rtl="0"/>
            <a:endParaRPr lang="es-ES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88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Dependencias Maven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115568" y="2087992"/>
            <a:ext cx="10029760" cy="82391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hlinkClick r:id="rId3"/>
              </a:rPr>
              <a:t>jersey-hk2 </a:t>
            </a:r>
            <a:r>
              <a:rPr lang="es-ES" dirty="0" err="1">
                <a:hlinkClick r:id="rId3"/>
              </a:rPr>
              <a:t>servlet</a:t>
            </a:r>
            <a:r>
              <a:rPr lang="es-ES" dirty="0">
                <a:hlinkClick r:id="rId3"/>
              </a:rPr>
              <a:t>  (Jersey </a:t>
            </a:r>
            <a:r>
              <a:rPr lang="es-ES" dirty="0" err="1">
                <a:hlinkClick r:id="rId3"/>
              </a:rPr>
              <a:t>Inject</a:t>
            </a:r>
            <a:r>
              <a:rPr lang="es-ES" dirty="0">
                <a:hlinkClick r:id="rId3"/>
              </a:rPr>
              <a:t> HK2)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3203688"/>
            <a:ext cx="10875149" cy="2968512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dependencies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&lt;!-- https://mvnrepository.com/artifact/org.glassfish.jersey.inject/jersey-hk2 --&gt;</a:t>
            </a:r>
            <a:endParaRPr lang="es-E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org.glassfish.jersey.inject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&gt;jersey-hk2&lt;/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&gt;3.1.0&lt;/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s-ES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s-E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s-ES" sz="1800" dirty="0">
              <a:solidFill>
                <a:srgbClr val="93A1A1"/>
              </a:solidFill>
              <a:effectLst/>
              <a:latin typeface="Courier New" panose="02070309020205020404" pitchFamily="49" charset="0"/>
            </a:endParaRPr>
          </a:p>
          <a:p>
            <a:pPr rtl="0"/>
            <a:endParaRPr lang="es-ES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3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b="1" dirty="0"/>
              <a:t>API</a:t>
            </a:r>
            <a:r>
              <a:rPr lang="es-ES" dirty="0"/>
              <a:t> (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Interfaces)</a:t>
            </a:r>
            <a:br>
              <a:rPr lang="es-ES" dirty="0"/>
            </a:br>
            <a:r>
              <a:rPr lang="es-ES" dirty="0"/>
              <a:t>Especificación que establece como un módulo de software se comunica con otro. (</a:t>
            </a:r>
            <a:r>
              <a:rPr lang="es-ES" b="1" dirty="0"/>
              <a:t>conjunto de reglas y protocolos</a:t>
            </a:r>
            <a:r>
              <a:rPr lang="es-ES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2000" dirty="0"/>
              <a:t>API REST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2000" dirty="0"/>
              <a:t>API REST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t>3</a:t>
            </a:fld>
            <a:endParaRPr lang="es-ES"/>
          </a:p>
        </p:txBody>
      </p:sp>
      <p:pic>
        <p:nvPicPr>
          <p:cNvPr id="7" name="Marcador de contenido 4" descr="Internet con relleno sólido">
            <a:extLst>
              <a:ext uri="{FF2B5EF4-FFF2-40B4-BE49-F238E27FC236}">
                <a16:creationId xmlns:a16="http://schemas.microsoft.com/office/drawing/2014/main" id="{3CFE8242-65EB-7D73-C621-5BAA8535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3256" y="1582389"/>
            <a:ext cx="1996420" cy="199642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BC7DCB-00EC-3975-EE1D-026F79AB064B}"/>
              </a:ext>
            </a:extLst>
          </p:cNvPr>
          <p:cNvSpPr txBox="1"/>
          <p:nvPr/>
        </p:nvSpPr>
        <p:spPr>
          <a:xfrm>
            <a:off x="4728094" y="165950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/>
              <a:t>Request</a:t>
            </a:r>
          </a:p>
        </p:txBody>
      </p:sp>
      <p:pic>
        <p:nvPicPr>
          <p:cNvPr id="9" name="Gráfico 8" descr="Servidor con relleno sólido">
            <a:extLst>
              <a:ext uri="{FF2B5EF4-FFF2-40B4-BE49-F238E27FC236}">
                <a16:creationId xmlns:a16="http://schemas.microsoft.com/office/drawing/2014/main" id="{1240E918-4787-9A25-898B-6E43B3DD2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6043" y="1647292"/>
            <a:ext cx="1661719" cy="16617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ADF8252-D772-D3A7-7206-9CEF98960C17}"/>
              </a:ext>
            </a:extLst>
          </p:cNvPr>
          <p:cNvSpPr txBox="1"/>
          <p:nvPr/>
        </p:nvSpPr>
        <p:spPr>
          <a:xfrm>
            <a:off x="2253956" y="353493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B061F0-F66E-5A43-1F17-02AAAACBE108}"/>
              </a:ext>
            </a:extLst>
          </p:cNvPr>
          <p:cNvSpPr txBox="1"/>
          <p:nvPr/>
        </p:nvSpPr>
        <p:spPr>
          <a:xfrm>
            <a:off x="7328263" y="3563052"/>
            <a:ext cx="174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API server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814A2D-9014-0560-C80C-85AD0AFBDC0C}"/>
              </a:ext>
            </a:extLst>
          </p:cNvPr>
          <p:cNvSpPr txBox="1"/>
          <p:nvPr/>
        </p:nvSpPr>
        <p:spPr>
          <a:xfrm>
            <a:off x="4728094" y="2670228"/>
            <a:ext cx="160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Response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CBB1318-F99D-6DB4-0046-4A38A7D72950}"/>
              </a:ext>
            </a:extLst>
          </p:cNvPr>
          <p:cNvCxnSpPr/>
          <p:nvPr/>
        </p:nvCxnSpPr>
        <p:spPr>
          <a:xfrm>
            <a:off x="4336869" y="2089643"/>
            <a:ext cx="2228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3D9EEBE-A9E0-8127-DE03-05A2D5D8A168}"/>
              </a:ext>
            </a:extLst>
          </p:cNvPr>
          <p:cNvCxnSpPr/>
          <p:nvPr/>
        </p:nvCxnSpPr>
        <p:spPr>
          <a:xfrm>
            <a:off x="4270980" y="3104685"/>
            <a:ext cx="2228907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Componentes de una API</a:t>
            </a:r>
          </a:p>
        </p:txBody>
      </p:sp>
      <p:graphicFrame>
        <p:nvGraphicFramePr>
          <p:cNvPr id="4" name="Marcador de contenido 3" descr="escala de tiempo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16197"/>
              </p:ext>
            </p:extLst>
          </p:nvPr>
        </p:nvGraphicFramePr>
        <p:xfrm>
          <a:off x="1115568" y="17911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79D51A1C-737E-43FC-8D3B-86E4D3C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BD4F9CE-26BB-4441-99A7-B6599E9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REST (Representational State Transfer) es un </a:t>
            </a:r>
            <a:r>
              <a:rPr lang="es-ES" b="1" dirty="0"/>
              <a:t>estilo de arquitectura </a:t>
            </a:r>
            <a:r>
              <a:rPr lang="es-ES" dirty="0"/>
              <a:t>para diseñar </a:t>
            </a:r>
            <a:r>
              <a:rPr lang="es-ES" b="1" dirty="0"/>
              <a:t>servicios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2000" dirty="0"/>
              <a:t>API REST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4/9/20XX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API REST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API REST (</a:t>
            </a:r>
            <a:r>
              <a:rPr lang="es-ES" noProof="1"/>
              <a:t>Representational</a:t>
            </a:r>
            <a:r>
              <a:rPr lang="es-ES" dirty="0"/>
              <a:t> </a:t>
            </a:r>
            <a:r>
              <a:rPr lang="es-ES" noProof="1"/>
              <a:t>State</a:t>
            </a:r>
            <a:r>
              <a:rPr lang="es-ES" dirty="0"/>
              <a:t> Transfer):</a:t>
            </a:r>
          </a:p>
          <a:p>
            <a:pPr rtl="0"/>
            <a:r>
              <a:rPr lang="es-ES" dirty="0"/>
              <a:t>conjunto de reglas y convenciones que permiten la comunicación entre sistemas a través de la web. </a:t>
            </a:r>
          </a:p>
        </p:txBody>
      </p:sp>
      <p:pic>
        <p:nvPicPr>
          <p:cNvPr id="27" name="Marcador de posición de imagen 26" descr="notas adhesivas">
            <a:extLst>
              <a:ext uri="{FF2B5EF4-FFF2-40B4-BE49-F238E27FC236}">
                <a16:creationId xmlns:a16="http://schemas.microsoft.com/office/drawing/2014/main" id="{778123A3-1887-4297-BB48-CD597C4677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68" b="168"/>
          <a:stretch/>
        </p:blipFill>
        <p:spPr/>
      </p:pic>
      <p:pic>
        <p:nvPicPr>
          <p:cNvPr id="18" name="Marcador de posición de imagen 17" descr="Mujer apuntando a algo mientras otras tres personas miran">
            <a:extLst>
              <a:ext uri="{FF2B5EF4-FFF2-40B4-BE49-F238E27FC236}">
                <a16:creationId xmlns:a16="http://schemas.microsoft.com/office/drawing/2014/main" id="{1A615CC8-9DF3-484C-8E7E-BA035F9390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" r="2"/>
          <a:stretch/>
        </p:blipFill>
        <p:spPr/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API REST</a:t>
            </a:r>
          </a:p>
        </p:txBody>
      </p:sp>
      <p:graphicFrame>
        <p:nvGraphicFramePr>
          <p:cNvPr id="4" name="Marcador de contenido 3" descr="escala de tiempo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5330"/>
              </p:ext>
            </p:extLst>
          </p:nvPr>
        </p:nvGraphicFramePr>
        <p:xfrm>
          <a:off x="1115568" y="17911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79D51A1C-737E-43FC-8D3B-86E4D3C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BD4F9CE-26BB-4441-99A7-B6599E9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7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06589-39C2-1CF3-3A0A-9C9D14BF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DAD4E-9DF0-A443-2F96-362ADA90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noProof="0" dirty="0"/>
          </a:p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F838B-7933-3FC6-8A55-71AAD496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s-ES" noProof="0" smtClean="0"/>
              <a:t>8</a:t>
            </a:fld>
            <a:endParaRPr lang="es-ES" noProof="0"/>
          </a:p>
        </p:txBody>
      </p:sp>
      <p:graphicFrame>
        <p:nvGraphicFramePr>
          <p:cNvPr id="7" name="Marcador de contenido 3" descr="escala de tiempo">
            <a:extLst>
              <a:ext uri="{FF2B5EF4-FFF2-40B4-BE49-F238E27FC236}">
                <a16:creationId xmlns:a16="http://schemas.microsoft.com/office/drawing/2014/main" id="{509AEC6A-247D-4B19-5991-BDEF3DD97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865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26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idempotente</a:t>
            </a:r>
          </a:p>
        </p:txBody>
      </p:sp>
      <p:graphicFrame>
        <p:nvGraphicFramePr>
          <p:cNvPr id="8" name="Tabla 9">
            <a:extLst>
              <a:ext uri="{FF2B5EF4-FFF2-40B4-BE49-F238E27FC236}">
                <a16:creationId xmlns:a16="http://schemas.microsoft.com/office/drawing/2014/main" id="{1BE60BCC-2676-47EB-A76E-FAE649D9F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84121"/>
              </p:ext>
            </p:extLst>
          </p:nvPr>
        </p:nvGraphicFramePr>
        <p:xfrm>
          <a:off x="1116013" y="2478088"/>
          <a:ext cx="4067174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25">
                  <a:extLst>
                    <a:ext uri="{9D8B030D-6E8A-4147-A177-3AD203B41FA5}">
                      <a16:colId xmlns:a16="http://schemas.microsoft.com/office/drawing/2014/main" val="3093316935"/>
                    </a:ext>
                  </a:extLst>
                </a:gridCol>
                <a:gridCol w="2362349">
                  <a:extLst>
                    <a:ext uri="{9D8B030D-6E8A-4147-A177-3AD203B41FA5}">
                      <a16:colId xmlns:a16="http://schemas.microsoft.com/office/drawing/2014/main" val="3045239117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Idempotente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84937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394759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65998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92111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158595"/>
                  </a:ext>
                </a:extLst>
              </a:tr>
            </a:tbl>
          </a:graphicData>
        </a:graphic>
      </p:graphicFrame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3" name="Marcador de texto 14">
            <a:extLst>
              <a:ext uri="{FF2B5EF4-FFF2-40B4-BE49-F238E27FC236}">
                <a16:creationId xmlns:a16="http://schemas.microsoft.com/office/drawing/2014/main" id="{EA618A2A-4F64-185E-9D32-D4A51D898A65}"/>
              </a:ext>
            </a:extLst>
          </p:cNvPr>
          <p:cNvSpPr txBox="1">
            <a:spLocks/>
          </p:cNvSpPr>
          <p:nvPr/>
        </p:nvSpPr>
        <p:spPr>
          <a:xfrm>
            <a:off x="6345936" y="2372650"/>
            <a:ext cx="4937760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</a:t>
            </a:r>
          </a:p>
        </p:txBody>
      </p:sp>
      <p:sp>
        <p:nvSpPr>
          <p:cNvPr id="4" name="Marcador de contenido 12">
            <a:extLst>
              <a:ext uri="{FF2B5EF4-FFF2-40B4-BE49-F238E27FC236}">
                <a16:creationId xmlns:a16="http://schemas.microsoft.com/office/drawing/2014/main" id="{0B89D971-581F-B1DE-135F-46C482AB94F3}"/>
              </a:ext>
            </a:extLst>
          </p:cNvPr>
          <p:cNvSpPr txBox="1">
            <a:spLocks/>
          </p:cNvSpPr>
          <p:nvPr/>
        </p:nvSpPr>
        <p:spPr>
          <a:xfrm>
            <a:off x="6345936" y="3203687"/>
            <a:ext cx="4937760" cy="296851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Eliminar un recurso: idempotente, no importa cuántas veces se envíe la solicitud, el resultado será el mismo.</a:t>
            </a:r>
          </a:p>
          <a:p>
            <a:r>
              <a:rPr lang="es-ES" sz="1800" dirty="0"/>
              <a:t>Insertar un recurso: no idempotente. La primera solicitud creará un nuevo recurso. Pero si se repite la petición se produce un error si no se permiten duplicados o se crea un recurso repetido.</a:t>
            </a:r>
          </a:p>
        </p:txBody>
      </p:sp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404.tgt.Office_48400022_TF89213316_Win32_OJ108761954" id="{296009F9-11FD-47DA-809F-3A33D4B86499}" vid="{C340A243-121C-4070-94DF-163E3C81863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cuadros resaltados</Template>
  <TotalTime>345</TotalTime>
  <Words>577</Words>
  <Application>Microsoft Office PowerPoint</Application>
  <PresentationFormat>Panorámica</PresentationFormat>
  <Paragraphs>109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Courier New</vt:lpstr>
      <vt:lpstr>Segoe UI</vt:lpstr>
      <vt:lpstr>AccentBoxVTI</vt:lpstr>
      <vt:lpstr>API REST</vt:lpstr>
      <vt:lpstr>API (Application Programming Interfaces) Especificación que establece como un módulo de software se comunica con otro. (conjunto de reglas y protocolos)</vt:lpstr>
      <vt:lpstr>Presentación de PowerPoint</vt:lpstr>
      <vt:lpstr>Componentes de una API</vt:lpstr>
      <vt:lpstr>REST (Representational State Transfer) es un estilo de arquitectura para diseñar servicios web</vt:lpstr>
      <vt:lpstr>API REST </vt:lpstr>
      <vt:lpstr>API REST</vt:lpstr>
      <vt:lpstr>Propiedades de API REST</vt:lpstr>
      <vt:lpstr>idempotente</vt:lpstr>
      <vt:lpstr>Dependencias Maven</vt:lpstr>
      <vt:lpstr>Dependencias Maven</vt:lpstr>
      <vt:lpstr>Dependencias Maven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iaresblazquez@usal.es</dc:creator>
  <cp:lastModifiedBy>iaresblazquez@usal.es</cp:lastModifiedBy>
  <cp:revision>18</cp:revision>
  <dcterms:created xsi:type="dcterms:W3CDTF">2024-10-13T11:17:15Z</dcterms:created>
  <dcterms:modified xsi:type="dcterms:W3CDTF">2024-10-15T19:12:46Z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