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57" r:id="rId5"/>
    <p:sldId id="273" r:id="rId6"/>
    <p:sldId id="272" r:id="rId7"/>
    <p:sldId id="268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67" r:id="rId18"/>
    <p:sldId id="269" r:id="rId19"/>
    <p:sldId id="270" r:id="rId20"/>
    <p:sldId id="259" r:id="rId21"/>
    <p:sldId id="261" r:id="rId22"/>
    <p:sldId id="262" r:id="rId23"/>
    <p:sldId id="263" r:id="rId24"/>
    <p:sldId id="271" r:id="rId25"/>
    <p:sldId id="265" r:id="rId26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95" autoAdjust="0"/>
  </p:normalViewPr>
  <p:slideViewPr>
    <p:cSldViewPr>
      <p:cViewPr varScale="1">
        <p:scale>
          <a:sx n="111" d="100"/>
          <a:sy n="111" d="100"/>
        </p:scale>
        <p:origin x="594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 1</c:v>
                </c:pt>
                <c:pt idx="1">
                  <c:v>Categoría  2</c:v>
                </c:pt>
                <c:pt idx="2">
                  <c:v>Categoría  3</c:v>
                </c:pt>
                <c:pt idx="3">
                  <c:v>Categoría 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 1</c:v>
                </c:pt>
                <c:pt idx="1">
                  <c:v>Categoría  2</c:v>
                </c:pt>
                <c:pt idx="2">
                  <c:v>Categoría  3</c:v>
                </c:pt>
                <c:pt idx="3">
                  <c:v>Categoría 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 1</c:v>
                </c:pt>
                <c:pt idx="1">
                  <c:v>Categoría  2</c:v>
                </c:pt>
                <c:pt idx="2">
                  <c:v>Categoría  3</c:v>
                </c:pt>
                <c:pt idx="3">
                  <c:v>Categoría 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majorGridlines>
          <c:spPr>
            <a:ln w="9525"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es-ES" noProof="0" dirty="0"/>
            <a:t>Tarea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 dirty="0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 dirty="0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es-ES" noProof="0" dirty="0"/>
            <a:t>Tarea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marL="0" lvl="0" indent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800" kern="1200" noProof="0" dirty="0"/>
            <a:t>Tarea 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marL="0" lvl="0" indent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800" kern="1200" noProof="0" dirty="0"/>
            <a:t>Tarea 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marL="0" lvl="0" indent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800" kern="1200" noProof="0" dirty="0"/>
            <a:t>Tarea 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19/10/2024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19/10/2024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21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3337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865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1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764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17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51806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18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58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72739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20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3763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19/10/2024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19/10/2024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19/10/2024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19/10/2024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19/10/2024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19/10/2024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19/10/2024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19/10/2024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19/10/2024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19/10/2024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19/10/2024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19/10/2024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JNDI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Servicio de nombres y directorios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6F45D-1018-2BC9-C3D3-CC6F26D1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Usos</a:t>
            </a:r>
            <a:r>
              <a:rPr lang="en-US" dirty="0"/>
              <a:t> </a:t>
            </a:r>
            <a:r>
              <a:rPr lang="en-US" dirty="0" err="1"/>
              <a:t>comunes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3009D2-53E6-AF62-02EE-0740D2CD4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Acceso a Bases de Datos: Conectar aplicaciones a bases de datos mediante </a:t>
            </a:r>
            <a:r>
              <a:rPr lang="es-ES" b="1" dirty="0" err="1"/>
              <a:t>DataSource</a:t>
            </a:r>
            <a:r>
              <a:rPr lang="es-ES" b="1" dirty="0"/>
              <a:t>.</a:t>
            </a:r>
          </a:p>
          <a:p>
            <a:r>
              <a:rPr lang="es-ES" dirty="0"/>
              <a:t>Servicios de Mensajería: Acceder a colas y temas en sistemas de mensajería.</a:t>
            </a:r>
          </a:p>
          <a:p>
            <a:r>
              <a:rPr lang="es-ES" dirty="0"/>
              <a:t>Recursos de Aplicaciones: Localizar y utilizar recursos como archivos de configuración, objetos remotos,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7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69ACA-5CE1-27B3-0C14-D023FBD1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Datasource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6B7450-9970-C2AE-E8E5-55207FE3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1-copiar el conector j</a:t>
            </a:r>
          </a:p>
          <a:p>
            <a:r>
              <a:rPr lang="es-ES" dirty="0"/>
              <a:t>2-Configurar el </a:t>
            </a:r>
            <a:r>
              <a:rPr lang="es-ES" dirty="0" err="1"/>
              <a:t>DataSource</a:t>
            </a:r>
            <a:r>
              <a:rPr lang="es-ES" dirty="0"/>
              <a:t> dentro del contexto de tu aplicación web (Crear el context.xml en META-INF)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s-E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/>
              <a:t>&lt;Context&gt;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/>
              <a:t>    &lt;</a:t>
            </a:r>
            <a:r>
              <a:rPr lang="es-ES" dirty="0" err="1"/>
              <a:t>Resource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="</a:t>
            </a:r>
            <a:r>
              <a:rPr lang="es-ES" dirty="0" err="1"/>
              <a:t>jdbc</a:t>
            </a:r>
            <a:r>
              <a:rPr lang="es-ES" dirty="0"/>
              <a:t>/</a:t>
            </a:r>
            <a:r>
              <a:rPr lang="es-ES" dirty="0" err="1"/>
              <a:t>MiDataSource</a:t>
            </a:r>
            <a:r>
              <a:rPr lang="es-ES" dirty="0"/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/>
              <a:t>              </a:t>
            </a:r>
            <a:r>
              <a:rPr lang="es-ES" dirty="0" err="1"/>
              <a:t>auth</a:t>
            </a:r>
            <a:r>
              <a:rPr lang="es-ES" dirty="0"/>
              <a:t>="Container"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/>
              <a:t>              </a:t>
            </a:r>
            <a:r>
              <a:rPr lang="es-ES" dirty="0" err="1"/>
              <a:t>type</a:t>
            </a:r>
            <a:r>
              <a:rPr lang="es-ES" dirty="0"/>
              <a:t>="</a:t>
            </a:r>
            <a:r>
              <a:rPr lang="es-ES" dirty="0" err="1"/>
              <a:t>javax.sql.DataSource</a:t>
            </a:r>
            <a:r>
              <a:rPr lang="es-E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/>
              <a:t>              </a:t>
            </a:r>
            <a:r>
              <a:rPr lang="es-ES" dirty="0" err="1"/>
              <a:t>driverClassName</a:t>
            </a:r>
            <a:r>
              <a:rPr lang="es-ES" dirty="0"/>
              <a:t>="</a:t>
            </a:r>
            <a:r>
              <a:rPr lang="es-ES" dirty="0" err="1"/>
              <a:t>com.mysql.cj.jdbc.Driver</a:t>
            </a:r>
            <a:r>
              <a:rPr lang="es-E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/>
              <a:t>              </a:t>
            </a:r>
            <a:r>
              <a:rPr lang="es-ES" dirty="0" err="1"/>
              <a:t>url</a:t>
            </a:r>
            <a:r>
              <a:rPr lang="es-ES" dirty="0"/>
              <a:t>="</a:t>
            </a:r>
            <a:r>
              <a:rPr lang="es-ES" dirty="0" err="1"/>
              <a:t>jdbc:mysql</a:t>
            </a:r>
            <a:r>
              <a:rPr lang="es-ES" dirty="0"/>
              <a:t>://localhost:3306/</a:t>
            </a:r>
            <a:r>
              <a:rPr lang="es-ES" dirty="0" err="1"/>
              <a:t>bdcurso</a:t>
            </a:r>
            <a:r>
              <a:rPr lang="es-E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/>
              <a:t>              </a:t>
            </a:r>
            <a:r>
              <a:rPr lang="es-ES" dirty="0" err="1"/>
              <a:t>username</a:t>
            </a:r>
            <a:r>
              <a:rPr lang="es-ES" dirty="0"/>
              <a:t>="</a:t>
            </a:r>
            <a:r>
              <a:rPr lang="es-ES" dirty="0" err="1"/>
              <a:t>root</a:t>
            </a:r>
            <a:r>
              <a:rPr lang="es-E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/>
              <a:t>              </a:t>
            </a:r>
            <a:r>
              <a:rPr lang="es-ES" dirty="0" err="1"/>
              <a:t>password</a:t>
            </a:r>
            <a:r>
              <a:rPr lang="es-ES" dirty="0"/>
              <a:t>="</a:t>
            </a:r>
            <a:r>
              <a:rPr lang="es-ES" dirty="0" err="1"/>
              <a:t>root</a:t>
            </a:r>
            <a:r>
              <a:rPr lang="es-E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/>
              <a:t>              </a:t>
            </a:r>
            <a:r>
              <a:rPr lang="es-ES" dirty="0" err="1"/>
              <a:t>maxTotal</a:t>
            </a:r>
            <a:r>
              <a:rPr lang="es-ES" dirty="0"/>
              <a:t>="20"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/>
              <a:t>              </a:t>
            </a:r>
            <a:r>
              <a:rPr lang="es-ES" dirty="0" err="1"/>
              <a:t>maxIdle</a:t>
            </a:r>
            <a:r>
              <a:rPr lang="es-ES" dirty="0"/>
              <a:t>="10"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/>
              <a:t>              </a:t>
            </a:r>
            <a:r>
              <a:rPr lang="es-ES" dirty="0" err="1"/>
              <a:t>maxWaitMillis</a:t>
            </a:r>
            <a:r>
              <a:rPr lang="es-ES" dirty="0"/>
              <a:t>="-1"/&gt;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/>
              <a:t>&lt;/Context&gt;</a:t>
            </a:r>
          </a:p>
        </p:txBody>
      </p:sp>
    </p:spTree>
    <p:extLst>
      <p:ext uri="{BB962C8B-B14F-4D97-AF65-F5344CB8AC3E}">
        <p14:creationId xmlns:p14="http://schemas.microsoft.com/office/powerpoint/2010/main" val="395469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69ACA-5CE1-27B3-0C14-D023FBD1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Datasource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6B7450-9970-C2AE-E8E5-55207FE3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3- Enlaza el </a:t>
            </a:r>
            <a:r>
              <a:rPr lang="es-ES" dirty="0" err="1"/>
              <a:t>DataSource</a:t>
            </a:r>
            <a:r>
              <a:rPr lang="es-ES" dirty="0"/>
              <a:t> a la aplicación web, a través del web.xml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resource-ref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 &lt;</a:t>
            </a:r>
            <a:r>
              <a:rPr lang="es-ES" dirty="0" err="1"/>
              <a:t>description</a:t>
            </a:r>
            <a:r>
              <a:rPr lang="es-ES" dirty="0"/>
              <a:t>&gt;</a:t>
            </a:r>
            <a:r>
              <a:rPr lang="es-ES" u="sng" dirty="0" err="1"/>
              <a:t>Ejemlo</a:t>
            </a:r>
            <a:r>
              <a:rPr lang="es-ES" dirty="0"/>
              <a:t> &lt;/</a:t>
            </a:r>
            <a:r>
              <a:rPr lang="es-ES" dirty="0" err="1"/>
              <a:t>description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 &lt;res-</a:t>
            </a:r>
            <a:r>
              <a:rPr lang="es-ES" dirty="0" err="1"/>
              <a:t>ref</a:t>
            </a:r>
            <a:r>
              <a:rPr lang="es-ES" dirty="0"/>
              <a:t>-</a:t>
            </a:r>
            <a:r>
              <a:rPr lang="es-ES" dirty="0" err="1"/>
              <a:t>name</a:t>
            </a:r>
            <a:r>
              <a:rPr lang="es-ES" dirty="0"/>
              <a:t>&gt;</a:t>
            </a:r>
            <a:r>
              <a:rPr lang="es-ES" dirty="0" err="1"/>
              <a:t>jdbc</a:t>
            </a:r>
            <a:r>
              <a:rPr lang="es-ES" dirty="0"/>
              <a:t>/</a:t>
            </a:r>
            <a:r>
              <a:rPr lang="es-ES" dirty="0" err="1"/>
              <a:t>MiDataSource</a:t>
            </a:r>
            <a:r>
              <a:rPr lang="es-ES" dirty="0"/>
              <a:t>&lt;/res-</a:t>
            </a:r>
            <a:r>
              <a:rPr lang="es-ES" dirty="0" err="1"/>
              <a:t>ref</a:t>
            </a:r>
            <a:r>
              <a:rPr lang="es-ES" dirty="0"/>
              <a:t>-</a:t>
            </a:r>
            <a:r>
              <a:rPr lang="es-ES" dirty="0" err="1"/>
              <a:t>name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 &lt;res-</a:t>
            </a:r>
            <a:r>
              <a:rPr lang="es-ES" dirty="0" err="1"/>
              <a:t>type</a:t>
            </a:r>
            <a:r>
              <a:rPr lang="es-ES" dirty="0"/>
              <a:t>&gt;</a:t>
            </a:r>
            <a:r>
              <a:rPr lang="es-ES" dirty="0" err="1"/>
              <a:t>javax.sql.DataSource</a:t>
            </a:r>
            <a:r>
              <a:rPr lang="es-ES" dirty="0"/>
              <a:t>&lt;/res-</a:t>
            </a:r>
            <a:r>
              <a:rPr lang="es-ES" dirty="0" err="1"/>
              <a:t>type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 &lt;res-</a:t>
            </a:r>
            <a:r>
              <a:rPr lang="es-ES" dirty="0" err="1"/>
              <a:t>auth</a:t>
            </a:r>
            <a:r>
              <a:rPr lang="es-ES" dirty="0"/>
              <a:t>&gt;Container&lt;/res-</a:t>
            </a:r>
            <a:r>
              <a:rPr lang="es-ES" dirty="0" err="1"/>
              <a:t>auth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&lt;/</a:t>
            </a:r>
            <a:r>
              <a:rPr lang="es-ES" dirty="0" err="1"/>
              <a:t>resource-ref</a:t>
            </a:r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8295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69ACA-5CE1-27B3-0C14-D023FBD1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Datasource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6B7450-9970-C2AE-E8E5-55207FE3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708177" cy="4462272"/>
          </a:xfrm>
        </p:spPr>
        <p:txBody>
          <a:bodyPr>
            <a:normAutofit/>
          </a:bodyPr>
          <a:lstStyle/>
          <a:p>
            <a:r>
              <a:rPr lang="es-ES" dirty="0"/>
              <a:t>4</a:t>
            </a:r>
            <a:r>
              <a:rPr lang="es-ES"/>
              <a:t>- </a:t>
            </a:r>
            <a:r>
              <a:rPr lang="es-ES" dirty="0"/>
              <a:t>Crear el contexto</a:t>
            </a:r>
          </a:p>
          <a:p>
            <a:pPr marL="0" indent="0">
              <a:buNone/>
            </a:pPr>
            <a:r>
              <a:rPr lang="es-ES" dirty="0"/>
              <a:t>Context initContext = new InitialContext();</a:t>
            </a:r>
          </a:p>
          <a:p>
            <a:pPr marL="0" indent="0">
              <a:buNone/>
            </a:pPr>
            <a:r>
              <a:rPr lang="es-ES" dirty="0"/>
              <a:t>Context envContext = (Context) initContext.lookup("java:/</a:t>
            </a:r>
            <a:r>
              <a:rPr lang="es-ES" dirty="0" err="1"/>
              <a:t>comp</a:t>
            </a:r>
            <a:r>
              <a:rPr lang="es-ES" dirty="0"/>
              <a:t>/</a:t>
            </a:r>
            <a:r>
              <a:rPr lang="es-ES" dirty="0" err="1"/>
              <a:t>env</a:t>
            </a:r>
            <a:r>
              <a:rPr lang="es-ES" dirty="0"/>
              <a:t>");</a:t>
            </a:r>
          </a:p>
          <a:p>
            <a:pPr marL="0" indent="0">
              <a:buNone/>
            </a:pPr>
            <a:r>
              <a:rPr lang="es-ES" dirty="0" err="1"/>
              <a:t>ds</a:t>
            </a:r>
            <a:r>
              <a:rPr lang="es-ES" dirty="0"/>
              <a:t> = (</a:t>
            </a:r>
            <a:r>
              <a:rPr lang="es-ES" dirty="0" err="1"/>
              <a:t>DataSource</a:t>
            </a:r>
            <a:r>
              <a:rPr lang="es-ES" dirty="0"/>
              <a:t>) </a:t>
            </a:r>
            <a:r>
              <a:rPr lang="es-ES" dirty="0" err="1"/>
              <a:t>envContext.lookup</a:t>
            </a:r>
            <a:r>
              <a:rPr lang="es-ES" dirty="0"/>
              <a:t>("</a:t>
            </a:r>
            <a:r>
              <a:rPr lang="es-ES" dirty="0" err="1"/>
              <a:t>jdbc</a:t>
            </a:r>
            <a:r>
              <a:rPr lang="es-ES" dirty="0"/>
              <a:t>/</a:t>
            </a:r>
            <a:r>
              <a:rPr lang="es-ES" dirty="0" err="1"/>
              <a:t>MiDataSource</a:t>
            </a:r>
            <a:r>
              <a:rPr lang="es-ES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500729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Título y diseño de contenido con gráfico</a:t>
            </a:r>
          </a:p>
        </p:txBody>
      </p:sp>
      <p:graphicFrame>
        <p:nvGraphicFramePr>
          <p:cNvPr id="9" name="Marcador de posición de contenido 8" descr="Gráfico de columnas agrupadas en el que se muestran los valores de 3 series de 4 categorí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33912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tabla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408934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SmartArt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graphicFrame>
        <p:nvGraphicFramePr>
          <p:cNvPr id="5" name="Marcador de posición de contenido 4" descr="Proceso escalonado en el que se muestran 3 tareas organizadas una debajo de la otra. Además, se usan dos flechas que apuntan hacia abajo para indicar la progresión de la primera tarea a la segunda y de la segunda a la tercer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21690175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(1)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(2)</a:t>
            </a:r>
          </a:p>
        </p:txBody>
      </p:sp>
      <p:sp>
        <p:nvSpPr>
          <p:cNvPr id="8" name="Marcador de posición de texto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10" name="Marcador de posición de contenido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9" name="Marcador de posición de texto 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11" name="Marcador de posición de contenid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(3)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6AD73-0A62-E4E6-2A76-EC175352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 de nombres y directorios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4B89A3-E1B9-7C08-C191-85AA8DAA3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servicio de nombres y directorios es un sistema que gestiona la asignación de muchos nombres a muchos objetos.</a:t>
            </a:r>
          </a:p>
          <a:p>
            <a:r>
              <a:rPr lang="es-ES" dirty="0"/>
              <a:t>Los objetos con nombre se organizan en una estructura de árbol. </a:t>
            </a:r>
          </a:p>
          <a:p>
            <a:r>
              <a:rPr lang="es-ES" dirty="0"/>
              <a:t>Los objetos de directorio tienen atributos.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16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(4)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(5)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posición de imagen 5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6AD73-0A62-E4E6-2A76-EC175352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4B89A3-E1B9-7C08-C191-85AA8DAA3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ejemplo, el sistema de archivos de un ordenador que gestiona los archivos. </a:t>
            </a:r>
          </a:p>
          <a:p>
            <a:r>
              <a:rPr lang="es-ES" dirty="0"/>
              <a:t>Los archivos se agrupan en una estructura de árbol.</a:t>
            </a:r>
          </a:p>
          <a:p>
            <a:r>
              <a:rPr lang="es-ES" dirty="0"/>
              <a:t>Cada archivo tiene un nombre completo único que es la ruta desde un punto raíz hasta el propio archivo.</a:t>
            </a:r>
          </a:p>
          <a:p>
            <a:r>
              <a:rPr lang="es-ES" dirty="0"/>
              <a:t>Los nodos intermedios de esa ruta son directorios.</a:t>
            </a:r>
          </a:p>
          <a:p>
            <a:r>
              <a:rPr lang="es-ES" dirty="0"/>
              <a:t>Los archivos tienen atributos (solo lectura, oculto)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6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JNDI o </a:t>
            </a:r>
            <a:r>
              <a:rPr lang="en-US" dirty="0"/>
              <a:t>Java Naming and Directory Interface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API de Java para acceder a servicios de nombres y directorios.</a:t>
            </a:r>
          </a:p>
          <a:p>
            <a:pPr rtl="0"/>
            <a:r>
              <a:rPr lang="es-ES" dirty="0"/>
              <a:t>Proporciona un mecanismo uniforme para que un programa Java interactúe con varios servicios de directorio y nombres.</a:t>
            </a:r>
          </a:p>
          <a:p>
            <a:pPr rtl="0"/>
            <a:r>
              <a:rPr lang="es-ES" dirty="0"/>
              <a:t>La integración entre JNDI y cualquier servicio determinado se logra mediante una interfaz de proveedor de servicios (SPI).</a:t>
            </a:r>
          </a:p>
          <a:p>
            <a:pPr rtl="0"/>
            <a:r>
              <a:rPr lang="es-ES" dirty="0"/>
              <a:t>SPI permite que varios servicios de nombres y directorios se conecten de forma transparente, lo que permite que una aplicación Java utilice la API JNDI para acceder a los servicios conectados.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667B1-BCFE-D1CC-7502-D50AD005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JNDI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55A929-16A6-9048-2205-F810BD4F0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a las aplicaciones Java acceder a servicios de directorio y nombres, como bases de datos, servicios de mensajería, y otros recursos.</a:t>
            </a:r>
          </a:p>
          <a:p>
            <a:r>
              <a:rPr lang="es-ES" dirty="0"/>
              <a:t>JNDI simplifica el acceso a recursos externos y promueve la interoperabilidad en aplicaciones Java.</a:t>
            </a:r>
          </a:p>
          <a:p>
            <a:r>
              <a:rPr lang="es-ES" dirty="0"/>
              <a:t>Se utiliza para asociar nombres lógicos a recursos.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6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A25C5-D72A-9267-3A96-150227E5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principales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CC09CC-ACCF-FF43-65E7-3D3077934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Búsqueda de Recursos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Configuración y Administración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Interoperabilidad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8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FA238-BB1F-988D-70F7-19265926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 Búsqueda de Recursos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93D29F-E7FD-B727-68D8-26D25D4A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a las aplicaciones buscar y acceder a recursos como bases de datos y colas de mensajes de forma abstracta, sin tener que preocuparse por el tipo de implementación subyacente.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9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7AE89-3D7E-2AF5-52AA-C22A223A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s-ES" dirty="0"/>
              <a:t>Configuración y administración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C69759-0FC9-AC03-707D-0F944CCD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Facilita la configuración de recursos externos, permitiendo a los desarrolladores centralizar la administración de estos recursos.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6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44F3C-EDBE-F649-5B00-0BE80CEB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s-ES" dirty="0"/>
              <a:t>Interoperabilidad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9A9E2-3810-4EA9-2CE3-FEC472458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Proporciona un mecanismo para que diferentes aplicaciones y servidores de aplicaciones se comuniquen y compartan recursos de manera coherente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9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líneas de triple circuito (panorámica)</Template>
  <TotalTime>2749</TotalTime>
  <Words>707</Words>
  <Application>Microsoft Office PowerPoint</Application>
  <PresentationFormat>Personalizado</PresentationFormat>
  <Paragraphs>103</Paragraphs>
  <Slides>22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5" baseType="lpstr">
      <vt:lpstr>Arial</vt:lpstr>
      <vt:lpstr>Calibri</vt:lpstr>
      <vt:lpstr>Tecnología 16x9</vt:lpstr>
      <vt:lpstr>JNDI</vt:lpstr>
      <vt:lpstr>Servicio de nombres y directorios</vt:lpstr>
      <vt:lpstr>Presentación de PowerPoint</vt:lpstr>
      <vt:lpstr>JNDI o Java Naming and Directory Interface</vt:lpstr>
      <vt:lpstr>JNDI</vt:lpstr>
      <vt:lpstr>Funciones principales</vt:lpstr>
      <vt:lpstr>1 Búsqueda de Recursos</vt:lpstr>
      <vt:lpstr>2 Configuración y administración</vt:lpstr>
      <vt:lpstr>3 Interoperabilidad</vt:lpstr>
      <vt:lpstr>Usos comunes</vt:lpstr>
      <vt:lpstr>Datasource</vt:lpstr>
      <vt:lpstr>Datasource</vt:lpstr>
      <vt:lpstr>Datasource</vt:lpstr>
      <vt:lpstr>Título y diseño de contenido con gráfico</vt:lpstr>
      <vt:lpstr>Diseño de dos objetos con tabla</vt:lpstr>
      <vt:lpstr>Diseño de dos objetos con SmartArt</vt:lpstr>
      <vt:lpstr>Agregar un título de diapositiva (1)</vt:lpstr>
      <vt:lpstr>Agregar un título de diapositiva (2)</vt:lpstr>
      <vt:lpstr>Agregar un título de diapositiva (3)</vt:lpstr>
      <vt:lpstr>Presentación de PowerPoint</vt:lpstr>
      <vt:lpstr>Agregar un título de diapositiva (4)</vt:lpstr>
      <vt:lpstr>Agregar un título de diapositiva (5)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iaresblazquez@usal.es</dc:creator>
  <cp:lastModifiedBy>iaresblazquez@usal.es</cp:lastModifiedBy>
  <cp:revision>3</cp:revision>
  <dcterms:created xsi:type="dcterms:W3CDTF">2024-10-19T09:30:45Z</dcterms:created>
  <dcterms:modified xsi:type="dcterms:W3CDTF">2024-10-21T07:20:43Z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