
<file path=[Content_Types].xml><?xml version="1.0" encoding="utf-8"?>
<Types xmlns="http://schemas.openxmlformats.org/package/2006/content-types">
  <Default Extension="bin" ContentType="image/unknown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5" r:id="rId2"/>
    <p:sldId id="256" r:id="rId3"/>
    <p:sldId id="257" r:id="rId4"/>
    <p:sldId id="264" r:id="rId5"/>
    <p:sldId id="258" r:id="rId6"/>
    <p:sldId id="259" r:id="rId7"/>
    <p:sldId id="260" r:id="rId8"/>
    <p:sldId id="261" r:id="rId9"/>
    <p:sldId id="262" r:id="rId10"/>
    <p:sldId id="270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bin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B77ED-4438-0A5E-39CC-06FB1A95F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</a:t>
            </a:r>
            <a:br>
              <a:rPr lang="en-US"/>
            </a:br>
            <a:endParaRPr lang="en-U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2524318-4984-361A-EEE9-5CC76C5A57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842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1412F6-DBC4-B6B5-128D-37EF011AE0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DA39CD-2221-304F-EC96-89353B139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075328-C95B-7B3B-93A3-3432E3A7B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ES" sz="2400" dirty="0"/>
              <a:t>cd /ruta/directorio</a:t>
            </a:r>
          </a:p>
          <a:p>
            <a:r>
              <a:rPr lang="es-ES" sz="2400" dirty="0" err="1"/>
              <a:t>git</a:t>
            </a:r>
            <a:r>
              <a:rPr lang="es-ES" sz="2400" dirty="0"/>
              <a:t> </a:t>
            </a:r>
            <a:r>
              <a:rPr lang="es-ES" sz="2400" dirty="0" err="1"/>
              <a:t>init</a:t>
            </a:r>
            <a:endParaRPr lang="es-ES" sz="2400" dirty="0"/>
          </a:p>
          <a:p>
            <a:r>
              <a:rPr lang="es-ES" sz="2400" dirty="0" err="1"/>
              <a:t>git</a:t>
            </a:r>
            <a:r>
              <a:rPr lang="es-ES" sz="2400" dirty="0"/>
              <a:t> </a:t>
            </a:r>
            <a:r>
              <a:rPr lang="es-ES" sz="2400" dirty="0" err="1"/>
              <a:t>add</a:t>
            </a:r>
            <a:r>
              <a:rPr lang="es-ES" sz="2400" dirty="0"/>
              <a:t> carpeta1</a:t>
            </a:r>
          </a:p>
          <a:p>
            <a:r>
              <a:rPr lang="es-ES" sz="2400" dirty="0" err="1"/>
              <a:t>git</a:t>
            </a:r>
            <a:r>
              <a:rPr lang="es-ES" sz="2400" dirty="0"/>
              <a:t> </a:t>
            </a:r>
            <a:r>
              <a:rPr lang="es-ES" sz="2400" dirty="0" err="1"/>
              <a:t>add</a:t>
            </a:r>
            <a:r>
              <a:rPr lang="es-ES" sz="2400" dirty="0"/>
              <a:t> carpeta2</a:t>
            </a:r>
          </a:p>
          <a:p>
            <a:r>
              <a:rPr lang="es-ES" sz="2400" dirty="0" err="1"/>
              <a:t>git</a:t>
            </a:r>
            <a:r>
              <a:rPr lang="es-ES" sz="2400" dirty="0"/>
              <a:t> </a:t>
            </a:r>
            <a:r>
              <a:rPr lang="es-ES" sz="2400" dirty="0" err="1"/>
              <a:t>commit</a:t>
            </a:r>
            <a:r>
              <a:rPr lang="es-ES" sz="2400" dirty="0"/>
              <a:t> –m “Agregadas carpeta1 y carpeta2”</a:t>
            </a:r>
          </a:p>
          <a:p>
            <a:r>
              <a:rPr lang="es-ES" sz="2400" dirty="0" err="1"/>
              <a:t>git</a:t>
            </a:r>
            <a:r>
              <a:rPr lang="es-ES" sz="2400" dirty="0"/>
              <a:t> remote </a:t>
            </a:r>
            <a:r>
              <a:rPr lang="es-ES" sz="2400" dirty="0" err="1"/>
              <a:t>add</a:t>
            </a:r>
            <a:r>
              <a:rPr lang="es-ES" sz="2400" dirty="0"/>
              <a:t> </a:t>
            </a:r>
            <a:r>
              <a:rPr lang="es-ES" sz="2400" dirty="0" err="1"/>
              <a:t>origin</a:t>
            </a:r>
            <a:r>
              <a:rPr lang="es-ES" sz="2400" dirty="0"/>
              <a:t> https://github.com/usuario/nombrerepo.git</a:t>
            </a:r>
          </a:p>
          <a:p>
            <a:r>
              <a:rPr lang="es-ES" sz="2400" dirty="0" err="1"/>
              <a:t>git</a:t>
            </a:r>
            <a:r>
              <a:rPr lang="es-ES" sz="2400" dirty="0"/>
              <a:t> </a:t>
            </a:r>
            <a:r>
              <a:rPr lang="es-ES" sz="2400" dirty="0" err="1"/>
              <a:t>push</a:t>
            </a:r>
            <a:r>
              <a:rPr lang="es-ES" sz="2400" dirty="0"/>
              <a:t> –u </a:t>
            </a:r>
            <a:r>
              <a:rPr lang="es-ES" sz="2400" dirty="0" err="1"/>
              <a:t>origin</a:t>
            </a:r>
            <a:r>
              <a:rPr lang="es-ES" sz="2400" dirty="0"/>
              <a:t> master</a:t>
            </a:r>
          </a:p>
        </p:txBody>
      </p:sp>
    </p:spTree>
    <p:extLst>
      <p:ext uri="{BB962C8B-B14F-4D97-AF65-F5344CB8AC3E}">
        <p14:creationId xmlns:p14="http://schemas.microsoft.com/office/powerpoint/2010/main" val="2471356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68FFCF-60F3-2051-84B2-706D53C7D0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E69DC6-7809-5A2E-CC61-20CD250A6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Git Branch (ramas de desarrollo)</a:t>
            </a:r>
            <a:br>
              <a:rPr lang="es-ES" b="1" dirty="0"/>
            </a:b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A336CA-E6F3-CC9E-5A8D-9EA5A2170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Una de las funciones más importantes de Git es el control de las ramas de desarrollo, conocidas como Branch</a:t>
            </a:r>
          </a:p>
          <a:p>
            <a:r>
              <a:rPr lang="es-ES" dirty="0"/>
              <a:t>Las Git Branch ayudan a organizar múltiples versiones de una aplicación</a:t>
            </a:r>
          </a:p>
          <a:p>
            <a:r>
              <a:rPr lang="es-ES" dirty="0"/>
              <a:t>Un Git Branch es una bifurcación del estado del código que crea un nuevo camino para la evolución del mismo. Puede ir en paralelo a otras Git Branch que se pueden generar.</a:t>
            </a:r>
          </a:p>
        </p:txBody>
      </p:sp>
    </p:spTree>
    <p:extLst>
      <p:ext uri="{BB962C8B-B14F-4D97-AF65-F5344CB8AC3E}">
        <p14:creationId xmlns:p14="http://schemas.microsoft.com/office/powerpoint/2010/main" val="968423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65D1FC-8EA8-AB12-C054-8FC34606B2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F34C02-57E7-78BC-9BD7-F62E86B7D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Comandos </a:t>
            </a:r>
            <a:r>
              <a:rPr lang="es-ES" dirty="0" err="1"/>
              <a:t>git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45A953-8F61-6A7A-0DCB-EC4402A7F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ES" sz="3200" dirty="0"/>
              <a:t>Ver todas las ramas (si hay alguna creada)</a:t>
            </a:r>
          </a:p>
          <a:p>
            <a:pPr marL="0" indent="0">
              <a:buNone/>
            </a:pPr>
            <a:r>
              <a:rPr lang="es-ES" sz="3200" dirty="0" err="1"/>
              <a:t>git</a:t>
            </a:r>
            <a:r>
              <a:rPr lang="es-ES" sz="3200" dirty="0"/>
              <a:t> </a:t>
            </a:r>
            <a:r>
              <a:rPr lang="es-ES" sz="3200" dirty="0" err="1"/>
              <a:t>branch</a:t>
            </a:r>
            <a:r>
              <a:rPr lang="es-ES" sz="3200" dirty="0"/>
              <a:t> </a:t>
            </a:r>
          </a:p>
          <a:p>
            <a:r>
              <a:rPr lang="es-ES" sz="3200" dirty="0"/>
              <a:t>Crear una rama</a:t>
            </a:r>
          </a:p>
          <a:p>
            <a:pPr marL="0" indent="0">
              <a:buNone/>
            </a:pPr>
            <a:r>
              <a:rPr lang="es-ES" sz="3200" dirty="0" err="1"/>
              <a:t>git</a:t>
            </a:r>
            <a:r>
              <a:rPr lang="es-ES" sz="3200" dirty="0"/>
              <a:t> </a:t>
            </a:r>
            <a:r>
              <a:rPr lang="es-ES" sz="3200" dirty="0" err="1"/>
              <a:t>branch</a:t>
            </a:r>
            <a:r>
              <a:rPr lang="es-ES" sz="3200" dirty="0"/>
              <a:t> [</a:t>
            </a:r>
            <a:r>
              <a:rPr lang="es-ES" sz="3200" dirty="0" err="1"/>
              <a:t>nueva_rama</a:t>
            </a:r>
            <a:r>
              <a:rPr lang="es-ES" sz="3200" dirty="0"/>
              <a:t>]</a:t>
            </a:r>
          </a:p>
          <a:p>
            <a:r>
              <a:rPr lang="es-ES" sz="3200" dirty="0"/>
              <a:t>Pasar a la rama creada</a:t>
            </a:r>
          </a:p>
          <a:p>
            <a:pPr marL="0" indent="0">
              <a:buNone/>
            </a:pPr>
            <a:r>
              <a:rPr lang="es-ES" sz="3200" dirty="0" err="1"/>
              <a:t>git</a:t>
            </a:r>
            <a:r>
              <a:rPr lang="es-ES" sz="3200" dirty="0"/>
              <a:t> </a:t>
            </a:r>
            <a:r>
              <a:rPr lang="es-ES" sz="3200" dirty="0" err="1"/>
              <a:t>checkout</a:t>
            </a:r>
            <a:r>
              <a:rPr lang="es-ES" sz="3200" dirty="0"/>
              <a:t> [</a:t>
            </a:r>
            <a:r>
              <a:rPr lang="es-ES" sz="3200" dirty="0" err="1"/>
              <a:t>nueva_rama</a:t>
            </a:r>
            <a:r>
              <a:rPr lang="es-ES" sz="3200" dirty="0"/>
              <a:t>]</a:t>
            </a:r>
          </a:p>
          <a:p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3132356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9E3DF3-F2CA-D32A-7333-2AE8D3C79B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FFF501-9D94-7DDB-5DD7-898863605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Comandos </a:t>
            </a:r>
            <a:r>
              <a:rPr lang="es-ES" dirty="0" err="1"/>
              <a:t>git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95C8B6-6945-530F-09BF-CC6F7109E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ES" sz="3200" dirty="0"/>
              <a:t>Ver todas las ramas (si hay alguna creada)</a:t>
            </a:r>
          </a:p>
          <a:p>
            <a:pPr marL="0" indent="0">
              <a:buNone/>
            </a:pPr>
            <a:r>
              <a:rPr lang="es-ES" sz="3200" dirty="0" err="1"/>
              <a:t>git</a:t>
            </a:r>
            <a:r>
              <a:rPr lang="es-ES" sz="3200" dirty="0"/>
              <a:t> </a:t>
            </a:r>
            <a:r>
              <a:rPr lang="es-ES" sz="3200" dirty="0" err="1"/>
              <a:t>branch</a:t>
            </a:r>
            <a:r>
              <a:rPr lang="es-ES" sz="3200" dirty="0"/>
              <a:t> </a:t>
            </a:r>
          </a:p>
          <a:p>
            <a:r>
              <a:rPr lang="es-ES" sz="3200" dirty="0"/>
              <a:t>Crear una rama</a:t>
            </a:r>
          </a:p>
          <a:p>
            <a:pPr marL="0" indent="0">
              <a:buNone/>
            </a:pPr>
            <a:r>
              <a:rPr lang="es-ES" sz="3200" dirty="0" err="1"/>
              <a:t>git</a:t>
            </a:r>
            <a:r>
              <a:rPr lang="es-ES" sz="3200" dirty="0"/>
              <a:t> </a:t>
            </a:r>
            <a:r>
              <a:rPr lang="es-ES" sz="3200" dirty="0" err="1"/>
              <a:t>branch</a:t>
            </a:r>
            <a:r>
              <a:rPr lang="es-ES" sz="3200" dirty="0"/>
              <a:t> [</a:t>
            </a:r>
            <a:r>
              <a:rPr lang="es-ES" sz="3200" dirty="0" err="1"/>
              <a:t>nueva_rama</a:t>
            </a:r>
            <a:r>
              <a:rPr lang="es-ES" sz="3200" dirty="0"/>
              <a:t>]</a:t>
            </a:r>
          </a:p>
          <a:p>
            <a:r>
              <a:rPr lang="es-ES" sz="3200" dirty="0"/>
              <a:t>Pasar a la rama creada</a:t>
            </a:r>
          </a:p>
          <a:p>
            <a:pPr marL="0" indent="0">
              <a:buNone/>
            </a:pPr>
            <a:r>
              <a:rPr lang="es-ES" sz="3200" dirty="0" err="1"/>
              <a:t>git</a:t>
            </a:r>
            <a:r>
              <a:rPr lang="es-ES" sz="3200" dirty="0"/>
              <a:t> </a:t>
            </a:r>
            <a:r>
              <a:rPr lang="es-ES" sz="3200" dirty="0" err="1"/>
              <a:t>checkout</a:t>
            </a:r>
            <a:r>
              <a:rPr lang="es-ES" sz="3200" dirty="0"/>
              <a:t> [</a:t>
            </a:r>
            <a:r>
              <a:rPr lang="es-ES" sz="3200" dirty="0" err="1"/>
              <a:t>nueva_rama</a:t>
            </a:r>
            <a:r>
              <a:rPr lang="es-ES" sz="3200" dirty="0"/>
              <a:t>]</a:t>
            </a:r>
          </a:p>
          <a:p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2531239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/>
              <a:t>Git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Control de versiones</a:t>
            </a:r>
          </a:p>
        </p:txBody>
      </p:sp>
    </p:spTree>
    <p:extLst>
      <p:ext uri="{BB962C8B-B14F-4D97-AF65-F5344CB8AC3E}">
        <p14:creationId xmlns:p14="http://schemas.microsoft.com/office/powerpoint/2010/main" val="2584058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es Git 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Sistema de control de versiones que permite a los desarrolladores  realizar un seguimiento de los cambios en su código a lo largo del tiempo, y facilita la colaboración entre múltiples personas en un mismo proyecto.</a:t>
            </a:r>
          </a:p>
        </p:txBody>
      </p:sp>
    </p:spTree>
    <p:extLst>
      <p:ext uri="{BB962C8B-B14F-4D97-AF65-F5344CB8AC3E}">
        <p14:creationId xmlns:p14="http://schemas.microsoft.com/office/powerpoint/2010/main" val="1028536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A1A828-45A1-6A62-8958-26229A6041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E95A53-AF48-7218-BD1E-2CD90920D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Git</a:t>
            </a:r>
            <a:r>
              <a:rPr lang="es-ES" dirty="0"/>
              <a:t>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A84D08-F026-7B99-7C8F-4B2D5BCBF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Descargar e instalar</a:t>
            </a:r>
          </a:p>
          <a:p>
            <a:r>
              <a:rPr lang="es-ES" dirty="0">
                <a:hlinkClick r:id="rId2"/>
              </a:rPr>
              <a:t>https://git-scm.com/</a:t>
            </a:r>
            <a:endParaRPr lang="es-ES" dirty="0"/>
          </a:p>
          <a:p>
            <a:r>
              <a:rPr lang="es-ES" b="1" dirty="0"/>
              <a:t>Configuración de Git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26490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Conceptos básicos de </a:t>
            </a:r>
            <a:r>
              <a:rPr lang="es-ES" b="1" dirty="0" err="1"/>
              <a:t>Git</a:t>
            </a:r>
            <a:br>
              <a:rPr lang="es-ES" b="1" dirty="0"/>
            </a:b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 err="1"/>
              <a:t>Git</a:t>
            </a:r>
            <a:r>
              <a:rPr lang="es-ES" dirty="0"/>
              <a:t> se basa en </a:t>
            </a:r>
            <a:r>
              <a:rPr lang="es-ES" b="1" dirty="0" err="1"/>
              <a:t>snapshots</a:t>
            </a:r>
            <a:r>
              <a:rPr lang="es-ES" dirty="0"/>
              <a:t> (instantáneas) del código en un estado determinado, que viene dado por el autor y la fecha.</a:t>
            </a:r>
          </a:p>
          <a:p>
            <a:r>
              <a:rPr lang="es-ES" dirty="0"/>
              <a:t>Un </a:t>
            </a:r>
            <a:r>
              <a:rPr lang="es-ES" b="1" dirty="0" err="1"/>
              <a:t>Commit</a:t>
            </a:r>
            <a:r>
              <a:rPr lang="es-ES" dirty="0"/>
              <a:t> es un conjunto de cambios guardados en el repositorio de </a:t>
            </a:r>
            <a:r>
              <a:rPr lang="es-ES" b="1" dirty="0" err="1"/>
              <a:t>Git</a:t>
            </a:r>
            <a:r>
              <a:rPr lang="es-ES" dirty="0"/>
              <a:t> y tiene un identificador </a:t>
            </a:r>
            <a:r>
              <a:rPr lang="es-ES" i="1" dirty="0"/>
              <a:t>SHA1</a:t>
            </a:r>
            <a:r>
              <a:rPr lang="es-ES" dirty="0"/>
              <a:t> único.</a:t>
            </a:r>
          </a:p>
          <a:p>
            <a:r>
              <a:rPr lang="es-ES" dirty="0"/>
              <a:t>Las </a:t>
            </a:r>
            <a:r>
              <a:rPr lang="es-ES" b="1" dirty="0"/>
              <a:t>ramas</a:t>
            </a:r>
            <a:r>
              <a:rPr lang="es-ES" dirty="0"/>
              <a:t> (</a:t>
            </a:r>
            <a:r>
              <a:rPr lang="es-ES" dirty="0" err="1"/>
              <a:t>branches</a:t>
            </a:r>
            <a:r>
              <a:rPr lang="es-ES" dirty="0"/>
              <a:t>) se pueden pensar como una línea de tiempo a partir de los </a:t>
            </a:r>
            <a:r>
              <a:rPr lang="es-ES" dirty="0" err="1"/>
              <a:t>commit</a:t>
            </a:r>
            <a:r>
              <a:rPr lang="es-ES" dirty="0"/>
              <a:t>. Hay siempre como mínimo una rama principal o predefinida llamada </a:t>
            </a:r>
            <a:r>
              <a:rPr lang="es-ES" b="1" dirty="0"/>
              <a:t>Master.</a:t>
            </a:r>
          </a:p>
          <a:p>
            <a:r>
              <a:rPr lang="es-ES" b="1" dirty="0"/>
              <a:t>Head</a:t>
            </a:r>
            <a:r>
              <a:rPr lang="es-ES" dirty="0"/>
              <a:t> es el puntero al último </a:t>
            </a:r>
            <a:r>
              <a:rPr lang="es-ES" dirty="0" err="1"/>
              <a:t>commit</a:t>
            </a:r>
            <a:r>
              <a:rPr lang="es-ES" dirty="0"/>
              <a:t> en la rama activa.</a:t>
            </a:r>
          </a:p>
          <a:p>
            <a:r>
              <a:rPr lang="es-ES" b="1" dirty="0" err="1"/>
              <a:t>Remote</a:t>
            </a:r>
            <a:r>
              <a:rPr lang="es-ES" dirty="0"/>
              <a:t> se refiere a sitios que hospedan repositorios remotos como </a:t>
            </a:r>
            <a:r>
              <a:rPr lang="es-ES" b="1" dirty="0" err="1"/>
              <a:t>GitHub</a:t>
            </a:r>
            <a:r>
              <a:rPr lang="es-ES" dirty="0"/>
              <a:t>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56236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Git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199" y="1315563"/>
            <a:ext cx="8322733" cy="5561881"/>
          </a:xfrm>
        </p:spPr>
      </p:pic>
    </p:spTree>
    <p:extLst>
      <p:ext uri="{BB962C8B-B14F-4D97-AF65-F5344CB8AC3E}">
        <p14:creationId xmlns:p14="http://schemas.microsoft.com/office/powerpoint/2010/main" val="1876225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Configuración de </a:t>
            </a:r>
            <a:r>
              <a:rPr lang="es-ES" b="1" dirty="0" err="1"/>
              <a:t>Git</a:t>
            </a:r>
            <a:br>
              <a:rPr lang="es-ES" b="1" dirty="0"/>
            </a:br>
            <a:endParaRPr lang="es-ES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Como mínimo configurar el nombre y el email:</a:t>
            </a:r>
          </a:p>
          <a:p>
            <a:r>
              <a:rPr lang="fr-FR" dirty="0"/>
              <a:t>git config --global user.name "Tu nombre " </a:t>
            </a:r>
            <a:endParaRPr lang="es-ES" dirty="0"/>
          </a:p>
          <a:p>
            <a:r>
              <a:rPr lang="fr-FR" dirty="0"/>
              <a:t>git config --global </a:t>
            </a:r>
            <a:r>
              <a:rPr lang="fr-FR" dirty="0" err="1"/>
              <a:t>user.email</a:t>
            </a:r>
            <a:r>
              <a:rPr lang="fr-FR" dirty="0"/>
              <a:t> "tuemail@aqui.com"</a:t>
            </a:r>
            <a:endParaRPr lang="es-ES" dirty="0"/>
          </a:p>
          <a:p>
            <a:endParaRPr lang="es-ES" dirty="0"/>
          </a:p>
          <a:p>
            <a:r>
              <a:rPr lang="es-ES" b="1" dirty="0"/>
              <a:t>Para comprobar los datos:</a:t>
            </a:r>
          </a:p>
          <a:p>
            <a:r>
              <a:rPr lang="es-ES" dirty="0" err="1"/>
              <a:t>git</a:t>
            </a:r>
            <a:r>
              <a:rPr lang="es-ES" dirty="0"/>
              <a:t> </a:t>
            </a:r>
            <a:r>
              <a:rPr lang="es-ES" dirty="0" err="1"/>
              <a:t>config</a:t>
            </a:r>
            <a:r>
              <a:rPr lang="es-ES" dirty="0"/>
              <a:t> -–global –-</a:t>
            </a:r>
            <a:r>
              <a:rPr lang="es-ES" dirty="0" err="1"/>
              <a:t>list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54803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Comandos </a:t>
            </a:r>
            <a:r>
              <a:rPr lang="es-ES" dirty="0" err="1"/>
              <a:t>git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ES" sz="3200" dirty="0" err="1"/>
              <a:t>git</a:t>
            </a:r>
            <a:r>
              <a:rPr lang="es-ES" sz="3200" dirty="0"/>
              <a:t> </a:t>
            </a:r>
            <a:r>
              <a:rPr lang="es-ES" sz="3200" dirty="0" err="1"/>
              <a:t>init</a:t>
            </a:r>
            <a:endParaRPr lang="es-ES" sz="3200" dirty="0"/>
          </a:p>
          <a:p>
            <a:r>
              <a:rPr lang="es-ES" sz="3200" dirty="0" err="1"/>
              <a:t>git</a:t>
            </a:r>
            <a:r>
              <a:rPr lang="es-ES" sz="3200" dirty="0"/>
              <a:t> status</a:t>
            </a:r>
          </a:p>
          <a:p>
            <a:r>
              <a:rPr lang="es-ES" sz="3200" dirty="0" err="1"/>
              <a:t>git</a:t>
            </a:r>
            <a:r>
              <a:rPr lang="es-ES" sz="3200" dirty="0"/>
              <a:t> </a:t>
            </a:r>
            <a:r>
              <a:rPr lang="es-ES" sz="3200" dirty="0" err="1"/>
              <a:t>add</a:t>
            </a:r>
            <a:r>
              <a:rPr lang="es-ES" sz="3200" dirty="0"/>
              <a:t> fichero</a:t>
            </a:r>
          </a:p>
          <a:p>
            <a:r>
              <a:rPr lang="es-ES" sz="3200" dirty="0" err="1"/>
              <a:t>git</a:t>
            </a:r>
            <a:r>
              <a:rPr lang="es-ES" sz="3200" dirty="0"/>
              <a:t> </a:t>
            </a:r>
            <a:r>
              <a:rPr lang="es-ES" sz="3200" dirty="0" err="1"/>
              <a:t>add</a:t>
            </a:r>
            <a:r>
              <a:rPr lang="es-ES" sz="3200" dirty="0"/>
              <a:t> .</a:t>
            </a:r>
          </a:p>
          <a:p>
            <a:r>
              <a:rPr lang="es-ES" sz="3200" dirty="0" err="1"/>
              <a:t>git</a:t>
            </a:r>
            <a:r>
              <a:rPr lang="es-ES" sz="3200" dirty="0"/>
              <a:t> </a:t>
            </a:r>
            <a:r>
              <a:rPr lang="es-ES" sz="3200" dirty="0" err="1"/>
              <a:t>commit</a:t>
            </a:r>
            <a:r>
              <a:rPr lang="es-ES" sz="3200" dirty="0"/>
              <a:t> –m “texto explicativo”</a:t>
            </a:r>
          </a:p>
          <a:p>
            <a:r>
              <a:rPr lang="es-ES" sz="3200" dirty="0" err="1"/>
              <a:t>git</a:t>
            </a:r>
            <a:r>
              <a:rPr lang="es-ES" sz="3200" dirty="0"/>
              <a:t> log</a:t>
            </a:r>
          </a:p>
        </p:txBody>
      </p:sp>
    </p:spTree>
    <p:extLst>
      <p:ext uri="{BB962C8B-B14F-4D97-AF65-F5344CB8AC3E}">
        <p14:creationId xmlns:p14="http://schemas.microsoft.com/office/powerpoint/2010/main" val="1582660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Comandos </a:t>
            </a:r>
            <a:r>
              <a:rPr lang="es-ES" dirty="0" err="1"/>
              <a:t>git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ES" sz="3200" dirty="0" err="1"/>
              <a:t>git</a:t>
            </a:r>
            <a:r>
              <a:rPr lang="es-ES" sz="3200" dirty="0"/>
              <a:t> log --</a:t>
            </a:r>
            <a:r>
              <a:rPr lang="es-ES" sz="3200" u="sng" dirty="0" err="1"/>
              <a:t>oneline</a:t>
            </a:r>
            <a:endParaRPr lang="es-ES" sz="3200" u="sng" dirty="0"/>
          </a:p>
          <a:p>
            <a:r>
              <a:rPr lang="es-ES" sz="3200" dirty="0" err="1"/>
              <a:t>git</a:t>
            </a:r>
            <a:r>
              <a:rPr lang="es-ES" sz="3200" dirty="0"/>
              <a:t> </a:t>
            </a:r>
            <a:r>
              <a:rPr lang="es-ES" sz="3200" dirty="0" err="1"/>
              <a:t>checkout</a:t>
            </a:r>
            <a:r>
              <a:rPr lang="es-ES" sz="3200" dirty="0"/>
              <a:t> </a:t>
            </a:r>
          </a:p>
          <a:p>
            <a:r>
              <a:rPr lang="es-ES" sz="3200" dirty="0" err="1"/>
              <a:t>git</a:t>
            </a:r>
            <a:r>
              <a:rPr lang="es-ES" sz="3200" dirty="0"/>
              <a:t> </a:t>
            </a:r>
            <a:r>
              <a:rPr lang="es-ES" sz="3200" dirty="0" err="1"/>
              <a:t>restore</a:t>
            </a:r>
            <a:r>
              <a:rPr lang="es-ES" sz="3200" dirty="0"/>
              <a:t> fichero</a:t>
            </a:r>
          </a:p>
          <a:p>
            <a:r>
              <a:rPr lang="es-ES" sz="3200" dirty="0" err="1"/>
              <a:t>git</a:t>
            </a:r>
            <a:r>
              <a:rPr lang="es-ES" sz="3200" dirty="0"/>
              <a:t> </a:t>
            </a:r>
            <a:r>
              <a:rPr lang="es-ES" sz="3200" dirty="0" err="1"/>
              <a:t>restore</a:t>
            </a:r>
            <a:r>
              <a:rPr lang="es-ES" sz="3200" dirty="0"/>
              <a:t> .</a:t>
            </a:r>
          </a:p>
          <a:p>
            <a:r>
              <a:rPr lang="es-ES" sz="3200" dirty="0" err="1"/>
              <a:t>git</a:t>
            </a:r>
            <a:r>
              <a:rPr lang="es-ES" sz="3200" dirty="0"/>
              <a:t> </a:t>
            </a:r>
            <a:r>
              <a:rPr lang="es-ES" sz="3200" dirty="0" err="1"/>
              <a:t>diff</a:t>
            </a: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272356951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Recorte</Template>
  <TotalTime>1335</TotalTime>
  <Words>444</Words>
  <Application>Microsoft Office PowerPoint</Application>
  <PresentationFormat>Panorámica</PresentationFormat>
  <Paragraphs>62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6" baseType="lpstr">
      <vt:lpstr>Arial</vt:lpstr>
      <vt:lpstr>Franklin Gothic Book</vt:lpstr>
      <vt:lpstr>Crop</vt:lpstr>
      <vt:lpstr>Git </vt:lpstr>
      <vt:lpstr>Git</vt:lpstr>
      <vt:lpstr>¿Qué es Git ?</vt:lpstr>
      <vt:lpstr>Git </vt:lpstr>
      <vt:lpstr>Conceptos básicos de Git </vt:lpstr>
      <vt:lpstr>Git</vt:lpstr>
      <vt:lpstr>Configuración de Git </vt:lpstr>
      <vt:lpstr>Comandos git</vt:lpstr>
      <vt:lpstr>Comandos git</vt:lpstr>
      <vt:lpstr>Ejemplo</vt:lpstr>
      <vt:lpstr>Git Branch (ramas de desarrollo) </vt:lpstr>
      <vt:lpstr>Comandos git</vt:lpstr>
      <vt:lpstr>Comandos git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Isabel Sera1 Sera2</dc:creator>
  <cp:lastModifiedBy>iaresblazquez@usal.es</cp:lastModifiedBy>
  <cp:revision>16</cp:revision>
  <dcterms:created xsi:type="dcterms:W3CDTF">2022-10-16T16:23:43Z</dcterms:created>
  <dcterms:modified xsi:type="dcterms:W3CDTF">2024-11-12T08:04:33Z</dcterms:modified>
</cp:coreProperties>
</file>