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4687"/>
  </p:normalViewPr>
  <p:slideViewPr>
    <p:cSldViewPr snapToGrid="0" snapToObjects="1">
      <p:cViewPr varScale="1">
        <p:scale>
          <a:sx n="157" d="100"/>
          <a:sy n="157" d="100"/>
        </p:scale>
        <p:origin x="1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AC3-DC6B-554B-99D8-3030F1FF4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8DF5D-6724-D24F-9737-082E2719B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5093-2B8B-2242-8C5B-915E3A2A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431A7-5055-6F45-A4C2-10597193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80793-C849-3D47-8F44-AE12E39A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7F72-5040-6540-9A12-E74CFE4C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B159C-8CC4-D44B-A434-84F9F122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291E-B0FD-4F4D-9032-2164C4C6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1FC3B-6E32-214D-B86E-CA8CAFCB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0FA3-87E0-3249-8A82-A84514A1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4CA6C-3E54-6A46-9282-7934725DC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D14FF-51F4-C140-A89E-15B963F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98283-B64D-6148-A39B-2EC1520E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5539D-A1DD-6841-B553-AAD40774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3A2D-66DA-E942-B7FB-7F920E05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CD0-D980-134B-98EA-3C16B06F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641E-C861-F640-BBD2-E435E58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F770-228F-ED4B-8270-065986FE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5A1-F222-8142-9C2F-61EDC723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A29E-0DA5-2E47-BED9-0A85DAC7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931C1-1E0B-414D-8D56-D89A3179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1A2D-6EAC-BE44-8F96-3D111CB47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3E8F-6419-3E4F-8281-36F4CE59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1396-3AB8-4847-9B62-7A8CF988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B90FF-DCBF-2742-8661-62F6AC59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B28F-DF9C-9144-9E98-8228BD6A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EB436-AFF1-534A-874F-F112392F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CA22D-057B-8B49-BCE4-60270937E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C3BEF-3F8D-ED4D-8F6A-5560EA67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88EE-176C-0243-9880-79C1BA0A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3863-7309-1D44-ADB0-FF16C690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3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8DC6-5F8B-9445-AF28-3AB1EC2A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A4671-6412-5B47-80BE-D6144F89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1BC77-F866-7E44-914B-8191947A7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53571-550F-9A49-827E-60F14D7A3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74C21-3E9D-4444-882C-4FE196A7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0CEA7-B510-B845-AB2B-D6F904E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B9FE3-91C8-B945-A97B-8FF93F50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1D56D-15E7-E140-BF14-1912743B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2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9EF4-0A13-984D-9907-C4021177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D7D57-5755-304B-B59C-FE9835B3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E1F2E-AD92-D545-99E0-11219047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01B4C-9A69-5143-87CB-C8C96A7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8E282-FA75-8543-8B8A-086F0FD4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AF6E9-1830-FF47-8BBB-EC5DB419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98BE-B997-5147-9C29-968884A1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DD2F-1415-3545-89B9-A038F7AF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0BDA-4791-2748-ADAF-0FED3875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698DA-B637-0744-B8DE-9542F819B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2870D-342F-7648-9242-8A9898A1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2AEDD-5DB2-9A4D-BC74-197BB139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448D9-CFD7-A649-9293-354ED1E2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D4B0-82FB-B24D-90FE-667ECA88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3FDAB-DEC5-934C-B29B-64AF9A814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57F17-F301-D64D-BE1B-9363331A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02FFF-9664-7944-B1EB-658C719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FD58-E237-5848-9FCA-6643E5BA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75DB-578C-8D4C-8181-FF3EF5C8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DEFE-1433-0D42-8FB5-F312FC49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FDD3-6549-6446-93D8-9261295A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DA87-633A-A640-A099-C934E4BEA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BD584-6BE7-BB4C-8EB5-9EACB6D9655A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A263-B2DA-3046-858D-760043C18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A63BE-1397-3A4D-8ECC-AA5476C30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51D7-5D74-B345-919F-89E1DED76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AB2-0970-6C4D-B34E-4A2DBB00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551"/>
          </a:xfrm>
        </p:spPr>
        <p:txBody>
          <a:bodyPr>
            <a:normAutofit/>
          </a:bodyPr>
          <a:lstStyle/>
          <a:p>
            <a:r>
              <a:rPr lang="en-US" sz="2800" dirty="0"/>
              <a:t>Perceptual Map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E045-24F3-1746-8444-8137FE745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85"/>
            <a:ext cx="10515600" cy="5044078"/>
          </a:xfrm>
        </p:spPr>
        <p:txBody>
          <a:bodyPr>
            <a:normAutofit/>
          </a:bodyPr>
          <a:lstStyle/>
          <a:p>
            <a:r>
              <a:rPr lang="en-US" sz="1600" dirty="0"/>
              <a:t>You are working in marketing for </a:t>
            </a:r>
            <a:r>
              <a:rPr lang="en-US" sz="1600" dirty="0" err="1"/>
              <a:t>Volkswagon</a:t>
            </a:r>
            <a:r>
              <a:rPr lang="en-US" sz="1600" dirty="0"/>
              <a:t> USA. They have determined that Chevrolet is their main competitor. In order to compete more effectively against Chevy, you have been asked to develop a Perceptual Map comparing the Chevy product line against the VW product line.</a:t>
            </a:r>
          </a:p>
          <a:p>
            <a:r>
              <a:rPr lang="en-US" sz="1600" dirty="0"/>
              <a:t>Visit both the Chevy and VW USA websites and review the vehicle offerings in both brands.</a:t>
            </a:r>
          </a:p>
          <a:p>
            <a:r>
              <a:rPr lang="en-US" sz="1600" dirty="0"/>
              <a:t>Use any Internet sites to help you assess the quality of each vehicle.</a:t>
            </a:r>
          </a:p>
          <a:p>
            <a:r>
              <a:rPr lang="en-US" sz="1600" dirty="0"/>
              <a:t>The second slide is an example of how you could plot both brands.</a:t>
            </a:r>
          </a:p>
          <a:p>
            <a:r>
              <a:rPr lang="en-US" sz="1600" dirty="0"/>
              <a:t>On the third slide, plot each vehicle offered by Chevy and VW, based on quality and price.</a:t>
            </a:r>
          </a:p>
          <a:p>
            <a:r>
              <a:rPr lang="en-US" sz="1600" dirty="0"/>
              <a:t>What gaps exits in the VW product line? Are there any gaps in the market neither brand fills?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43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7A6C2E-87F6-944C-996C-BF694B41E116}"/>
              </a:ext>
            </a:extLst>
          </p:cNvPr>
          <p:cNvCxnSpPr/>
          <p:nvPr/>
        </p:nvCxnSpPr>
        <p:spPr>
          <a:xfrm>
            <a:off x="6101395" y="469338"/>
            <a:ext cx="0" cy="590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88944-F5B3-B549-ABA6-D2D2ACF71152}"/>
              </a:ext>
            </a:extLst>
          </p:cNvPr>
          <p:cNvCxnSpPr>
            <a:cxnSpLocks/>
          </p:cNvCxnSpPr>
          <p:nvPr/>
        </p:nvCxnSpPr>
        <p:spPr>
          <a:xfrm>
            <a:off x="2468071" y="3422931"/>
            <a:ext cx="7250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90A60A-53F1-CB4D-8A05-C925E578693F}"/>
              </a:ext>
            </a:extLst>
          </p:cNvPr>
          <p:cNvSpPr txBox="1"/>
          <p:nvPr/>
        </p:nvSpPr>
        <p:spPr>
          <a:xfrm>
            <a:off x="5685979" y="10000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75957-887D-7141-9C48-1C01AF99D010}"/>
              </a:ext>
            </a:extLst>
          </p:cNvPr>
          <p:cNvSpPr txBox="1"/>
          <p:nvPr/>
        </p:nvSpPr>
        <p:spPr>
          <a:xfrm>
            <a:off x="5699893" y="6468857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17316-B1AC-5940-A5C9-7D5079879E59}"/>
              </a:ext>
            </a:extLst>
          </p:cNvPr>
          <p:cNvSpPr txBox="1"/>
          <p:nvPr/>
        </p:nvSpPr>
        <p:spPr>
          <a:xfrm>
            <a:off x="1515566" y="3291588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AA6F-4474-C047-B26A-0084B547850C}"/>
              </a:ext>
            </a:extLst>
          </p:cNvPr>
          <p:cNvSpPr txBox="1"/>
          <p:nvPr/>
        </p:nvSpPr>
        <p:spPr>
          <a:xfrm>
            <a:off x="9718535" y="328443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7B968-56DC-324E-9EA3-AC331836CE76}"/>
              </a:ext>
            </a:extLst>
          </p:cNvPr>
          <p:cNvSpPr txBox="1"/>
          <p:nvPr/>
        </p:nvSpPr>
        <p:spPr>
          <a:xfrm>
            <a:off x="882032" y="590719"/>
            <a:ext cx="28880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MAP</a:t>
            </a:r>
          </a:p>
          <a:p>
            <a:endParaRPr lang="en-US" b="1" dirty="0"/>
          </a:p>
          <a:p>
            <a:r>
              <a:rPr lang="en-US" b="1" dirty="0"/>
              <a:t>This is an example.</a:t>
            </a:r>
          </a:p>
          <a:p>
            <a:r>
              <a:rPr lang="en-US" b="1" dirty="0"/>
              <a:t>The positions shown</a:t>
            </a:r>
          </a:p>
          <a:p>
            <a:r>
              <a:rPr lang="en-US" b="1" dirty="0"/>
              <a:t>do not necessarily represent</a:t>
            </a:r>
          </a:p>
          <a:p>
            <a:r>
              <a:rPr lang="en-US" b="1" dirty="0"/>
              <a:t>the actual price/quality </a:t>
            </a:r>
          </a:p>
          <a:p>
            <a:r>
              <a:rPr lang="en-US" b="1" dirty="0"/>
              <a:t>Relationships.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4335D-2813-B746-AAB3-15C41617359D}"/>
              </a:ext>
            </a:extLst>
          </p:cNvPr>
          <p:cNvSpPr txBox="1"/>
          <p:nvPr/>
        </p:nvSpPr>
        <p:spPr>
          <a:xfrm>
            <a:off x="501706" y="5607781"/>
            <a:ext cx="2087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VW models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</a:p>
          <a:p>
            <a:r>
              <a:rPr lang="en-US" dirty="0"/>
              <a:t>Chevy models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2AAA6-1960-8940-B123-1E62EBC7A0FB}"/>
              </a:ext>
            </a:extLst>
          </p:cNvPr>
          <p:cNvSpPr txBox="1"/>
          <p:nvPr/>
        </p:nvSpPr>
        <p:spPr>
          <a:xfrm>
            <a:off x="4952326" y="3625232"/>
            <a:ext cx="5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Trax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0D0505-4910-8C4C-BE11-CF180545C19A}"/>
              </a:ext>
            </a:extLst>
          </p:cNvPr>
          <p:cNvSpPr txBox="1"/>
          <p:nvPr/>
        </p:nvSpPr>
        <p:spPr>
          <a:xfrm>
            <a:off x="7234280" y="2484255"/>
            <a:ext cx="7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Passat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4B9D2-FF41-874E-8DE5-36FBF82DE912}"/>
              </a:ext>
            </a:extLst>
          </p:cNvPr>
          <p:cNvSpPr txBox="1"/>
          <p:nvPr/>
        </p:nvSpPr>
        <p:spPr>
          <a:xfrm>
            <a:off x="6416983" y="551648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F48E2E-A9FB-2342-AE05-1A2BD8C06790}"/>
              </a:ext>
            </a:extLst>
          </p:cNvPr>
          <p:cNvSpPr txBox="1"/>
          <p:nvPr/>
        </p:nvSpPr>
        <p:spPr>
          <a:xfrm>
            <a:off x="3991836" y="86584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Atlas</a:t>
            </a:r>
          </a:p>
        </p:txBody>
      </p:sp>
    </p:spTree>
    <p:extLst>
      <p:ext uri="{BB962C8B-B14F-4D97-AF65-F5344CB8AC3E}">
        <p14:creationId xmlns:p14="http://schemas.microsoft.com/office/powerpoint/2010/main" val="32125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7A6C2E-87F6-944C-996C-BF694B41E116}"/>
              </a:ext>
            </a:extLst>
          </p:cNvPr>
          <p:cNvCxnSpPr/>
          <p:nvPr/>
        </p:nvCxnSpPr>
        <p:spPr>
          <a:xfrm>
            <a:off x="6101395" y="469338"/>
            <a:ext cx="0" cy="5907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488944-F5B3-B549-ABA6-D2D2ACF71152}"/>
              </a:ext>
            </a:extLst>
          </p:cNvPr>
          <p:cNvCxnSpPr>
            <a:cxnSpLocks/>
          </p:cNvCxnSpPr>
          <p:nvPr/>
        </p:nvCxnSpPr>
        <p:spPr>
          <a:xfrm>
            <a:off x="2468071" y="3422931"/>
            <a:ext cx="7250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90A60A-53F1-CB4D-8A05-C925E578693F}"/>
              </a:ext>
            </a:extLst>
          </p:cNvPr>
          <p:cNvSpPr txBox="1"/>
          <p:nvPr/>
        </p:nvSpPr>
        <p:spPr>
          <a:xfrm>
            <a:off x="5685979" y="10000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75957-887D-7141-9C48-1C01AF99D010}"/>
              </a:ext>
            </a:extLst>
          </p:cNvPr>
          <p:cNvSpPr txBox="1"/>
          <p:nvPr/>
        </p:nvSpPr>
        <p:spPr>
          <a:xfrm>
            <a:off x="5699893" y="6468857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17316-B1AC-5940-A5C9-7D5079879E59}"/>
              </a:ext>
            </a:extLst>
          </p:cNvPr>
          <p:cNvSpPr txBox="1"/>
          <p:nvPr/>
        </p:nvSpPr>
        <p:spPr>
          <a:xfrm>
            <a:off x="1515566" y="3291588"/>
            <a:ext cx="92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Quality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0AA6F-4474-C047-B26A-0084B547850C}"/>
              </a:ext>
            </a:extLst>
          </p:cNvPr>
          <p:cNvSpPr txBox="1"/>
          <p:nvPr/>
        </p:nvSpPr>
        <p:spPr>
          <a:xfrm>
            <a:off x="9718535" y="3284431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Quality</a:t>
            </a:r>
          </a:p>
        </p:txBody>
      </p:sp>
    </p:spTree>
    <p:extLst>
      <p:ext uri="{BB962C8B-B14F-4D97-AF65-F5344CB8AC3E}">
        <p14:creationId xmlns:p14="http://schemas.microsoft.com/office/powerpoint/2010/main" val="118338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Perceptual Map 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2019-05-12T15:59:16Z</dcterms:created>
  <dcterms:modified xsi:type="dcterms:W3CDTF">2019-05-12T16:39:36Z</dcterms:modified>
</cp:coreProperties>
</file>