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9" r:id="rId4"/>
    <p:sldId id="261" r:id="rId5"/>
    <p:sldId id="260" r:id="rId6"/>
    <p:sldId id="262" r:id="rId7"/>
    <p:sldId id="278"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22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368285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429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01630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680788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5120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952615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677195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76463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3577350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384486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28644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157499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229322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984816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292653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6126F3-E210-49FD-AE10-624CEE72BA63}" type="datetimeFigureOut">
              <a:rPr lang="en-US" smtClean="0"/>
              <a:t>5/2/2016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D20F92-EB37-48B8-BD3D-ADF44C934D04}" type="slidenum">
              <a:rPr lang="en-US" smtClean="0"/>
              <a:t>‹#›</a:t>
            </a:fld>
            <a:endParaRPr lang="en-US" dirty="0"/>
          </a:p>
        </p:txBody>
      </p:sp>
    </p:spTree>
    <p:extLst>
      <p:ext uri="{BB962C8B-B14F-4D97-AF65-F5344CB8AC3E}">
        <p14:creationId xmlns:p14="http://schemas.microsoft.com/office/powerpoint/2010/main" val="100539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6126F3-E210-49FD-AE10-624CEE72BA63}" type="datetimeFigureOut">
              <a:rPr lang="en-US" smtClean="0"/>
              <a:t>5/2/2016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D20F92-EB37-48B8-BD3D-ADF44C934D04}" type="slidenum">
              <a:rPr lang="en-US" smtClean="0"/>
              <a:t>‹#›</a:t>
            </a:fld>
            <a:endParaRPr lang="en-US" dirty="0"/>
          </a:p>
        </p:txBody>
      </p:sp>
    </p:spTree>
    <p:extLst>
      <p:ext uri="{BB962C8B-B14F-4D97-AF65-F5344CB8AC3E}">
        <p14:creationId xmlns:p14="http://schemas.microsoft.com/office/powerpoint/2010/main" val="273271807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892947">
            <a:off x="1806392" y="2944572"/>
            <a:ext cx="2782365" cy="1358593"/>
          </a:xfrm>
          <a:prstGeom prst="rect">
            <a:avLst/>
          </a:prstGeom>
        </p:spPr>
      </p:pic>
      <p:sp>
        <p:nvSpPr>
          <p:cNvPr id="3" name="Subtitle 2"/>
          <p:cNvSpPr>
            <a:spLocks noGrp="1"/>
          </p:cNvSpPr>
          <p:nvPr>
            <p:ph type="subTitle" idx="1"/>
          </p:nvPr>
        </p:nvSpPr>
        <p:spPr>
          <a:xfrm>
            <a:off x="893112" y="3476065"/>
            <a:ext cx="7766936" cy="1096899"/>
          </a:xfrm>
        </p:spPr>
        <p:txBody>
          <a:bodyPr/>
          <a:lstStyle/>
          <a:p>
            <a:r>
              <a:rPr lang="en-US" dirty="0" smtClean="0"/>
              <a:t>DBMS Project</a:t>
            </a:r>
            <a:endParaRPr lang="en-US" dirty="0"/>
          </a:p>
        </p:txBody>
      </p:sp>
      <p:sp>
        <p:nvSpPr>
          <p:cNvPr id="2" name="Title 1"/>
          <p:cNvSpPr>
            <a:spLocks noGrp="1"/>
          </p:cNvSpPr>
          <p:nvPr>
            <p:ph type="ctrTitle"/>
          </p:nvPr>
        </p:nvSpPr>
        <p:spPr>
          <a:xfrm>
            <a:off x="2042643" y="2038776"/>
            <a:ext cx="7766936" cy="1646302"/>
          </a:xfrm>
        </p:spPr>
        <p:txBody>
          <a:bodyPr/>
          <a:lstStyle/>
          <a:p>
            <a:pPr algn="ctr"/>
            <a:r>
              <a:rPr lang="en-US" sz="7200" dirty="0" smtClean="0">
                <a:ln w="0"/>
                <a:effectLst>
                  <a:outerShdw blurRad="38100" dist="25400" dir="5400000" algn="ctr" rotWithShape="0">
                    <a:srgbClr val="6E747A">
                      <a:alpha val="43000"/>
                    </a:srgbClr>
                  </a:outerShdw>
                </a:effectLst>
              </a:rPr>
              <a:t>GrabABite</a:t>
            </a:r>
            <a:r>
              <a:rPr lang="en-US" sz="7000" baseline="34000" dirty="0" smtClean="0">
                <a:ln w="0"/>
                <a:effectLst>
                  <a:outerShdw blurRad="38100" dist="25400" dir="5400000" algn="ctr" rotWithShape="0">
                    <a:srgbClr val="6E747A">
                      <a:alpha val="43000"/>
                    </a:srgbClr>
                  </a:outerShdw>
                </a:effectLst>
              </a:rPr>
              <a:t>©</a:t>
            </a:r>
            <a:endParaRPr lang="en-US" sz="7000" baseline="340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6192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2570241"/>
            <a:ext cx="8596668" cy="1826581"/>
          </a:xfrm>
        </p:spPr>
        <p:txBody>
          <a:bodyPr>
            <a:normAutofit/>
          </a:bodyPr>
          <a:lstStyle/>
          <a:p>
            <a:pPr algn="ctr"/>
            <a:r>
              <a:rPr lang="en-US" sz="5400" b="1" dirty="0" smtClean="0"/>
              <a:t>IN APP EXPERIENCE</a:t>
            </a:r>
            <a:endParaRPr lang="en-US" sz="5400" b="1" dirty="0"/>
          </a:p>
        </p:txBody>
      </p:sp>
    </p:spTree>
    <p:extLst>
      <p:ext uri="{BB962C8B-B14F-4D97-AF65-F5344CB8AC3E}">
        <p14:creationId xmlns:p14="http://schemas.microsoft.com/office/powerpoint/2010/main" val="162922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7371" y="561618"/>
            <a:ext cx="2918732" cy="518885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4846" y="561617"/>
            <a:ext cx="2814184" cy="518885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6386" y="561618"/>
            <a:ext cx="2872242" cy="5188856"/>
          </a:xfrm>
          <a:prstGeom prst="rect">
            <a:avLst/>
          </a:prstGeom>
        </p:spPr>
      </p:pic>
    </p:spTree>
    <p:extLst>
      <p:ext uri="{BB962C8B-B14F-4D97-AF65-F5344CB8AC3E}">
        <p14:creationId xmlns:p14="http://schemas.microsoft.com/office/powerpoint/2010/main" val="35116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5990" y="561620"/>
            <a:ext cx="2918731" cy="518885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4999" y="561619"/>
            <a:ext cx="2918732" cy="518885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981" y="561619"/>
            <a:ext cx="2918732" cy="5188856"/>
          </a:xfrm>
          <a:prstGeom prst="rect">
            <a:avLst/>
          </a:prstGeom>
        </p:spPr>
      </p:pic>
    </p:spTree>
    <p:extLst>
      <p:ext uri="{BB962C8B-B14F-4D97-AF65-F5344CB8AC3E}">
        <p14:creationId xmlns:p14="http://schemas.microsoft.com/office/powerpoint/2010/main" val="154419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97932" y="495097"/>
            <a:ext cx="2956150" cy="525537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07" y="495097"/>
            <a:ext cx="2956150" cy="525537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357" y="495097"/>
            <a:ext cx="2956150" cy="5255378"/>
          </a:xfrm>
          <a:prstGeom prst="rect">
            <a:avLst/>
          </a:prstGeom>
        </p:spPr>
      </p:pic>
    </p:spTree>
    <p:extLst>
      <p:ext uri="{BB962C8B-B14F-4D97-AF65-F5344CB8AC3E}">
        <p14:creationId xmlns:p14="http://schemas.microsoft.com/office/powerpoint/2010/main" val="392797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9049" y="348340"/>
            <a:ext cx="2441121" cy="433977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2027" y="2148111"/>
            <a:ext cx="2441121" cy="433977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005" y="348340"/>
            <a:ext cx="2441121" cy="433977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6071" y="2148111"/>
            <a:ext cx="2441121" cy="4339771"/>
          </a:xfrm>
          <a:prstGeom prst="rect">
            <a:avLst/>
          </a:prstGeom>
        </p:spPr>
      </p:pic>
    </p:spTree>
    <p:extLst>
      <p:ext uri="{BB962C8B-B14F-4D97-AF65-F5344CB8AC3E}">
        <p14:creationId xmlns:p14="http://schemas.microsoft.com/office/powerpoint/2010/main" val="534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5" y="2178354"/>
            <a:ext cx="8596668" cy="1826581"/>
          </a:xfrm>
        </p:spPr>
        <p:txBody>
          <a:bodyPr>
            <a:normAutofit/>
          </a:bodyPr>
          <a:lstStyle/>
          <a:p>
            <a:pPr algn="ctr"/>
            <a:r>
              <a:rPr lang="en-US" sz="5400" b="1" dirty="0" smtClean="0"/>
              <a:t>Android Codes</a:t>
            </a:r>
            <a:endParaRPr lang="en-US" sz="5400" b="1" dirty="0"/>
          </a:p>
        </p:txBody>
      </p:sp>
    </p:spTree>
    <p:extLst>
      <p:ext uri="{BB962C8B-B14F-4D97-AF65-F5344CB8AC3E}">
        <p14:creationId xmlns:p14="http://schemas.microsoft.com/office/powerpoint/2010/main" val="205786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6568" cy="6858000"/>
          </a:xfrm>
          <a:prstGeom prst="rect">
            <a:avLst/>
          </a:prstGeom>
        </p:spPr>
      </p:pic>
    </p:spTree>
    <p:extLst>
      <p:ext uri="{BB962C8B-B14F-4D97-AF65-F5344CB8AC3E}">
        <p14:creationId xmlns:p14="http://schemas.microsoft.com/office/powerpoint/2010/main" val="26890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40382" cy="7010400"/>
          </a:xfrm>
          <a:prstGeom prst="rect">
            <a:avLst/>
          </a:prstGeom>
        </p:spPr>
      </p:pic>
    </p:spTree>
    <p:extLst>
      <p:ext uri="{BB962C8B-B14F-4D97-AF65-F5344CB8AC3E}">
        <p14:creationId xmlns:p14="http://schemas.microsoft.com/office/powerpoint/2010/main" val="27307171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40381" cy="6858000"/>
          </a:xfrm>
          <a:prstGeom prst="rect">
            <a:avLst/>
          </a:prstGeom>
        </p:spPr>
      </p:pic>
    </p:spTree>
    <p:extLst>
      <p:ext uri="{BB962C8B-B14F-4D97-AF65-F5344CB8AC3E}">
        <p14:creationId xmlns:p14="http://schemas.microsoft.com/office/powerpoint/2010/main" val="2159385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81372"/>
          </a:xfrm>
          <a:prstGeom prst="rect">
            <a:avLst/>
          </a:prstGeom>
        </p:spPr>
      </p:pic>
    </p:spTree>
    <p:extLst>
      <p:ext uri="{BB962C8B-B14F-4D97-AF65-F5344CB8AC3E}">
        <p14:creationId xmlns:p14="http://schemas.microsoft.com/office/powerpoint/2010/main" val="26287684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Group Members</a:t>
            </a:r>
            <a:endParaRPr lang="en-US" sz="5400" b="1" dirty="0"/>
          </a:p>
        </p:txBody>
      </p:sp>
      <p:sp>
        <p:nvSpPr>
          <p:cNvPr id="3" name="Content Placeholder 2"/>
          <p:cNvSpPr>
            <a:spLocks noGrp="1"/>
          </p:cNvSpPr>
          <p:nvPr>
            <p:ph idx="1"/>
          </p:nvPr>
        </p:nvSpPr>
        <p:spPr>
          <a:xfrm>
            <a:off x="677334" y="2204723"/>
            <a:ext cx="8596668" cy="3880773"/>
          </a:xfrm>
        </p:spPr>
        <p:txBody>
          <a:bodyPr>
            <a:normAutofit/>
          </a:bodyPr>
          <a:lstStyle/>
          <a:p>
            <a:r>
              <a:rPr lang="en-US" sz="2400" dirty="0" smtClean="0">
                <a:solidFill>
                  <a:schemeClr val="tx1">
                    <a:lumMod val="50000"/>
                    <a:lumOff val="50000"/>
                  </a:schemeClr>
                </a:solidFill>
              </a:rPr>
              <a:t>Pushkar Jain			IIT2014039</a:t>
            </a:r>
          </a:p>
          <a:p>
            <a:r>
              <a:rPr lang="en-US" sz="2400" dirty="0">
                <a:solidFill>
                  <a:schemeClr val="tx1">
                    <a:lumMod val="50000"/>
                    <a:lumOff val="50000"/>
                  </a:schemeClr>
                </a:solidFill>
              </a:rPr>
              <a:t>Abhinav Prakash		</a:t>
            </a:r>
            <a:r>
              <a:rPr lang="en-US" sz="2400" dirty="0" smtClean="0">
                <a:solidFill>
                  <a:schemeClr val="tx1">
                    <a:lumMod val="50000"/>
                    <a:lumOff val="50000"/>
                  </a:schemeClr>
                </a:solidFill>
              </a:rPr>
              <a:t>IIT2014046</a:t>
            </a:r>
          </a:p>
          <a:p>
            <a:r>
              <a:rPr lang="en-US" sz="2400" dirty="0" smtClean="0">
                <a:solidFill>
                  <a:schemeClr val="tx1">
                    <a:lumMod val="50000"/>
                    <a:lumOff val="50000"/>
                  </a:schemeClr>
                </a:solidFill>
              </a:rPr>
              <a:t>Rydel D’costa</a:t>
            </a:r>
            <a:r>
              <a:rPr lang="en-US" sz="2400" dirty="0">
                <a:solidFill>
                  <a:schemeClr val="tx1">
                    <a:lumMod val="50000"/>
                    <a:lumOff val="50000"/>
                  </a:schemeClr>
                </a:solidFill>
              </a:rPr>
              <a:t>	</a:t>
            </a:r>
            <a:r>
              <a:rPr lang="en-US" sz="2400" dirty="0" smtClean="0">
                <a:solidFill>
                  <a:schemeClr val="tx1">
                    <a:lumMod val="50000"/>
                    <a:lumOff val="50000"/>
                  </a:schemeClr>
                </a:solidFill>
              </a:rPr>
              <a:t>		IIT2014047</a:t>
            </a:r>
          </a:p>
          <a:p>
            <a:r>
              <a:rPr lang="en-US" sz="2400" dirty="0" smtClean="0">
                <a:solidFill>
                  <a:schemeClr val="tx1">
                    <a:lumMod val="50000"/>
                    <a:lumOff val="50000"/>
                  </a:schemeClr>
                </a:solidFill>
              </a:rPr>
              <a:t>Sudhanshu Monga		IIT2014081</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277779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407294" cy="7097487"/>
          </a:xfrm>
          <a:prstGeom prst="rect">
            <a:avLst/>
          </a:prstGeom>
        </p:spPr>
      </p:pic>
    </p:spTree>
    <p:extLst>
      <p:ext uri="{BB962C8B-B14F-4D97-AF65-F5344CB8AC3E}">
        <p14:creationId xmlns:p14="http://schemas.microsoft.com/office/powerpoint/2010/main" val="821854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151" y="2647405"/>
            <a:ext cx="8596668" cy="1320800"/>
          </a:xfrm>
        </p:spPr>
        <p:txBody>
          <a:bodyPr>
            <a:noAutofit/>
          </a:bodyPr>
          <a:lstStyle/>
          <a:p>
            <a:pPr algn="ctr"/>
            <a:r>
              <a:rPr lang="en-US" sz="8000" b="1" dirty="0" smtClean="0"/>
              <a:t>THANK YOU</a:t>
            </a:r>
            <a:br>
              <a:rPr lang="en-US" sz="8000" b="1" dirty="0" smtClean="0"/>
            </a:br>
            <a:r>
              <a:rPr lang="en-US" sz="8000" b="1" dirty="0" smtClean="0"/>
              <a:t/>
            </a:r>
            <a:br>
              <a:rPr lang="en-US" sz="8000" b="1" dirty="0" smtClean="0"/>
            </a:br>
            <a:endParaRPr lang="en-US" sz="8000" b="1" dirty="0"/>
          </a:p>
        </p:txBody>
      </p:sp>
    </p:spTree>
    <p:extLst>
      <p:ext uri="{BB962C8B-B14F-4D97-AF65-F5344CB8AC3E}">
        <p14:creationId xmlns:p14="http://schemas.microsoft.com/office/powerpoint/2010/main" val="35606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What Is GrabABite?</a:t>
            </a:r>
            <a:endParaRPr lang="en-US" sz="4400" dirty="0"/>
          </a:p>
        </p:txBody>
      </p:sp>
      <p:sp>
        <p:nvSpPr>
          <p:cNvPr id="3" name="Content Placeholder 2"/>
          <p:cNvSpPr>
            <a:spLocks noGrp="1"/>
          </p:cNvSpPr>
          <p:nvPr>
            <p:ph idx="1"/>
          </p:nvPr>
        </p:nvSpPr>
        <p:spPr>
          <a:xfrm>
            <a:off x="677334" y="1479006"/>
            <a:ext cx="8596668" cy="3880773"/>
          </a:xfrm>
        </p:spPr>
        <p:txBody>
          <a:bodyPr>
            <a:noAutofit/>
          </a:bodyPr>
          <a:lstStyle/>
          <a:p>
            <a:pPr marL="0" indent="0">
              <a:buNone/>
            </a:pPr>
            <a:endParaRPr lang="en-US" sz="2400" dirty="0">
              <a:solidFill>
                <a:schemeClr val="tx1">
                  <a:lumMod val="50000"/>
                  <a:lumOff val="50000"/>
                </a:schemeClr>
              </a:solidFill>
            </a:endParaRPr>
          </a:p>
          <a:p>
            <a:pPr marL="0" indent="0">
              <a:buNone/>
            </a:pPr>
            <a:r>
              <a:rPr lang="en-US" sz="2200" dirty="0" smtClean="0">
                <a:solidFill>
                  <a:schemeClr val="tx1">
                    <a:lumMod val="50000"/>
                    <a:lumOff val="50000"/>
                  </a:schemeClr>
                </a:solidFill>
              </a:rPr>
              <a:t>Everyone </a:t>
            </a:r>
            <a:r>
              <a:rPr lang="en-US" sz="2200" dirty="0">
                <a:solidFill>
                  <a:schemeClr val="tx1">
                    <a:lumMod val="50000"/>
                    <a:lumOff val="50000"/>
                  </a:schemeClr>
                </a:solidFill>
              </a:rPr>
              <a:t>living in a college hostel dreads </a:t>
            </a:r>
            <a:r>
              <a:rPr lang="en-US" sz="2200" dirty="0">
                <a:solidFill>
                  <a:schemeClr val="accent1"/>
                </a:solidFill>
              </a:rPr>
              <a:t>MESS FOOD</a:t>
            </a:r>
            <a:r>
              <a:rPr lang="en-US" sz="2200" dirty="0">
                <a:solidFill>
                  <a:schemeClr val="tx1">
                    <a:lumMod val="50000"/>
                    <a:lumOff val="50000"/>
                  </a:schemeClr>
                </a:solidFill>
              </a:rPr>
              <a:t>. While studying for the exams and burning the midnight oil students usually find themselves hungry way past midnight and are left with very limited options to eat but don’t have any proper information about </a:t>
            </a:r>
            <a:r>
              <a:rPr lang="en-US" sz="2200" dirty="0" smtClean="0">
                <a:solidFill>
                  <a:schemeClr val="tx1">
                    <a:lumMod val="50000"/>
                    <a:lumOff val="50000"/>
                  </a:schemeClr>
                </a:solidFill>
              </a:rPr>
              <a:t>them.</a:t>
            </a:r>
          </a:p>
          <a:p>
            <a:pPr marL="0" indent="0">
              <a:buNone/>
            </a:pPr>
            <a:r>
              <a:rPr lang="en-US" sz="2200" dirty="0" smtClean="0">
                <a:solidFill>
                  <a:schemeClr val="tx1">
                    <a:lumMod val="50000"/>
                    <a:lumOff val="50000"/>
                  </a:schemeClr>
                </a:solidFill>
              </a:rPr>
              <a:t>This </a:t>
            </a:r>
            <a:r>
              <a:rPr lang="en-US" sz="2200" dirty="0">
                <a:solidFill>
                  <a:schemeClr val="tx1">
                    <a:lumMod val="50000"/>
                    <a:lumOff val="50000"/>
                  </a:schemeClr>
                </a:solidFill>
              </a:rPr>
              <a:t>project aims to put an end to all these struggles </a:t>
            </a:r>
            <a:r>
              <a:rPr lang="en-US" sz="2200" dirty="0" smtClean="0">
                <a:solidFill>
                  <a:schemeClr val="tx1">
                    <a:lumMod val="50000"/>
                    <a:lumOff val="50000"/>
                  </a:schemeClr>
                </a:solidFill>
              </a:rPr>
              <a:t>by </a:t>
            </a:r>
            <a:r>
              <a:rPr lang="en-US" sz="2200" dirty="0">
                <a:solidFill>
                  <a:schemeClr val="tx1">
                    <a:lumMod val="50000"/>
                    <a:lumOff val="50000"/>
                  </a:schemeClr>
                </a:solidFill>
              </a:rPr>
              <a:t>compiling all these information in one place </a:t>
            </a:r>
            <a:r>
              <a:rPr lang="en-US" sz="2200" dirty="0" smtClean="0">
                <a:solidFill>
                  <a:schemeClr val="tx1">
                    <a:lumMod val="50000"/>
                    <a:lumOff val="50000"/>
                  </a:schemeClr>
                </a:solidFill>
              </a:rPr>
              <a:t>(through an app) accessible </a:t>
            </a:r>
            <a:r>
              <a:rPr lang="en-US" sz="2200" dirty="0">
                <a:solidFill>
                  <a:schemeClr val="tx1">
                    <a:lumMod val="50000"/>
                    <a:lumOff val="50000"/>
                  </a:schemeClr>
                </a:solidFill>
              </a:rPr>
              <a:t>to everyone. The project will maintain a database of all nearby restaurants and eateries. What’s more it will also show where someone can </a:t>
            </a:r>
            <a:r>
              <a:rPr lang="en-US" sz="2200" b="1" dirty="0" smtClean="0">
                <a:solidFill>
                  <a:schemeClr val="accent1"/>
                </a:solidFill>
              </a:rPr>
              <a:t>GrabABite</a:t>
            </a:r>
            <a:r>
              <a:rPr lang="en-US" sz="2200" b="1" dirty="0">
                <a:solidFill>
                  <a:schemeClr val="tx1">
                    <a:lumMod val="50000"/>
                    <a:lumOff val="50000"/>
                  </a:schemeClr>
                </a:solidFill>
              </a:rPr>
              <a:t> </a:t>
            </a:r>
            <a:r>
              <a:rPr lang="en-US" sz="2200" dirty="0" smtClean="0">
                <a:solidFill>
                  <a:schemeClr val="tx1">
                    <a:lumMod val="50000"/>
                    <a:lumOff val="50000"/>
                  </a:schemeClr>
                </a:solidFill>
              </a:rPr>
              <a:t>anytime </a:t>
            </a:r>
            <a:r>
              <a:rPr lang="en-US" sz="2200" dirty="0">
                <a:solidFill>
                  <a:schemeClr val="tx1">
                    <a:lumMod val="50000"/>
                    <a:lumOff val="50000"/>
                  </a:schemeClr>
                </a:solidFill>
              </a:rPr>
              <a:t>on a 24 hour clock. </a:t>
            </a:r>
          </a:p>
        </p:txBody>
      </p:sp>
    </p:spTree>
    <p:extLst>
      <p:ext uri="{BB962C8B-B14F-4D97-AF65-F5344CB8AC3E}">
        <p14:creationId xmlns:p14="http://schemas.microsoft.com/office/powerpoint/2010/main" val="353300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Overview</a:t>
            </a:r>
            <a:endParaRPr lang="en-US" sz="4400" dirty="0"/>
          </a:p>
        </p:txBody>
      </p:sp>
      <p:sp>
        <p:nvSpPr>
          <p:cNvPr id="3" name="Content Placeholder 2"/>
          <p:cNvSpPr>
            <a:spLocks noGrp="1"/>
          </p:cNvSpPr>
          <p:nvPr>
            <p:ph idx="1"/>
          </p:nvPr>
        </p:nvSpPr>
        <p:spPr>
          <a:xfrm>
            <a:off x="677334" y="1799770"/>
            <a:ext cx="8596668" cy="3880773"/>
          </a:xfrm>
        </p:spPr>
        <p:txBody>
          <a:bodyPr/>
          <a:lstStyle/>
          <a:p>
            <a:pPr marL="0" indent="0">
              <a:buNone/>
            </a:pPr>
            <a:r>
              <a:rPr lang="en-US" dirty="0" smtClean="0">
                <a:solidFill>
                  <a:schemeClr val="tx1">
                    <a:lumMod val="50000"/>
                    <a:lumOff val="50000"/>
                  </a:schemeClr>
                </a:solidFill>
              </a:rPr>
              <a:t> </a:t>
            </a:r>
            <a:r>
              <a:rPr lang="en-US" sz="2200" dirty="0">
                <a:solidFill>
                  <a:schemeClr val="tx1">
                    <a:lumMod val="50000"/>
                    <a:lumOff val="50000"/>
                  </a:schemeClr>
                </a:solidFill>
              </a:rPr>
              <a:t>So the facilities our app will provide are : </a:t>
            </a:r>
          </a:p>
          <a:p>
            <a:r>
              <a:rPr lang="en-US" sz="2200" dirty="0" smtClean="0">
                <a:solidFill>
                  <a:schemeClr val="tx1">
                    <a:lumMod val="50000"/>
                    <a:lumOff val="50000"/>
                  </a:schemeClr>
                </a:solidFill>
              </a:rPr>
              <a:t>Location </a:t>
            </a:r>
            <a:r>
              <a:rPr lang="en-US" sz="2200" dirty="0">
                <a:solidFill>
                  <a:schemeClr val="tx1">
                    <a:lumMod val="50000"/>
                    <a:lumOff val="50000"/>
                  </a:schemeClr>
                </a:solidFill>
              </a:rPr>
              <a:t>of nearby restaurant and </a:t>
            </a:r>
            <a:r>
              <a:rPr lang="en-US" sz="2200" dirty="0" smtClean="0">
                <a:solidFill>
                  <a:schemeClr val="tx1">
                    <a:lumMod val="50000"/>
                    <a:lumOff val="50000"/>
                  </a:schemeClr>
                </a:solidFill>
              </a:rPr>
              <a:t>eateries on real time basis, </a:t>
            </a:r>
            <a:r>
              <a:rPr lang="en-US" sz="2200" dirty="0">
                <a:solidFill>
                  <a:schemeClr val="tx1">
                    <a:lumMod val="50000"/>
                    <a:lumOff val="50000"/>
                  </a:schemeClr>
                </a:solidFill>
              </a:rPr>
              <a:t>their contact details and complete menu </a:t>
            </a:r>
          </a:p>
          <a:p>
            <a:r>
              <a:rPr lang="en-US" sz="2200" dirty="0">
                <a:solidFill>
                  <a:schemeClr val="tx1">
                    <a:lumMod val="50000"/>
                    <a:lumOff val="50000"/>
                  </a:schemeClr>
                </a:solidFill>
              </a:rPr>
              <a:t>Given a budget the filtered list of items a user can eat </a:t>
            </a:r>
            <a:endParaRPr lang="en-US" sz="2200" dirty="0" smtClean="0">
              <a:solidFill>
                <a:schemeClr val="tx1">
                  <a:lumMod val="50000"/>
                  <a:lumOff val="50000"/>
                </a:schemeClr>
              </a:solidFill>
            </a:endParaRPr>
          </a:p>
          <a:p>
            <a:r>
              <a:rPr lang="en-US" sz="2200" dirty="0" smtClean="0">
                <a:solidFill>
                  <a:schemeClr val="tx1">
                    <a:lumMod val="50000"/>
                    <a:lumOff val="50000"/>
                  </a:schemeClr>
                </a:solidFill>
              </a:rPr>
              <a:t>Users can provide reviews and feedback about a particular eatery</a:t>
            </a:r>
          </a:p>
          <a:p>
            <a:r>
              <a:rPr lang="en-US" sz="2200" dirty="0" smtClean="0">
                <a:solidFill>
                  <a:schemeClr val="tx1">
                    <a:lumMod val="50000"/>
                    <a:lumOff val="50000"/>
                  </a:schemeClr>
                </a:solidFill>
              </a:rPr>
              <a:t>Direct calling facility to the eatery</a:t>
            </a:r>
            <a:endParaRPr lang="en-US" sz="2200" dirty="0">
              <a:solidFill>
                <a:schemeClr val="tx1">
                  <a:lumMod val="50000"/>
                  <a:lumOff val="50000"/>
                </a:schemeClr>
              </a:solidFill>
            </a:endParaRPr>
          </a:p>
          <a:p>
            <a:endParaRPr lang="en-US" dirty="0"/>
          </a:p>
          <a:p>
            <a:endParaRPr lang="en-US" dirty="0"/>
          </a:p>
        </p:txBody>
      </p:sp>
    </p:spTree>
    <p:extLst>
      <p:ext uri="{BB962C8B-B14F-4D97-AF65-F5344CB8AC3E}">
        <p14:creationId xmlns:p14="http://schemas.microsoft.com/office/powerpoint/2010/main" val="352470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Technologies Used</a:t>
            </a:r>
            <a:endParaRPr lang="en-US" sz="4400" dirty="0"/>
          </a:p>
        </p:txBody>
      </p:sp>
      <p:sp>
        <p:nvSpPr>
          <p:cNvPr id="3" name="Content Placeholder 2"/>
          <p:cNvSpPr>
            <a:spLocks noGrp="1"/>
          </p:cNvSpPr>
          <p:nvPr>
            <p:ph idx="1"/>
          </p:nvPr>
        </p:nvSpPr>
        <p:spPr>
          <a:xfrm>
            <a:off x="677334" y="1781765"/>
            <a:ext cx="8596668" cy="3880773"/>
          </a:xfrm>
        </p:spPr>
        <p:txBody>
          <a:bodyPr>
            <a:normAutofit/>
          </a:bodyPr>
          <a:lstStyle/>
          <a:p>
            <a:r>
              <a:rPr lang="en-US" sz="2200" dirty="0" smtClean="0">
                <a:solidFill>
                  <a:schemeClr val="tx1">
                    <a:lumMod val="50000"/>
                    <a:lumOff val="50000"/>
                  </a:schemeClr>
                </a:solidFill>
              </a:rPr>
              <a:t>Design Phase: ER-Diagram </a:t>
            </a:r>
          </a:p>
          <a:p>
            <a:r>
              <a:rPr lang="en-US" sz="2200" dirty="0" smtClean="0">
                <a:solidFill>
                  <a:schemeClr val="tx1">
                    <a:lumMod val="50000"/>
                    <a:lumOff val="50000"/>
                  </a:schemeClr>
                </a:solidFill>
              </a:rPr>
              <a:t>App Development: Java, Android Studio, XML, </a:t>
            </a:r>
            <a:r>
              <a:rPr lang="en-US" sz="2200" dirty="0">
                <a:solidFill>
                  <a:schemeClr val="tx1">
                    <a:lumMod val="50000"/>
                    <a:lumOff val="50000"/>
                  </a:schemeClr>
                </a:solidFill>
              </a:rPr>
              <a:t>Google API</a:t>
            </a:r>
            <a:endParaRPr lang="en-US" sz="2200" dirty="0" smtClean="0">
              <a:solidFill>
                <a:schemeClr val="tx1">
                  <a:lumMod val="50000"/>
                  <a:lumOff val="50000"/>
                </a:schemeClr>
              </a:solidFill>
            </a:endParaRPr>
          </a:p>
          <a:p>
            <a:r>
              <a:rPr lang="en-US" sz="2200" dirty="0" smtClean="0">
                <a:solidFill>
                  <a:schemeClr val="tx1">
                    <a:lumMod val="50000"/>
                    <a:lumOff val="50000"/>
                  </a:schemeClr>
                </a:solidFill>
              </a:rPr>
              <a:t>Database Development: SQL, MySQL on XAMPP Server</a:t>
            </a:r>
          </a:p>
          <a:p>
            <a:r>
              <a:rPr lang="en-US" sz="2200" dirty="0" smtClean="0">
                <a:solidFill>
                  <a:schemeClr val="tx1">
                    <a:lumMod val="50000"/>
                    <a:lumOff val="50000"/>
                  </a:schemeClr>
                </a:solidFill>
              </a:rPr>
              <a:t>Database Connectivity: PHP, phpMyAdmin</a:t>
            </a:r>
          </a:p>
          <a:p>
            <a:r>
              <a:rPr lang="en-US" sz="2200" dirty="0" smtClean="0">
                <a:solidFill>
                  <a:schemeClr val="tx1">
                    <a:lumMod val="50000"/>
                    <a:lumOff val="50000"/>
                  </a:schemeClr>
                </a:solidFill>
              </a:rPr>
              <a:t>Some of the latest Material Design features like </a:t>
            </a:r>
            <a:r>
              <a:rPr lang="en-US" sz="2200" dirty="0">
                <a:solidFill>
                  <a:schemeClr val="tx1">
                    <a:lumMod val="50000"/>
                    <a:lumOff val="50000"/>
                  </a:schemeClr>
                </a:solidFill>
              </a:rPr>
              <a:t>Recycler View, Navigation View, </a:t>
            </a:r>
            <a:r>
              <a:rPr lang="en-US" sz="2200" dirty="0" smtClean="0">
                <a:solidFill>
                  <a:schemeClr val="tx1">
                    <a:lumMod val="50000"/>
                    <a:lumOff val="50000"/>
                  </a:schemeClr>
                </a:solidFill>
              </a:rPr>
              <a:t>Collapsing Toolbar, Card View, FAB Button</a:t>
            </a:r>
          </a:p>
          <a:p>
            <a:pPr marL="0" indent="0">
              <a:buNone/>
            </a:pPr>
            <a:endParaRPr lang="en-US" sz="2200" dirty="0">
              <a:solidFill>
                <a:schemeClr val="tx1">
                  <a:lumMod val="50000"/>
                  <a:lumOff val="50000"/>
                </a:schemeClr>
              </a:solidFill>
            </a:endParaRPr>
          </a:p>
        </p:txBody>
      </p:sp>
    </p:spTree>
    <p:extLst>
      <p:ext uri="{BB962C8B-B14F-4D97-AF65-F5344CB8AC3E}">
        <p14:creationId xmlns:p14="http://schemas.microsoft.com/office/powerpoint/2010/main" val="274171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27200"/>
            <a:ext cx="8596668" cy="3880773"/>
          </a:xfrm>
        </p:spPr>
        <p:txBody>
          <a:bodyPr>
            <a:normAutofit/>
          </a:bodyPr>
          <a:lstStyle/>
          <a:p>
            <a:r>
              <a:rPr lang="en-US" sz="2200" dirty="0" smtClean="0">
                <a:solidFill>
                  <a:schemeClr val="tx1">
                    <a:lumMod val="50000"/>
                    <a:lumOff val="50000"/>
                  </a:schemeClr>
                </a:solidFill>
              </a:rPr>
              <a:t>User (</a:t>
            </a:r>
            <a:r>
              <a:rPr lang="en-US" sz="2200" u="sng" dirty="0" smtClean="0">
                <a:solidFill>
                  <a:schemeClr val="tx1">
                    <a:lumMod val="50000"/>
                    <a:lumOff val="50000"/>
                  </a:schemeClr>
                </a:solidFill>
              </a:rPr>
              <a:t>Id</a:t>
            </a:r>
            <a:r>
              <a:rPr lang="en-US" sz="2200" dirty="0" smtClean="0">
                <a:solidFill>
                  <a:schemeClr val="tx1">
                    <a:lumMod val="50000"/>
                    <a:lumOff val="50000"/>
                  </a:schemeClr>
                </a:solidFill>
              </a:rPr>
              <a:t>, Username)</a:t>
            </a:r>
          </a:p>
          <a:p>
            <a:r>
              <a:rPr lang="en-US" sz="2200" dirty="0" smtClean="0">
                <a:solidFill>
                  <a:schemeClr val="tx1">
                    <a:lumMod val="50000"/>
                    <a:lumOff val="50000"/>
                  </a:schemeClr>
                </a:solidFill>
              </a:rPr>
              <a:t>Register (</a:t>
            </a:r>
            <a:r>
              <a:rPr lang="en-US" sz="2200" u="sng" dirty="0" smtClean="0">
                <a:solidFill>
                  <a:schemeClr val="tx1">
                    <a:lumMod val="50000"/>
                    <a:lumOff val="50000"/>
                  </a:schemeClr>
                </a:solidFill>
              </a:rPr>
              <a:t>Id</a:t>
            </a:r>
            <a:r>
              <a:rPr lang="en-US" sz="2200" dirty="0" smtClean="0">
                <a:solidFill>
                  <a:schemeClr val="tx1">
                    <a:lumMod val="50000"/>
                    <a:lumOff val="50000"/>
                  </a:schemeClr>
                </a:solidFill>
              </a:rPr>
              <a:t> , Name, Email, Password)</a:t>
            </a:r>
          </a:p>
          <a:p>
            <a:r>
              <a:rPr lang="en-US" sz="2200" dirty="0" smtClean="0">
                <a:solidFill>
                  <a:schemeClr val="tx1">
                    <a:lumMod val="50000"/>
                    <a:lumOff val="50000"/>
                  </a:schemeClr>
                </a:solidFill>
              </a:rPr>
              <a:t>Restaurant (</a:t>
            </a:r>
            <a:r>
              <a:rPr lang="en-US" sz="2200" u="sng" dirty="0" smtClean="0">
                <a:solidFill>
                  <a:schemeClr val="tx1">
                    <a:lumMod val="50000"/>
                    <a:lumOff val="50000"/>
                  </a:schemeClr>
                </a:solidFill>
              </a:rPr>
              <a:t>Rid</a:t>
            </a:r>
            <a:r>
              <a:rPr lang="en-US" sz="2200" dirty="0" smtClean="0">
                <a:solidFill>
                  <a:schemeClr val="tx1">
                    <a:lumMod val="50000"/>
                    <a:lumOff val="50000"/>
                  </a:schemeClr>
                </a:solidFill>
              </a:rPr>
              <a:t>, Rname, Rtablename, Contact, Xlocation, Ylocation, Delivery)</a:t>
            </a:r>
          </a:p>
          <a:p>
            <a:r>
              <a:rPr lang="en-US" sz="2200" dirty="0" smtClean="0">
                <a:solidFill>
                  <a:schemeClr val="tx1">
                    <a:lumMod val="50000"/>
                    <a:lumOff val="50000"/>
                  </a:schemeClr>
                </a:solidFill>
              </a:rPr>
              <a:t>Review (</a:t>
            </a:r>
            <a:r>
              <a:rPr lang="en-US" sz="2200" u="sng" dirty="0" smtClean="0">
                <a:solidFill>
                  <a:schemeClr val="tx1">
                    <a:lumMod val="50000"/>
                    <a:lumOff val="50000"/>
                  </a:schemeClr>
                </a:solidFill>
              </a:rPr>
              <a:t>Id</a:t>
            </a:r>
            <a:r>
              <a:rPr lang="en-US" sz="2200" dirty="0" smtClean="0">
                <a:solidFill>
                  <a:schemeClr val="tx1">
                    <a:lumMod val="50000"/>
                    <a:lumOff val="50000"/>
                  </a:schemeClr>
                </a:solidFill>
              </a:rPr>
              <a:t>, </a:t>
            </a:r>
            <a:r>
              <a:rPr lang="en-US" sz="2200" u="sng" dirty="0" smtClean="0">
                <a:solidFill>
                  <a:schemeClr val="tx1">
                    <a:lumMod val="50000"/>
                    <a:lumOff val="50000"/>
                  </a:schemeClr>
                </a:solidFill>
              </a:rPr>
              <a:t>Rid</a:t>
            </a:r>
            <a:r>
              <a:rPr lang="en-US" sz="2200" dirty="0" smtClean="0">
                <a:solidFill>
                  <a:schemeClr val="tx1">
                    <a:lumMod val="50000"/>
                    <a:lumOff val="50000"/>
                  </a:schemeClr>
                </a:solidFill>
              </a:rPr>
              <a:t>, Review)</a:t>
            </a:r>
          </a:p>
          <a:p>
            <a:r>
              <a:rPr lang="en-US" sz="2200" dirty="0" smtClean="0">
                <a:solidFill>
                  <a:schemeClr val="tx1">
                    <a:lumMod val="50000"/>
                    <a:lumOff val="50000"/>
                  </a:schemeClr>
                </a:solidFill>
              </a:rPr>
              <a:t>Malikdhaba (</a:t>
            </a:r>
            <a:r>
              <a:rPr lang="en-US" sz="2200" u="sng" dirty="0" smtClean="0">
                <a:solidFill>
                  <a:schemeClr val="tx1">
                    <a:lumMod val="50000"/>
                    <a:lumOff val="50000"/>
                  </a:schemeClr>
                </a:solidFill>
              </a:rPr>
              <a:t>DishName</a:t>
            </a:r>
            <a:r>
              <a:rPr lang="en-US" sz="2200" dirty="0" smtClean="0">
                <a:solidFill>
                  <a:schemeClr val="tx1">
                    <a:lumMod val="50000"/>
                    <a:lumOff val="50000"/>
                  </a:schemeClr>
                </a:solidFill>
              </a:rPr>
              <a:t>, DishPrice, Recommended)</a:t>
            </a:r>
            <a:endParaRPr lang="en-US" sz="2200" dirty="0">
              <a:solidFill>
                <a:schemeClr val="tx1">
                  <a:lumMod val="50000"/>
                  <a:lumOff val="50000"/>
                </a:schemeClr>
              </a:solidFill>
            </a:endParaRPr>
          </a:p>
        </p:txBody>
      </p:sp>
      <p:sp>
        <p:nvSpPr>
          <p:cNvPr id="2" name="Title 1"/>
          <p:cNvSpPr>
            <a:spLocks noGrp="1"/>
          </p:cNvSpPr>
          <p:nvPr>
            <p:ph type="title"/>
          </p:nvPr>
        </p:nvSpPr>
        <p:spPr/>
        <p:txBody>
          <a:bodyPr>
            <a:normAutofit/>
          </a:bodyPr>
          <a:lstStyle/>
          <a:p>
            <a:r>
              <a:rPr lang="en-US" sz="4000" dirty="0" smtClean="0"/>
              <a:t>Database Tables – 3NF</a:t>
            </a:r>
            <a:endParaRPr lang="en-US" sz="4000" dirty="0"/>
          </a:p>
        </p:txBody>
      </p:sp>
    </p:spTree>
    <p:extLst>
      <p:ext uri="{BB962C8B-B14F-4D97-AF65-F5344CB8AC3E}">
        <p14:creationId xmlns:p14="http://schemas.microsoft.com/office/powerpoint/2010/main" val="245677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963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5049" y="2163843"/>
            <a:ext cx="8596668" cy="1826581"/>
          </a:xfrm>
        </p:spPr>
        <p:txBody>
          <a:bodyPr>
            <a:normAutofit/>
          </a:bodyPr>
          <a:lstStyle/>
          <a:p>
            <a:pPr algn="ctr"/>
            <a:r>
              <a:rPr lang="en-US" sz="6000" b="1" dirty="0" smtClean="0"/>
              <a:t>Connectivity using PHP</a:t>
            </a:r>
            <a:endParaRPr lang="en-US" sz="6000" b="1" dirty="0"/>
          </a:p>
        </p:txBody>
      </p:sp>
    </p:spTree>
    <p:extLst>
      <p:ext uri="{BB962C8B-B14F-4D97-AF65-F5344CB8AC3E}">
        <p14:creationId xmlns:p14="http://schemas.microsoft.com/office/powerpoint/2010/main" val="9498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6981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2685"/>
            <a:ext cx="12192000" cy="261759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344788"/>
            <a:ext cx="12192000" cy="134256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687356"/>
            <a:ext cx="12192086" cy="1170644"/>
          </a:xfrm>
          <a:prstGeom prst="rect">
            <a:avLst/>
          </a:prstGeom>
        </p:spPr>
      </p:pic>
    </p:spTree>
    <p:extLst>
      <p:ext uri="{BB962C8B-B14F-4D97-AF65-F5344CB8AC3E}">
        <p14:creationId xmlns:p14="http://schemas.microsoft.com/office/powerpoint/2010/main" val="13515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184</TotalTime>
  <Words>289</Words>
  <Application>Microsoft Office PowerPoint</Application>
  <PresentationFormat>Widescreen</PresentationFormat>
  <Paragraphs>33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GrabABite©</vt:lpstr>
      <vt:lpstr>Group Members</vt:lpstr>
      <vt:lpstr>What Is GrabABite?</vt:lpstr>
      <vt:lpstr>Overview</vt:lpstr>
      <vt:lpstr>Technologies Used</vt:lpstr>
      <vt:lpstr>Database Tables – 3NF</vt:lpstr>
      <vt:lpstr>PowerPoint Presentation</vt:lpstr>
      <vt:lpstr>Connectivity using PHP</vt:lpstr>
      <vt:lpstr>PowerPoint Presentation</vt:lpstr>
      <vt:lpstr>IN APP EXPERIENCE</vt:lpstr>
      <vt:lpstr>PowerPoint Presentation</vt:lpstr>
      <vt:lpstr>PowerPoint Presentation</vt:lpstr>
      <vt:lpstr>PowerPoint Presentation</vt:lpstr>
      <vt:lpstr>PowerPoint Presentation</vt:lpstr>
      <vt:lpstr>Android Codes</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GrabABite©</dc:title>
  <dc:creator>pushkar</dc:creator>
  <cp:lastModifiedBy>Rydel Dcosta</cp:lastModifiedBy>
  <cp:revision>21</cp:revision>
  <dcterms:created xsi:type="dcterms:W3CDTF">2016-04-30T20:45:22Z</dcterms:created>
  <dcterms:modified xsi:type="dcterms:W3CDTF">2016-05-01T20:37:19Z</dcterms:modified>
</cp:coreProperties>
</file>