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10287000" cx="18288000"/>
  <p:notesSz cx="6858000" cy="9144000"/>
  <p:embeddedFontLst>
    <p:embeddedFont>
      <p:font typeface="DM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6" roundtripDataSignature="AMtx7miqiAqfyLg/znMQ6+j+DQ29aLrL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DMSans-regular.fntdata"/><Relationship Id="rId21" Type="http://schemas.openxmlformats.org/officeDocument/2006/relationships/slide" Target="slides/slide16.xml"/><Relationship Id="rId24" Type="http://schemas.openxmlformats.org/officeDocument/2006/relationships/font" Target="fonts/DMSans-italic.fntdata"/><Relationship Id="rId23" Type="http://schemas.openxmlformats.org/officeDocument/2006/relationships/font" Target="fonts/DM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DM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6ecbecfe7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26ecbecfe7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9"/>
          <p:cNvSpPr/>
          <p:nvPr>
            <p:ph idx="2" type="pic"/>
          </p:nvPr>
        </p:nvSpPr>
        <p:spPr>
          <a:xfrm>
            <a:off x="1792288" y="612775"/>
            <a:ext cx="5486400" cy="4114800"/>
          </a:xfrm>
          <a:prstGeom prst="rect">
            <a:avLst/>
          </a:prstGeom>
          <a:noFill/>
          <a:ln>
            <a:noFill/>
          </a:ln>
        </p:spPr>
      </p:sp>
      <p:sp>
        <p:nvSpPr>
          <p:cNvPr id="72" name="Google Shape;72;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21"/>
          <p:cNvSpPr txBox="1"/>
          <p:nvPr>
            <p:ph type="title"/>
          </p:nvPr>
        </p:nvSpPr>
        <p:spPr>
          <a:xfrm>
            <a:off x="623400" y="890050"/>
            <a:ext cx="17041200" cy="1145400"/>
          </a:xfrm>
          <a:prstGeom prst="rect">
            <a:avLst/>
          </a:prstGeom>
          <a:noFill/>
          <a:ln>
            <a:noFill/>
          </a:ln>
        </p:spPr>
        <p:txBody>
          <a:bodyPr anchorCtr="0" anchor="t" bIns="91425" lIns="91425" spcFirstLastPara="1" rIns="91425" wrap="square" tIns="91425">
            <a:normAutofit/>
          </a:bodyPr>
          <a:lstStyle>
            <a:lvl1pPr lvl="0" algn="ctr">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21"/>
          <p:cNvSpPr txBox="1"/>
          <p:nvPr>
            <p:ph idx="1" type="body"/>
          </p:nvPr>
        </p:nvSpPr>
        <p:spPr>
          <a:xfrm>
            <a:off x="623400" y="2304950"/>
            <a:ext cx="17041200" cy="6832800"/>
          </a:xfrm>
          <a:prstGeom prst="rect">
            <a:avLst/>
          </a:prstGeom>
          <a:noFill/>
          <a:ln>
            <a:noFill/>
          </a:ln>
        </p:spPr>
        <p:txBody>
          <a:bodyPr anchorCtr="0" anchor="t" bIns="91425" lIns="91425" spcFirstLastPara="1" rIns="91425" wrap="square" tIns="91425">
            <a:normAutofit/>
          </a:bodyPr>
          <a:lstStyle>
            <a:lvl1pPr indent="-342900" lvl="0" marL="457200" algn="l">
              <a:spcBef>
                <a:spcPts val="0"/>
              </a:spcBef>
              <a:spcAft>
                <a:spcPts val="0"/>
              </a:spcAft>
              <a:buClr>
                <a:schemeClr val="dk1"/>
              </a:buClr>
              <a:buSzPts val="1800"/>
              <a:buChar char="●"/>
              <a:defRPr/>
            </a:lvl1pPr>
            <a:lvl2pPr indent="-317500" lvl="1" marL="914400" algn="l">
              <a:spcBef>
                <a:spcPts val="0"/>
              </a:spcBef>
              <a:spcAft>
                <a:spcPts val="0"/>
              </a:spcAft>
              <a:buClr>
                <a:schemeClr val="dk1"/>
              </a:buClr>
              <a:buSzPts val="1400"/>
              <a:buChar char="○"/>
              <a:defRPr/>
            </a:lvl2pPr>
            <a:lvl3pPr indent="-317500" lvl="2" marL="1371600" algn="l">
              <a:spcBef>
                <a:spcPts val="0"/>
              </a:spcBef>
              <a:spcAft>
                <a:spcPts val="0"/>
              </a:spcAft>
              <a:buClr>
                <a:schemeClr val="dk1"/>
              </a:buClr>
              <a:buSzPts val="1400"/>
              <a:buChar char="■"/>
              <a:defRPr/>
            </a:lvl3pPr>
            <a:lvl4pPr indent="-317500" lvl="3" marL="1828800" algn="l">
              <a:spcBef>
                <a:spcPts val="0"/>
              </a:spcBef>
              <a:spcAft>
                <a:spcPts val="0"/>
              </a:spcAft>
              <a:buClr>
                <a:schemeClr val="dk1"/>
              </a:buClr>
              <a:buSzPts val="1400"/>
              <a:buChar char="●"/>
              <a:defRPr/>
            </a:lvl4pPr>
            <a:lvl5pPr indent="-317500" lvl="4" marL="2286000" algn="l">
              <a:spcBef>
                <a:spcPts val="0"/>
              </a:spcBef>
              <a:spcAft>
                <a:spcPts val="0"/>
              </a:spcAft>
              <a:buClr>
                <a:schemeClr val="dk1"/>
              </a:buClr>
              <a:buSzPts val="1400"/>
              <a:buChar char="○"/>
              <a:defRPr/>
            </a:lvl5pPr>
            <a:lvl6pPr indent="-317500" lvl="5" marL="2743200" algn="l">
              <a:spcBef>
                <a:spcPts val="0"/>
              </a:spcBef>
              <a:spcAft>
                <a:spcPts val="0"/>
              </a:spcAft>
              <a:buClr>
                <a:schemeClr val="dk1"/>
              </a:buClr>
              <a:buSzPts val="1400"/>
              <a:buChar char="■"/>
              <a:defRPr/>
            </a:lvl6pPr>
            <a:lvl7pPr indent="-317500" lvl="6" marL="3200400" algn="l">
              <a:spcBef>
                <a:spcPts val="0"/>
              </a:spcBef>
              <a:spcAft>
                <a:spcPts val="0"/>
              </a:spcAft>
              <a:buClr>
                <a:schemeClr val="dk1"/>
              </a:buClr>
              <a:buSzPts val="1400"/>
              <a:buChar char="●"/>
              <a:defRPr/>
            </a:lvl7pPr>
            <a:lvl8pPr indent="-317500" lvl="7" marL="3657600" algn="l">
              <a:spcBef>
                <a:spcPts val="0"/>
              </a:spcBef>
              <a:spcAft>
                <a:spcPts val="0"/>
              </a:spcAft>
              <a:buClr>
                <a:schemeClr val="dk1"/>
              </a:buClr>
              <a:buSzPts val="1400"/>
              <a:buChar char="○"/>
              <a:defRPr/>
            </a:lvl8pPr>
            <a:lvl9pPr indent="-317500" lvl="8" marL="4114800" algn="l">
              <a:spcBef>
                <a:spcPts val="0"/>
              </a:spcBef>
              <a:spcAft>
                <a:spcPts val="0"/>
              </a:spcAft>
              <a:buClr>
                <a:schemeClr val="dk1"/>
              </a:buClr>
              <a:buSzPts val="1400"/>
              <a:buChar char="■"/>
              <a:defRPr/>
            </a:lvl9pPr>
          </a:lstStyle>
          <a:p/>
        </p:txBody>
      </p:sp>
      <p:sp>
        <p:nvSpPr>
          <p:cNvPr id="22" name="Google Shape;22;p21"/>
          <p:cNvSpPr txBox="1"/>
          <p:nvPr>
            <p:ph idx="12" type="sldNum"/>
          </p:nvPr>
        </p:nvSpPr>
        <p:spPr>
          <a:xfrm>
            <a:off x="16944916" y="9326434"/>
            <a:ext cx="1097400" cy="787200"/>
          </a:xfrm>
          <a:prstGeom prst="rect">
            <a:avLst/>
          </a:prstGeom>
          <a:noFill/>
          <a:ln>
            <a:noFill/>
          </a:ln>
        </p:spPr>
        <p:txBody>
          <a:bodyPr anchorCtr="0" anchor="ctr" bIns="91425" lIns="91425" spcFirstLastPara="1" rIns="91425" wrap="square" tIns="91425">
            <a:normAutofit/>
          </a:bodyPr>
          <a:lstStyle>
            <a:lvl1pPr indent="0" lvl="0" marL="0" algn="r">
              <a:buClr>
                <a:srgbClr val="888888"/>
              </a:buClr>
              <a:buSzPts val="1200"/>
              <a:buFont typeface="Calibri"/>
              <a:buNone/>
              <a:defRPr sz="1200">
                <a:solidFill>
                  <a:srgbClr val="888888"/>
                </a:solidFill>
                <a:latin typeface="Calibri"/>
                <a:ea typeface="Calibri"/>
                <a:cs typeface="Calibri"/>
                <a:sym typeface="Calibri"/>
              </a:defRPr>
            </a:lvl1pPr>
            <a:lvl2pPr indent="0" lvl="1" marL="0" algn="r">
              <a:buClr>
                <a:srgbClr val="888888"/>
              </a:buClr>
              <a:buSzPts val="1200"/>
              <a:buFont typeface="Calibri"/>
              <a:buNone/>
              <a:defRPr sz="1200">
                <a:solidFill>
                  <a:srgbClr val="888888"/>
                </a:solidFill>
                <a:latin typeface="Calibri"/>
                <a:ea typeface="Calibri"/>
                <a:cs typeface="Calibri"/>
                <a:sym typeface="Calibri"/>
              </a:defRPr>
            </a:lvl2pPr>
            <a:lvl3pPr indent="0" lvl="2" marL="0" algn="r">
              <a:buClr>
                <a:srgbClr val="888888"/>
              </a:buClr>
              <a:buSzPts val="1200"/>
              <a:buFont typeface="Calibri"/>
              <a:buNone/>
              <a:defRPr sz="1200">
                <a:solidFill>
                  <a:srgbClr val="888888"/>
                </a:solidFill>
                <a:latin typeface="Calibri"/>
                <a:ea typeface="Calibri"/>
                <a:cs typeface="Calibri"/>
                <a:sym typeface="Calibri"/>
              </a:defRPr>
            </a:lvl3pPr>
            <a:lvl4pPr indent="0" lvl="3" marL="0" algn="r">
              <a:buClr>
                <a:srgbClr val="888888"/>
              </a:buClr>
              <a:buSzPts val="1200"/>
              <a:buFont typeface="Calibri"/>
              <a:buNone/>
              <a:defRPr sz="1200">
                <a:solidFill>
                  <a:srgbClr val="888888"/>
                </a:solidFill>
                <a:latin typeface="Calibri"/>
                <a:ea typeface="Calibri"/>
                <a:cs typeface="Calibri"/>
                <a:sym typeface="Calibri"/>
              </a:defRPr>
            </a:lvl4pPr>
            <a:lvl5pPr indent="0" lvl="4" marL="0" algn="r">
              <a:buClr>
                <a:srgbClr val="888888"/>
              </a:buClr>
              <a:buSzPts val="1200"/>
              <a:buFont typeface="Calibri"/>
              <a:buNone/>
              <a:defRPr sz="1200">
                <a:solidFill>
                  <a:srgbClr val="888888"/>
                </a:solidFill>
                <a:latin typeface="Calibri"/>
                <a:ea typeface="Calibri"/>
                <a:cs typeface="Calibri"/>
                <a:sym typeface="Calibri"/>
              </a:defRPr>
            </a:lvl5pPr>
            <a:lvl6pPr indent="0" lvl="5" marL="0" algn="r">
              <a:buClr>
                <a:srgbClr val="888888"/>
              </a:buClr>
              <a:buSzPts val="1200"/>
              <a:buFont typeface="Calibri"/>
              <a:buNone/>
              <a:defRPr sz="1200">
                <a:solidFill>
                  <a:srgbClr val="888888"/>
                </a:solidFill>
                <a:latin typeface="Calibri"/>
                <a:ea typeface="Calibri"/>
                <a:cs typeface="Calibri"/>
                <a:sym typeface="Calibri"/>
              </a:defRPr>
            </a:lvl6pPr>
            <a:lvl7pPr indent="0" lvl="6" marL="0" algn="r">
              <a:buClr>
                <a:srgbClr val="888888"/>
              </a:buClr>
              <a:buSzPts val="1200"/>
              <a:buFont typeface="Calibri"/>
              <a:buNone/>
              <a:defRPr sz="1200">
                <a:solidFill>
                  <a:srgbClr val="888888"/>
                </a:solidFill>
                <a:latin typeface="Calibri"/>
                <a:ea typeface="Calibri"/>
                <a:cs typeface="Calibri"/>
                <a:sym typeface="Calibri"/>
              </a:defRPr>
            </a:lvl7pPr>
            <a:lvl8pPr indent="0" lvl="7" marL="0" algn="r">
              <a:buClr>
                <a:srgbClr val="888888"/>
              </a:buClr>
              <a:buSzPts val="1200"/>
              <a:buFont typeface="Calibri"/>
              <a:buNone/>
              <a:defRPr sz="1200">
                <a:solidFill>
                  <a:srgbClr val="888888"/>
                </a:solidFill>
                <a:latin typeface="Calibri"/>
                <a:ea typeface="Calibri"/>
                <a:cs typeface="Calibri"/>
                <a:sym typeface="Calibri"/>
              </a:defRPr>
            </a:lvl8pPr>
            <a:lvl9pPr indent="0" lvl="8" marL="0" algn="r">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2" name="Google Shape;3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8" name="Google Shape;3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2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1" name="Google Shape;51;p2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2" name="Google Shape;52;p2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3" name="Google Shape;53;p2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4" name="Google Shape;54;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5" name="Google Shape;65;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6" name="Google Shape;6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hyperlink" Target="https://drive.google.com/drive/folders/1hGezQ_l6hcktFS7nXBqccMoZf-WcgQR7?usp=sharing" TargetMode="External"/><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hyperlink" Target="https://drive.google.com/drive/folders/1apoCo5Z_irKwVYAS9vF8hRpO4y4BGvJD?usp=sharing" TargetMode="External"/><Relationship Id="rId6"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hyperlink" Target="https://drive.google.com/drive/folders/1FyigllyrhI-sAsjbPaLfwV7REwLqe_xt?usp=sharing" TargetMode="External"/><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hyperlink" Target="mailto:kurniaanwarraif@gmail.com" TargetMode="External"/><Relationship Id="rId9" Type="http://schemas.openxmlformats.org/officeDocument/2006/relationships/image" Target="../media/image28.png"/><Relationship Id="rId5" Type="http://schemas.openxmlformats.org/officeDocument/2006/relationships/hyperlink" Target="https://www.linkedin.com/in/anwaraif/" TargetMode="External"/><Relationship Id="rId6" Type="http://schemas.openxmlformats.org/officeDocument/2006/relationships/image" Target="../media/image26.png"/><Relationship Id="rId7" Type="http://schemas.openxmlformats.org/officeDocument/2006/relationships/image" Target="../media/image11.png"/><Relationship Id="rId8"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2.jpg"/><Relationship Id="rId7"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23.png"/><Relationship Id="rId6" Type="http://schemas.openxmlformats.org/officeDocument/2006/relationships/hyperlink" Target="https://ghazalabioinfodr.medium.com/ai-ml-and-dl-309700212b9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p:nvPr/>
        </p:nvSpPr>
        <p:spPr>
          <a:xfrm rot="7659121">
            <a:off x="15091031" y="5585714"/>
            <a:ext cx="7629294" cy="7828566"/>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rPr>
              <a:t> </a:t>
            </a:r>
            <a:endParaRPr b="1" sz="1800">
              <a:solidFill>
                <a:schemeClr val="dk1"/>
              </a:solidFill>
              <a:latin typeface="Arial"/>
              <a:ea typeface="Arial"/>
              <a:cs typeface="Arial"/>
              <a:sym typeface="Arial"/>
            </a:endParaRPr>
          </a:p>
        </p:txBody>
      </p:sp>
      <p:sp>
        <p:nvSpPr>
          <p:cNvPr id="93" name="Google Shape;93;p1"/>
          <p:cNvSpPr/>
          <p:nvPr/>
        </p:nvSpPr>
        <p:spPr>
          <a:xfrm>
            <a:off x="-3258071" y="-4629150"/>
            <a:ext cx="9022634" cy="9258300"/>
          </a:xfrm>
          <a:custGeom>
            <a:rect b="b" l="l" r="r" t="t"/>
            <a:pathLst>
              <a:path extrusionOk="0" h="9258300" w="9022634">
                <a:moveTo>
                  <a:pt x="0" y="0"/>
                </a:moveTo>
                <a:lnTo>
                  <a:pt x="9022634" y="0"/>
                </a:lnTo>
                <a:lnTo>
                  <a:pt x="9022634" y="9258300"/>
                </a:lnTo>
                <a:lnTo>
                  <a:pt x="0" y="925830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94" name="Google Shape;94;p1"/>
          <p:cNvGrpSpPr/>
          <p:nvPr/>
        </p:nvGrpSpPr>
        <p:grpSpPr>
          <a:xfrm>
            <a:off x="7505035" y="2708026"/>
            <a:ext cx="7837929" cy="4307509"/>
            <a:chOff x="0" y="-19050"/>
            <a:chExt cx="1513632" cy="831850"/>
          </a:xfrm>
        </p:grpSpPr>
        <p:sp>
          <p:nvSpPr>
            <p:cNvPr id="95" name="Google Shape;95;p1"/>
            <p:cNvSpPr/>
            <p:nvPr/>
          </p:nvSpPr>
          <p:spPr>
            <a:xfrm>
              <a:off x="0" y="0"/>
              <a:ext cx="1513632" cy="812800"/>
            </a:xfrm>
            <a:custGeom>
              <a:rect b="b" l="l" r="r" t="t"/>
              <a:pathLst>
                <a:path extrusionOk="0" h="812800" w="1513632">
                  <a:moveTo>
                    <a:pt x="0" y="0"/>
                  </a:moveTo>
                  <a:lnTo>
                    <a:pt x="1513632" y="0"/>
                  </a:lnTo>
                  <a:lnTo>
                    <a:pt x="1513632" y="812800"/>
                  </a:lnTo>
                  <a:lnTo>
                    <a:pt x="0" y="812800"/>
                  </a:lnTo>
                  <a:lnTo>
                    <a:pt x="0" y="0"/>
                  </a:lnTo>
                </a:path>
              </a:pathLst>
            </a:custGeom>
            <a:solidFill>
              <a:srgbClr val="0097B2"/>
            </a:solidFill>
            <a:ln cap="flat" cmpd="sng" w="38100">
              <a:solidFill>
                <a:srgbClr val="0097B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96" name="Google Shape;96;p1"/>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97" name="Google Shape;97;p1"/>
          <p:cNvSpPr/>
          <p:nvPr/>
        </p:nvSpPr>
        <p:spPr>
          <a:xfrm>
            <a:off x="15949404" y="192995"/>
            <a:ext cx="2095350" cy="622942"/>
          </a:xfrm>
          <a:custGeom>
            <a:rect b="b" l="l" r="r" t="t"/>
            <a:pathLst>
              <a:path extrusionOk="0" h="622942" w="2095350">
                <a:moveTo>
                  <a:pt x="0" y="0"/>
                </a:moveTo>
                <a:lnTo>
                  <a:pt x="2095350" y="0"/>
                </a:lnTo>
                <a:lnTo>
                  <a:pt x="2095350" y="622942"/>
                </a:lnTo>
                <a:lnTo>
                  <a:pt x="0" y="62294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98" name="Google Shape;98;p1"/>
          <p:cNvSpPr txBox="1"/>
          <p:nvPr/>
        </p:nvSpPr>
        <p:spPr>
          <a:xfrm>
            <a:off x="7696200" y="2724162"/>
            <a:ext cx="7637239" cy="4005648"/>
          </a:xfrm>
          <a:prstGeom prst="rect">
            <a:avLst/>
          </a:prstGeom>
          <a:noFill/>
          <a:ln>
            <a:noFill/>
          </a:ln>
        </p:spPr>
        <p:txBody>
          <a:bodyPr anchorCtr="0" anchor="t" bIns="0" lIns="0" spcFirstLastPara="1" rIns="0" wrap="square" tIns="0">
            <a:spAutoFit/>
          </a:bodyPr>
          <a:lstStyle/>
          <a:p>
            <a:pPr indent="0" lvl="0" marL="0" marR="0" rtl="0" algn="just">
              <a:lnSpc>
                <a:spcPct val="172500"/>
              </a:lnSpc>
              <a:spcBef>
                <a:spcPts val="0"/>
              </a:spcBef>
              <a:spcAft>
                <a:spcPts val="0"/>
              </a:spcAft>
              <a:buNone/>
            </a:pPr>
            <a:r>
              <a:rPr b="1" lang="en-US" sz="9600">
                <a:solidFill>
                  <a:srgbClr val="FFFFFF"/>
                </a:solidFill>
                <a:latin typeface="Arial"/>
                <a:ea typeface="Arial"/>
                <a:cs typeface="Arial"/>
                <a:sym typeface="Arial"/>
              </a:rPr>
              <a:t>MACHINE LEARNING</a:t>
            </a:r>
            <a:endParaRPr/>
          </a:p>
        </p:txBody>
      </p:sp>
      <p:sp>
        <p:nvSpPr>
          <p:cNvPr id="99" name="Google Shape;99;p1"/>
          <p:cNvSpPr/>
          <p:nvPr/>
        </p:nvSpPr>
        <p:spPr>
          <a:xfrm>
            <a:off x="142870" y="2961151"/>
            <a:ext cx="4687224" cy="4687224"/>
          </a:xfrm>
          <a:custGeom>
            <a:rect b="b" l="l" r="r" t="t"/>
            <a:pathLst>
              <a:path extrusionOk="0" h="4687224" w="4687224">
                <a:moveTo>
                  <a:pt x="0" y="0"/>
                </a:moveTo>
                <a:lnTo>
                  <a:pt x="4687224" y="0"/>
                </a:lnTo>
                <a:lnTo>
                  <a:pt x="4687224" y="4687223"/>
                </a:lnTo>
                <a:lnTo>
                  <a:pt x="0" y="4687223"/>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00" name="Google Shape;100;p1"/>
          <p:cNvSpPr txBox="1"/>
          <p:nvPr/>
        </p:nvSpPr>
        <p:spPr>
          <a:xfrm>
            <a:off x="7400260" y="7057223"/>
            <a:ext cx="7847454" cy="444176"/>
          </a:xfrm>
          <a:prstGeom prst="rect">
            <a:avLst/>
          </a:prstGeom>
          <a:noFill/>
          <a:ln>
            <a:noFill/>
          </a:ln>
        </p:spPr>
        <p:txBody>
          <a:bodyPr anchorCtr="0" anchor="t" bIns="0" lIns="0" spcFirstLastPara="1" rIns="0" wrap="square" tIns="0">
            <a:spAutoFit/>
          </a:bodyPr>
          <a:lstStyle/>
          <a:p>
            <a:pPr indent="0" lvl="0" marL="0" marR="0" rtl="0" algn="l">
              <a:lnSpc>
                <a:spcPct val="137994"/>
              </a:lnSpc>
              <a:spcBef>
                <a:spcPts val="0"/>
              </a:spcBef>
              <a:spcAft>
                <a:spcPts val="0"/>
              </a:spcAft>
              <a:buNone/>
            </a:pPr>
            <a:r>
              <a:rPr b="1" lang="en-US" sz="2653">
                <a:solidFill>
                  <a:srgbClr val="0493BF"/>
                </a:solidFill>
                <a:latin typeface="Arial"/>
                <a:ea typeface="Arial"/>
                <a:cs typeface="Arial"/>
                <a:sym typeface="Arial"/>
              </a:rPr>
              <a:t> BY KURNIA ANWAR RA’IF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7B2"/>
        </a:solidFill>
      </p:bgPr>
    </p:bg>
    <p:spTree>
      <p:nvGrpSpPr>
        <p:cNvPr id="262" name="Shape 262"/>
        <p:cNvGrpSpPr/>
        <p:nvPr/>
      </p:nvGrpSpPr>
      <p:grpSpPr>
        <a:xfrm>
          <a:off x="0" y="0"/>
          <a:ext cx="0" cy="0"/>
          <a:chOff x="0" y="0"/>
          <a:chExt cx="0" cy="0"/>
        </a:xfrm>
      </p:grpSpPr>
      <p:sp>
        <p:nvSpPr>
          <p:cNvPr id="263" name="Google Shape;263;p13"/>
          <p:cNvSpPr/>
          <p:nvPr/>
        </p:nvSpPr>
        <p:spPr>
          <a:xfrm>
            <a:off x="-8169367" y="-10264537"/>
            <a:ext cx="15841853" cy="16255633"/>
          </a:xfrm>
          <a:custGeom>
            <a:rect b="b" l="l" r="r" t="t"/>
            <a:pathLst>
              <a:path extrusionOk="0" h="16255633" w="15841853">
                <a:moveTo>
                  <a:pt x="0" y="0"/>
                </a:moveTo>
                <a:lnTo>
                  <a:pt x="15841853" y="0"/>
                </a:lnTo>
                <a:lnTo>
                  <a:pt x="15841853" y="16255632"/>
                </a:lnTo>
                <a:lnTo>
                  <a:pt x="0" y="16255632"/>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13"/>
          <p:cNvSpPr txBox="1"/>
          <p:nvPr/>
        </p:nvSpPr>
        <p:spPr>
          <a:xfrm>
            <a:off x="1643809" y="3987927"/>
            <a:ext cx="12057353" cy="3320076"/>
          </a:xfrm>
          <a:prstGeom prst="rect">
            <a:avLst/>
          </a:prstGeom>
          <a:noFill/>
          <a:ln>
            <a:noFill/>
          </a:ln>
        </p:spPr>
        <p:txBody>
          <a:bodyPr anchorCtr="0" anchor="t" bIns="0" lIns="0" spcFirstLastPara="1" rIns="0" wrap="square" tIns="0">
            <a:spAutoFit/>
          </a:bodyPr>
          <a:lstStyle/>
          <a:p>
            <a:pPr indent="0" lvl="0" marL="0" marR="0" rtl="0" algn="ctr">
              <a:lnSpc>
                <a:spcPct val="138005"/>
              </a:lnSpc>
              <a:spcBef>
                <a:spcPts val="0"/>
              </a:spcBef>
              <a:spcAft>
                <a:spcPts val="0"/>
              </a:spcAft>
              <a:buNone/>
            </a:pPr>
            <a:r>
              <a:rPr b="1" lang="en-US" sz="6399">
                <a:solidFill>
                  <a:srgbClr val="FFFFFF"/>
                </a:solidFill>
                <a:latin typeface="Arial"/>
                <a:ea typeface="Arial"/>
                <a:cs typeface="Arial"/>
                <a:sym typeface="Arial"/>
              </a:rPr>
              <a:t>CARA MENDAPATKAN DATASET UNTUK EXPLORATION</a:t>
            </a:r>
            <a:endParaRPr/>
          </a:p>
        </p:txBody>
      </p:sp>
      <p:sp>
        <p:nvSpPr>
          <p:cNvPr id="265" name="Google Shape;265;p13"/>
          <p:cNvSpPr/>
          <p:nvPr/>
        </p:nvSpPr>
        <p:spPr>
          <a:xfrm>
            <a:off x="13447294" y="-3843198"/>
            <a:ext cx="15841853" cy="16255633"/>
          </a:xfrm>
          <a:custGeom>
            <a:rect b="b" l="l" r="r" t="t"/>
            <a:pathLst>
              <a:path extrusionOk="0" h="16255633" w="15841853">
                <a:moveTo>
                  <a:pt x="0" y="0"/>
                </a:moveTo>
                <a:lnTo>
                  <a:pt x="15841853" y="0"/>
                </a:lnTo>
                <a:lnTo>
                  <a:pt x="15841853" y="16255632"/>
                </a:lnTo>
                <a:lnTo>
                  <a:pt x="0" y="16255632"/>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13"/>
          <p:cNvSpPr/>
          <p:nvPr/>
        </p:nvSpPr>
        <p:spPr>
          <a:xfrm>
            <a:off x="-1265088" y="8523890"/>
            <a:ext cx="4957590" cy="4114800"/>
          </a:xfrm>
          <a:custGeom>
            <a:rect b="b" l="l" r="r" t="t"/>
            <a:pathLst>
              <a:path extrusionOk="0" h="4114800" w="4957590">
                <a:moveTo>
                  <a:pt x="0" y="0"/>
                </a:moveTo>
                <a:lnTo>
                  <a:pt x="4957590" y="0"/>
                </a:lnTo>
                <a:lnTo>
                  <a:pt x="4957590" y="4114800"/>
                </a:lnTo>
                <a:lnTo>
                  <a:pt x="0" y="4114800"/>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13"/>
          <p:cNvSpPr/>
          <p:nvPr/>
        </p:nvSpPr>
        <p:spPr>
          <a:xfrm>
            <a:off x="166032" y="9505950"/>
            <a:ext cx="2095350" cy="622942"/>
          </a:xfrm>
          <a:custGeom>
            <a:rect b="b" l="l" r="r" t="t"/>
            <a:pathLst>
              <a:path extrusionOk="0" h="622942" w="2095350">
                <a:moveTo>
                  <a:pt x="0" y="0"/>
                </a:moveTo>
                <a:lnTo>
                  <a:pt x="2095350" y="0"/>
                </a:lnTo>
                <a:lnTo>
                  <a:pt x="2095350"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4"/>
          <p:cNvSpPr/>
          <p:nvPr/>
        </p:nvSpPr>
        <p:spPr>
          <a:xfrm>
            <a:off x="2779206" y="1920649"/>
            <a:ext cx="2027545" cy="3080525"/>
          </a:xfrm>
          <a:custGeom>
            <a:rect b="b" l="l" r="r" t="t"/>
            <a:pathLst>
              <a:path extrusionOk="0" h="3080525" w="2027545">
                <a:moveTo>
                  <a:pt x="0" y="0"/>
                </a:moveTo>
                <a:lnTo>
                  <a:pt x="2027545" y="0"/>
                </a:lnTo>
                <a:lnTo>
                  <a:pt x="2027545" y="3080525"/>
                </a:lnTo>
                <a:lnTo>
                  <a:pt x="0" y="30805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73" name="Google Shape;273;p14"/>
          <p:cNvSpPr/>
          <p:nvPr/>
        </p:nvSpPr>
        <p:spPr>
          <a:xfrm rot="2035253">
            <a:off x="15331117" y="4817487"/>
            <a:ext cx="7835077" cy="10939025"/>
          </a:xfrm>
          <a:custGeom>
            <a:rect b="b" l="l" r="r" t="t"/>
            <a:pathLst>
              <a:path extrusionOk="0" h="10939025" w="7835077">
                <a:moveTo>
                  <a:pt x="0" y="0"/>
                </a:moveTo>
                <a:lnTo>
                  <a:pt x="7835077" y="0"/>
                </a:lnTo>
                <a:lnTo>
                  <a:pt x="7835077" y="10939026"/>
                </a:lnTo>
                <a:lnTo>
                  <a:pt x="0" y="1093902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cxnSp>
        <p:nvCxnSpPr>
          <p:cNvPr id="274" name="Google Shape;274;p14"/>
          <p:cNvCxnSpPr/>
          <p:nvPr/>
        </p:nvCxnSpPr>
        <p:spPr>
          <a:xfrm>
            <a:off x="1589541" y="5472067"/>
            <a:ext cx="15108918" cy="0"/>
          </a:xfrm>
          <a:prstGeom prst="straightConnector1">
            <a:avLst/>
          </a:prstGeom>
          <a:noFill/>
          <a:ln cap="flat" cmpd="sng" w="38100">
            <a:solidFill>
              <a:srgbClr val="000000"/>
            </a:solidFill>
            <a:prstDash val="solid"/>
            <a:round/>
            <a:headEnd len="sm" w="sm" type="none"/>
            <a:tailEnd len="sm" w="sm" type="none"/>
          </a:ln>
        </p:spPr>
      </p:cxnSp>
      <p:grpSp>
        <p:nvGrpSpPr>
          <p:cNvPr id="275" name="Google Shape;275;p14"/>
          <p:cNvGrpSpPr/>
          <p:nvPr/>
        </p:nvGrpSpPr>
        <p:grpSpPr>
          <a:xfrm>
            <a:off x="3542437" y="5240576"/>
            <a:ext cx="501082" cy="501082"/>
            <a:chOff x="0" y="0"/>
            <a:chExt cx="812800" cy="812800"/>
          </a:xfrm>
        </p:grpSpPr>
        <p:sp>
          <p:nvSpPr>
            <p:cNvPr id="276" name="Google Shape;276;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77" name="Google Shape;277;p14"/>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278" name="Google Shape;278;p14"/>
          <p:cNvSpPr txBox="1"/>
          <p:nvPr/>
        </p:nvSpPr>
        <p:spPr>
          <a:xfrm>
            <a:off x="2190716" y="6537441"/>
            <a:ext cx="3204526" cy="628634"/>
          </a:xfrm>
          <a:prstGeom prst="rect">
            <a:avLst/>
          </a:prstGeom>
          <a:noFill/>
          <a:ln>
            <a:noFill/>
          </a:ln>
        </p:spPr>
        <p:txBody>
          <a:bodyPr anchorCtr="0" anchor="t" bIns="0" lIns="0" spcFirstLastPara="1" rIns="0" wrap="square" tIns="0">
            <a:spAutoFit/>
          </a:bodyPr>
          <a:lstStyle/>
          <a:p>
            <a:pPr indent="0" lvl="0" marL="0" marR="0" rtl="0" algn="ctr">
              <a:lnSpc>
                <a:spcPct val="138015"/>
              </a:lnSpc>
              <a:spcBef>
                <a:spcPts val="0"/>
              </a:spcBef>
              <a:spcAft>
                <a:spcPts val="0"/>
              </a:spcAft>
              <a:buNone/>
            </a:pPr>
            <a:r>
              <a:rPr b="1" lang="en-US" sz="1844">
                <a:solidFill>
                  <a:srgbClr val="231F20"/>
                </a:solidFill>
                <a:latin typeface="Arial"/>
                <a:ea typeface="Arial"/>
                <a:cs typeface="Arial"/>
                <a:sym typeface="Arial"/>
              </a:rPr>
              <a:t>https://www.kaggle.com/datasets</a:t>
            </a:r>
            <a:endParaRPr/>
          </a:p>
        </p:txBody>
      </p:sp>
      <p:sp>
        <p:nvSpPr>
          <p:cNvPr id="279" name="Google Shape;279;p14"/>
          <p:cNvSpPr txBox="1"/>
          <p:nvPr/>
        </p:nvSpPr>
        <p:spPr>
          <a:xfrm>
            <a:off x="2779206" y="2339199"/>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01</a:t>
            </a:r>
            <a:endParaRPr/>
          </a:p>
        </p:txBody>
      </p:sp>
      <p:sp>
        <p:nvSpPr>
          <p:cNvPr id="280" name="Google Shape;280;p14"/>
          <p:cNvSpPr txBox="1"/>
          <p:nvPr/>
        </p:nvSpPr>
        <p:spPr>
          <a:xfrm>
            <a:off x="2059451" y="5941547"/>
            <a:ext cx="3467055" cy="480516"/>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Arial"/>
                <a:ea typeface="Arial"/>
                <a:cs typeface="Arial"/>
                <a:sym typeface="Arial"/>
              </a:rPr>
              <a:t>Kaggle</a:t>
            </a:r>
            <a:endParaRPr/>
          </a:p>
        </p:txBody>
      </p:sp>
      <p:sp>
        <p:nvSpPr>
          <p:cNvPr id="281" name="Google Shape;281;p14"/>
          <p:cNvSpPr/>
          <p:nvPr/>
        </p:nvSpPr>
        <p:spPr>
          <a:xfrm>
            <a:off x="6267505" y="1920649"/>
            <a:ext cx="2027545" cy="3080525"/>
          </a:xfrm>
          <a:custGeom>
            <a:rect b="b" l="l" r="r" t="t"/>
            <a:pathLst>
              <a:path extrusionOk="0" h="3080525" w="2027545">
                <a:moveTo>
                  <a:pt x="0" y="0"/>
                </a:moveTo>
                <a:lnTo>
                  <a:pt x="2027546" y="0"/>
                </a:lnTo>
                <a:lnTo>
                  <a:pt x="2027546" y="3080525"/>
                </a:lnTo>
                <a:lnTo>
                  <a:pt x="0" y="30805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282" name="Google Shape;282;p14"/>
          <p:cNvGrpSpPr/>
          <p:nvPr/>
        </p:nvGrpSpPr>
        <p:grpSpPr>
          <a:xfrm>
            <a:off x="7030737" y="5240576"/>
            <a:ext cx="501082" cy="501082"/>
            <a:chOff x="0" y="0"/>
            <a:chExt cx="812800" cy="812800"/>
          </a:xfrm>
        </p:grpSpPr>
        <p:sp>
          <p:nvSpPr>
            <p:cNvPr id="283" name="Google Shape;283;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84" name="Google Shape;284;p14"/>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285" name="Google Shape;285;p14"/>
          <p:cNvSpPr txBox="1"/>
          <p:nvPr/>
        </p:nvSpPr>
        <p:spPr>
          <a:xfrm>
            <a:off x="6267505" y="2339199"/>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02</a:t>
            </a:r>
            <a:endParaRPr/>
          </a:p>
        </p:txBody>
      </p:sp>
      <p:sp>
        <p:nvSpPr>
          <p:cNvPr id="286" name="Google Shape;286;p14"/>
          <p:cNvSpPr txBox="1"/>
          <p:nvPr/>
        </p:nvSpPr>
        <p:spPr>
          <a:xfrm>
            <a:off x="13248619" y="2339199"/>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04</a:t>
            </a:r>
            <a:endParaRPr/>
          </a:p>
        </p:txBody>
      </p:sp>
      <p:sp>
        <p:nvSpPr>
          <p:cNvPr id="287" name="Google Shape;287;p14"/>
          <p:cNvSpPr txBox="1"/>
          <p:nvPr/>
        </p:nvSpPr>
        <p:spPr>
          <a:xfrm>
            <a:off x="5679014" y="6987644"/>
            <a:ext cx="3204526" cy="628634"/>
          </a:xfrm>
          <a:prstGeom prst="rect">
            <a:avLst/>
          </a:prstGeom>
          <a:noFill/>
          <a:ln>
            <a:noFill/>
          </a:ln>
        </p:spPr>
        <p:txBody>
          <a:bodyPr anchorCtr="0" anchor="t" bIns="0" lIns="0" spcFirstLastPara="1" rIns="0" wrap="square" tIns="0">
            <a:spAutoFit/>
          </a:bodyPr>
          <a:lstStyle/>
          <a:p>
            <a:pPr indent="0" lvl="0" marL="0" marR="0" rtl="0" algn="ctr">
              <a:lnSpc>
                <a:spcPct val="138015"/>
              </a:lnSpc>
              <a:spcBef>
                <a:spcPts val="0"/>
              </a:spcBef>
              <a:spcAft>
                <a:spcPts val="0"/>
              </a:spcAft>
              <a:buNone/>
            </a:pPr>
            <a:r>
              <a:rPr b="1" lang="en-US" sz="1844">
                <a:solidFill>
                  <a:srgbClr val="231F20"/>
                </a:solidFill>
                <a:latin typeface="Arial"/>
                <a:ea typeface="Arial"/>
                <a:cs typeface="Arial"/>
                <a:sym typeface="Arial"/>
              </a:rPr>
              <a:t>https://archive.ics.uci.edu/</a:t>
            </a:r>
            <a:endParaRPr/>
          </a:p>
        </p:txBody>
      </p:sp>
      <p:sp>
        <p:nvSpPr>
          <p:cNvPr id="288" name="Google Shape;288;p14"/>
          <p:cNvSpPr txBox="1"/>
          <p:nvPr/>
        </p:nvSpPr>
        <p:spPr>
          <a:xfrm>
            <a:off x="5889722" y="5941547"/>
            <a:ext cx="2709833" cy="1028230"/>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Arial"/>
                <a:ea typeface="Arial"/>
                <a:cs typeface="Arial"/>
                <a:sym typeface="Arial"/>
              </a:rPr>
              <a:t>UCI ML Repository</a:t>
            </a:r>
            <a:endParaRPr/>
          </a:p>
        </p:txBody>
      </p:sp>
      <p:sp>
        <p:nvSpPr>
          <p:cNvPr id="289" name="Google Shape;289;p14"/>
          <p:cNvSpPr/>
          <p:nvPr/>
        </p:nvSpPr>
        <p:spPr>
          <a:xfrm rot="-10799999">
            <a:off x="-2729621" y="-7074240"/>
            <a:ext cx="7835077" cy="10939025"/>
          </a:xfrm>
          <a:custGeom>
            <a:rect b="b" l="l" r="r" t="t"/>
            <a:pathLst>
              <a:path extrusionOk="0" h="10939025" w="7835077">
                <a:moveTo>
                  <a:pt x="0" y="0"/>
                </a:moveTo>
                <a:lnTo>
                  <a:pt x="7835076" y="0"/>
                </a:lnTo>
                <a:lnTo>
                  <a:pt x="7835076" y="10939026"/>
                </a:lnTo>
                <a:lnTo>
                  <a:pt x="0" y="1093902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290" name="Google Shape;290;p14"/>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5"/>
          <p:cNvSpPr/>
          <p:nvPr/>
        </p:nvSpPr>
        <p:spPr>
          <a:xfrm rot="2035253">
            <a:off x="15331117" y="4817487"/>
            <a:ext cx="7835077" cy="10939025"/>
          </a:xfrm>
          <a:custGeom>
            <a:rect b="b" l="l" r="r" t="t"/>
            <a:pathLst>
              <a:path extrusionOk="0" h="10939025" w="7835077">
                <a:moveTo>
                  <a:pt x="0" y="0"/>
                </a:moveTo>
                <a:lnTo>
                  <a:pt x="7835077" y="0"/>
                </a:lnTo>
                <a:lnTo>
                  <a:pt x="7835077" y="10939026"/>
                </a:lnTo>
                <a:lnTo>
                  <a:pt x="0" y="1093902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96" name="Google Shape;296;p15"/>
          <p:cNvCxnSpPr/>
          <p:nvPr/>
        </p:nvCxnSpPr>
        <p:spPr>
          <a:xfrm>
            <a:off x="1589541" y="5472067"/>
            <a:ext cx="15108918" cy="0"/>
          </a:xfrm>
          <a:prstGeom prst="straightConnector1">
            <a:avLst/>
          </a:prstGeom>
          <a:noFill/>
          <a:ln cap="flat" cmpd="sng" w="38100">
            <a:solidFill>
              <a:srgbClr val="000000"/>
            </a:solidFill>
            <a:prstDash val="solid"/>
            <a:round/>
            <a:headEnd len="sm" w="sm" type="none"/>
            <a:tailEnd len="sm" w="sm" type="none"/>
          </a:ln>
        </p:spPr>
      </p:cxnSp>
      <p:grpSp>
        <p:nvGrpSpPr>
          <p:cNvPr id="297" name="Google Shape;297;p15"/>
          <p:cNvGrpSpPr/>
          <p:nvPr/>
        </p:nvGrpSpPr>
        <p:grpSpPr>
          <a:xfrm>
            <a:off x="3542437" y="5240576"/>
            <a:ext cx="501082" cy="501082"/>
            <a:chOff x="0" y="0"/>
            <a:chExt cx="812800" cy="812800"/>
          </a:xfrm>
        </p:grpSpPr>
        <p:sp>
          <p:nvSpPr>
            <p:cNvPr id="298" name="Google Shape;298;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9" name="Google Shape;299;p15"/>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Arial"/>
                <a:ea typeface="Arial"/>
                <a:cs typeface="Arial"/>
                <a:sym typeface="Arial"/>
              </a:endParaRPr>
            </a:p>
          </p:txBody>
        </p:sp>
      </p:grpSp>
      <p:sp>
        <p:nvSpPr>
          <p:cNvPr id="300" name="Google Shape;300;p15"/>
          <p:cNvSpPr txBox="1"/>
          <p:nvPr/>
        </p:nvSpPr>
        <p:spPr>
          <a:xfrm>
            <a:off x="3830452" y="6481347"/>
            <a:ext cx="11058000" cy="675600"/>
          </a:xfrm>
          <a:prstGeom prst="rect">
            <a:avLst/>
          </a:prstGeom>
          <a:noFill/>
          <a:ln>
            <a:noFill/>
          </a:ln>
        </p:spPr>
        <p:txBody>
          <a:bodyPr anchorCtr="0" anchor="t" bIns="0" lIns="0" spcFirstLastPara="1" rIns="0" wrap="square" tIns="0">
            <a:spAutoFit/>
          </a:bodyPr>
          <a:lstStyle/>
          <a:p>
            <a:pPr indent="0" lvl="0" marL="0" marR="0" rtl="0" algn="ctr">
              <a:lnSpc>
                <a:spcPct val="138015"/>
              </a:lnSpc>
              <a:spcBef>
                <a:spcPts val="0"/>
              </a:spcBef>
              <a:spcAft>
                <a:spcPts val="0"/>
              </a:spcAft>
              <a:buNone/>
            </a:pPr>
            <a:r>
              <a:rPr b="1" lang="en-US" sz="1844">
                <a:solidFill>
                  <a:srgbClr val="231F20"/>
                </a:solidFill>
                <a:latin typeface="Arial"/>
                <a:ea typeface="Arial"/>
                <a:cs typeface="Arial"/>
                <a:sym typeface="Arial"/>
              </a:rPr>
              <a:t>Click Links Below : </a:t>
            </a:r>
            <a:r>
              <a:rPr b="1" lang="en-US" sz="1844" u="sng">
                <a:solidFill>
                  <a:schemeClr val="hlink"/>
                </a:solidFill>
                <a:hlinkClick r:id="rId4"/>
              </a:rPr>
              <a:t>https://drive.google.com/drive/folders/1hGezQ_l6hcktFS7nXBqccMoZf-WcgQR7?usp=sharing</a:t>
            </a:r>
            <a:r>
              <a:rPr b="1" lang="en-US" sz="1844">
                <a:solidFill>
                  <a:srgbClr val="231F20"/>
                </a:solidFill>
              </a:rPr>
              <a:t> </a:t>
            </a:r>
            <a:endParaRPr/>
          </a:p>
        </p:txBody>
      </p:sp>
      <p:sp>
        <p:nvSpPr>
          <p:cNvPr id="301" name="Google Shape;301;p15"/>
          <p:cNvSpPr txBox="1"/>
          <p:nvPr/>
        </p:nvSpPr>
        <p:spPr>
          <a:xfrm>
            <a:off x="5328662" y="3657171"/>
            <a:ext cx="8244766" cy="1028230"/>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lang="en-US" sz="2951">
                <a:solidFill>
                  <a:srgbClr val="231F20"/>
                </a:solidFill>
                <a:latin typeface="Arial"/>
                <a:ea typeface="Arial"/>
                <a:cs typeface="Arial"/>
                <a:sym typeface="Arial"/>
              </a:rPr>
              <a:t>Hands – On : AI – Machine Learning Regression (Salary Prediction)</a:t>
            </a:r>
            <a:endParaRPr/>
          </a:p>
        </p:txBody>
      </p:sp>
      <p:grpSp>
        <p:nvGrpSpPr>
          <p:cNvPr id="302" name="Google Shape;302;p15"/>
          <p:cNvGrpSpPr/>
          <p:nvPr/>
        </p:nvGrpSpPr>
        <p:grpSpPr>
          <a:xfrm>
            <a:off x="7030737" y="5240576"/>
            <a:ext cx="501082" cy="501082"/>
            <a:chOff x="0" y="0"/>
            <a:chExt cx="812800" cy="812800"/>
          </a:xfrm>
        </p:grpSpPr>
        <p:sp>
          <p:nvSpPr>
            <p:cNvPr id="303" name="Google Shape;303;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4" name="Google Shape;304;p15"/>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Arial"/>
                <a:ea typeface="Arial"/>
                <a:cs typeface="Arial"/>
                <a:sym typeface="Arial"/>
              </a:endParaRPr>
            </a:p>
          </p:txBody>
        </p:sp>
      </p:grpSp>
      <p:grpSp>
        <p:nvGrpSpPr>
          <p:cNvPr id="305" name="Google Shape;305;p15"/>
          <p:cNvGrpSpPr/>
          <p:nvPr/>
        </p:nvGrpSpPr>
        <p:grpSpPr>
          <a:xfrm>
            <a:off x="10521294" y="5240576"/>
            <a:ext cx="501082" cy="501082"/>
            <a:chOff x="0" y="0"/>
            <a:chExt cx="812800" cy="812800"/>
          </a:xfrm>
        </p:grpSpPr>
        <p:sp>
          <p:nvSpPr>
            <p:cNvPr id="306" name="Google Shape;306;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7" name="Google Shape;307;p15"/>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Arial"/>
                <a:ea typeface="Arial"/>
                <a:cs typeface="Arial"/>
                <a:sym typeface="Arial"/>
              </a:endParaRPr>
            </a:p>
          </p:txBody>
        </p:sp>
      </p:grpSp>
      <p:sp>
        <p:nvSpPr>
          <p:cNvPr id="308" name="Google Shape;308;p15"/>
          <p:cNvSpPr/>
          <p:nvPr/>
        </p:nvSpPr>
        <p:spPr>
          <a:xfrm rot="-10799999">
            <a:off x="-2506417" y="-6269954"/>
            <a:ext cx="7835077" cy="10939025"/>
          </a:xfrm>
          <a:custGeom>
            <a:rect b="b" l="l" r="r" t="t"/>
            <a:pathLst>
              <a:path extrusionOk="0" h="10939025" w="7835077">
                <a:moveTo>
                  <a:pt x="0" y="0"/>
                </a:moveTo>
                <a:lnTo>
                  <a:pt x="7835076" y="0"/>
                </a:lnTo>
                <a:lnTo>
                  <a:pt x="7835076" y="10939026"/>
                </a:lnTo>
                <a:lnTo>
                  <a:pt x="0" y="1093902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9" name="Google Shape;309;p15"/>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10" name="Google Shape;310;p15"/>
          <p:cNvGrpSpPr/>
          <p:nvPr/>
        </p:nvGrpSpPr>
        <p:grpSpPr>
          <a:xfrm>
            <a:off x="14244481" y="5240576"/>
            <a:ext cx="501082" cy="501082"/>
            <a:chOff x="0" y="0"/>
            <a:chExt cx="812800" cy="812800"/>
          </a:xfrm>
        </p:grpSpPr>
        <p:sp>
          <p:nvSpPr>
            <p:cNvPr id="311" name="Google Shape;311;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2" name="Google Shape;312;p15"/>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6"/>
          <p:cNvSpPr/>
          <p:nvPr/>
        </p:nvSpPr>
        <p:spPr>
          <a:xfrm>
            <a:off x="1676398" y="1890461"/>
            <a:ext cx="2027545" cy="3080525"/>
          </a:xfrm>
          <a:custGeom>
            <a:rect b="b" l="l" r="r" t="t"/>
            <a:pathLst>
              <a:path extrusionOk="0" h="3080525" w="2027545">
                <a:moveTo>
                  <a:pt x="0" y="0"/>
                </a:moveTo>
                <a:lnTo>
                  <a:pt x="2027545" y="0"/>
                </a:lnTo>
                <a:lnTo>
                  <a:pt x="2027545" y="3080525"/>
                </a:lnTo>
                <a:lnTo>
                  <a:pt x="0" y="30805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18" name="Google Shape;318;p16"/>
          <p:cNvSpPr/>
          <p:nvPr/>
        </p:nvSpPr>
        <p:spPr>
          <a:xfrm rot="2035253">
            <a:off x="15331117" y="4817487"/>
            <a:ext cx="7835077" cy="10939025"/>
          </a:xfrm>
          <a:custGeom>
            <a:rect b="b" l="l" r="r" t="t"/>
            <a:pathLst>
              <a:path extrusionOk="0" h="10939025" w="7835077">
                <a:moveTo>
                  <a:pt x="0" y="0"/>
                </a:moveTo>
                <a:lnTo>
                  <a:pt x="7835077" y="0"/>
                </a:lnTo>
                <a:lnTo>
                  <a:pt x="7835077" y="10939026"/>
                </a:lnTo>
                <a:lnTo>
                  <a:pt x="0" y="1093902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cxnSp>
        <p:nvCxnSpPr>
          <p:cNvPr id="319" name="Google Shape;319;p16"/>
          <p:cNvCxnSpPr/>
          <p:nvPr/>
        </p:nvCxnSpPr>
        <p:spPr>
          <a:xfrm>
            <a:off x="1589541" y="5472067"/>
            <a:ext cx="15108918" cy="0"/>
          </a:xfrm>
          <a:prstGeom prst="straightConnector1">
            <a:avLst/>
          </a:prstGeom>
          <a:noFill/>
          <a:ln cap="flat" cmpd="sng" w="38100">
            <a:solidFill>
              <a:srgbClr val="000000"/>
            </a:solidFill>
            <a:prstDash val="solid"/>
            <a:round/>
            <a:headEnd len="sm" w="sm" type="none"/>
            <a:tailEnd len="sm" w="sm" type="none"/>
          </a:ln>
        </p:spPr>
      </p:cxnSp>
      <p:grpSp>
        <p:nvGrpSpPr>
          <p:cNvPr id="320" name="Google Shape;320;p16"/>
          <p:cNvGrpSpPr/>
          <p:nvPr/>
        </p:nvGrpSpPr>
        <p:grpSpPr>
          <a:xfrm>
            <a:off x="2439631" y="5240576"/>
            <a:ext cx="501082" cy="501082"/>
            <a:chOff x="0" y="0"/>
            <a:chExt cx="812800" cy="812800"/>
          </a:xfrm>
        </p:grpSpPr>
        <p:sp>
          <p:nvSpPr>
            <p:cNvPr id="321" name="Google Shape;321;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22" name="Google Shape;322;p16"/>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323" name="Google Shape;323;p16"/>
          <p:cNvSpPr txBox="1"/>
          <p:nvPr/>
        </p:nvSpPr>
        <p:spPr>
          <a:xfrm>
            <a:off x="1765433" y="2339199"/>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01</a:t>
            </a:r>
            <a:endParaRPr/>
          </a:p>
        </p:txBody>
      </p:sp>
      <p:sp>
        <p:nvSpPr>
          <p:cNvPr id="324" name="Google Shape;324;p16"/>
          <p:cNvSpPr txBox="1"/>
          <p:nvPr/>
        </p:nvSpPr>
        <p:spPr>
          <a:xfrm>
            <a:off x="1341483" y="5937917"/>
            <a:ext cx="3467055" cy="1532086"/>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Arial"/>
                <a:ea typeface="Arial"/>
                <a:cs typeface="Arial"/>
                <a:sym typeface="Arial"/>
              </a:rPr>
              <a:t>Exploratory Data Analysis : Suresh, Kumar  </a:t>
            </a:r>
            <a:endParaRPr/>
          </a:p>
        </p:txBody>
      </p:sp>
      <p:sp>
        <p:nvSpPr>
          <p:cNvPr id="325" name="Google Shape;325;p16"/>
          <p:cNvSpPr/>
          <p:nvPr/>
        </p:nvSpPr>
        <p:spPr>
          <a:xfrm>
            <a:off x="5592455" y="1920649"/>
            <a:ext cx="2027545" cy="3080525"/>
          </a:xfrm>
          <a:custGeom>
            <a:rect b="b" l="l" r="r" t="t"/>
            <a:pathLst>
              <a:path extrusionOk="0" h="3080525" w="2027545">
                <a:moveTo>
                  <a:pt x="0" y="0"/>
                </a:moveTo>
                <a:lnTo>
                  <a:pt x="2027546" y="0"/>
                </a:lnTo>
                <a:lnTo>
                  <a:pt x="2027546" y="3080525"/>
                </a:lnTo>
                <a:lnTo>
                  <a:pt x="0" y="30805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326" name="Google Shape;326;p16"/>
          <p:cNvGrpSpPr/>
          <p:nvPr/>
        </p:nvGrpSpPr>
        <p:grpSpPr>
          <a:xfrm>
            <a:off x="6355687" y="5240576"/>
            <a:ext cx="501082" cy="501082"/>
            <a:chOff x="0" y="0"/>
            <a:chExt cx="812800" cy="812800"/>
          </a:xfrm>
        </p:grpSpPr>
        <p:sp>
          <p:nvSpPr>
            <p:cNvPr id="327" name="Google Shape;327;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28" name="Google Shape;328;p16"/>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329" name="Google Shape;329;p16"/>
          <p:cNvSpPr txBox="1"/>
          <p:nvPr/>
        </p:nvSpPr>
        <p:spPr>
          <a:xfrm>
            <a:off x="5592455" y="2339199"/>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02</a:t>
            </a:r>
            <a:endParaRPr/>
          </a:p>
        </p:txBody>
      </p:sp>
      <p:sp>
        <p:nvSpPr>
          <p:cNvPr id="330" name="Google Shape;330;p16"/>
          <p:cNvSpPr/>
          <p:nvPr/>
        </p:nvSpPr>
        <p:spPr>
          <a:xfrm>
            <a:off x="9509430" y="1920649"/>
            <a:ext cx="2027545" cy="3080525"/>
          </a:xfrm>
          <a:custGeom>
            <a:rect b="b" l="l" r="r" t="t"/>
            <a:pathLst>
              <a:path extrusionOk="0" h="3080525" w="2027545">
                <a:moveTo>
                  <a:pt x="0" y="0"/>
                </a:moveTo>
                <a:lnTo>
                  <a:pt x="2027546" y="0"/>
                </a:lnTo>
                <a:lnTo>
                  <a:pt x="2027546" y="3080525"/>
                </a:lnTo>
                <a:lnTo>
                  <a:pt x="0" y="30805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331" name="Google Shape;331;p16"/>
          <p:cNvGrpSpPr/>
          <p:nvPr/>
        </p:nvGrpSpPr>
        <p:grpSpPr>
          <a:xfrm>
            <a:off x="10272662" y="5240576"/>
            <a:ext cx="501082" cy="501082"/>
            <a:chOff x="0" y="0"/>
            <a:chExt cx="812800" cy="812800"/>
          </a:xfrm>
        </p:grpSpPr>
        <p:sp>
          <p:nvSpPr>
            <p:cNvPr id="332" name="Google Shape;332;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33" name="Google Shape;333;p16"/>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334" name="Google Shape;334;p16"/>
          <p:cNvSpPr txBox="1"/>
          <p:nvPr/>
        </p:nvSpPr>
        <p:spPr>
          <a:xfrm>
            <a:off x="9509430" y="2339199"/>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03</a:t>
            </a:r>
            <a:endParaRPr/>
          </a:p>
        </p:txBody>
      </p:sp>
      <p:sp>
        <p:nvSpPr>
          <p:cNvPr id="335" name="Google Shape;335;p16"/>
          <p:cNvSpPr txBox="1"/>
          <p:nvPr/>
        </p:nvSpPr>
        <p:spPr>
          <a:xfrm>
            <a:off x="13248619" y="2339199"/>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04</a:t>
            </a:r>
            <a:endParaRPr/>
          </a:p>
        </p:txBody>
      </p:sp>
      <p:sp>
        <p:nvSpPr>
          <p:cNvPr id="336" name="Google Shape;336;p16"/>
          <p:cNvSpPr txBox="1"/>
          <p:nvPr/>
        </p:nvSpPr>
        <p:spPr>
          <a:xfrm>
            <a:off x="5101274" y="6987644"/>
            <a:ext cx="3204526" cy="294311"/>
          </a:xfrm>
          <a:prstGeom prst="rect">
            <a:avLst/>
          </a:prstGeom>
          <a:noFill/>
          <a:ln>
            <a:noFill/>
          </a:ln>
        </p:spPr>
        <p:txBody>
          <a:bodyPr anchorCtr="0" anchor="t" bIns="0" lIns="0" spcFirstLastPara="1" rIns="0" wrap="square" tIns="0">
            <a:spAutoFit/>
          </a:bodyPr>
          <a:lstStyle/>
          <a:p>
            <a:pPr indent="0" lvl="0" marL="0" marR="0" rtl="0" algn="ctr">
              <a:lnSpc>
                <a:spcPct val="138015"/>
              </a:lnSpc>
              <a:spcBef>
                <a:spcPts val="0"/>
              </a:spcBef>
              <a:spcAft>
                <a:spcPts val="0"/>
              </a:spcAft>
              <a:buNone/>
            </a:pPr>
            <a:r>
              <a:rPr b="1" lang="en-US" sz="1844">
                <a:solidFill>
                  <a:srgbClr val="231F20"/>
                </a:solidFill>
                <a:latin typeface="Arial"/>
                <a:ea typeface="Arial"/>
                <a:cs typeface="Arial"/>
                <a:sym typeface="Arial"/>
              </a:rPr>
              <a:t>University of California</a:t>
            </a:r>
            <a:endParaRPr/>
          </a:p>
        </p:txBody>
      </p:sp>
      <p:sp>
        <p:nvSpPr>
          <p:cNvPr id="337" name="Google Shape;337;p16"/>
          <p:cNvSpPr txBox="1"/>
          <p:nvPr/>
        </p:nvSpPr>
        <p:spPr>
          <a:xfrm>
            <a:off x="5311982" y="5941547"/>
            <a:ext cx="2709833" cy="1006301"/>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Arial"/>
                <a:ea typeface="Arial"/>
                <a:cs typeface="Arial"/>
                <a:sym typeface="Arial"/>
              </a:rPr>
              <a:t>Machine Learning :</a:t>
            </a:r>
            <a:endParaRPr/>
          </a:p>
        </p:txBody>
      </p:sp>
      <p:sp>
        <p:nvSpPr>
          <p:cNvPr id="338" name="Google Shape;338;p16"/>
          <p:cNvSpPr txBox="1"/>
          <p:nvPr/>
        </p:nvSpPr>
        <p:spPr>
          <a:xfrm>
            <a:off x="2779205" y="8177897"/>
            <a:ext cx="12867619" cy="614912"/>
          </a:xfrm>
          <a:prstGeom prst="rect">
            <a:avLst/>
          </a:prstGeom>
          <a:noFill/>
          <a:ln>
            <a:noFill/>
          </a:ln>
        </p:spPr>
        <p:txBody>
          <a:bodyPr anchorCtr="0" anchor="t" bIns="0" lIns="0" spcFirstLastPara="1" rIns="0" wrap="square" tIns="0">
            <a:spAutoFit/>
          </a:bodyPr>
          <a:lstStyle/>
          <a:p>
            <a:pPr indent="0" lvl="0" marL="0" marR="0" rtl="0" algn="ctr">
              <a:lnSpc>
                <a:spcPct val="138015"/>
              </a:lnSpc>
              <a:spcBef>
                <a:spcPts val="0"/>
              </a:spcBef>
              <a:spcAft>
                <a:spcPts val="0"/>
              </a:spcAft>
              <a:buNone/>
            </a:pPr>
            <a:r>
              <a:rPr b="1" lang="en-US" sz="1844">
                <a:solidFill>
                  <a:srgbClr val="231F20"/>
                </a:solidFill>
                <a:latin typeface="Arial"/>
                <a:ea typeface="Arial"/>
                <a:cs typeface="Arial"/>
                <a:sym typeface="Arial"/>
              </a:rPr>
              <a:t>Link : </a:t>
            </a:r>
            <a:r>
              <a:rPr b="1" lang="en-US" sz="1844" u="sng">
                <a:solidFill>
                  <a:srgbClr val="231F20"/>
                </a:solidFill>
                <a:latin typeface="Arial"/>
                <a:ea typeface="Arial"/>
                <a:cs typeface="Arial"/>
                <a:sym typeface="Arial"/>
                <a:hlinkClick r:id="rId5">
                  <a:extLst>
                    <a:ext uri="{A12FA001-AC4F-418D-AE19-62706E023703}">
                      <ahyp:hlinkClr val="tx"/>
                    </a:ext>
                  </a:extLst>
                </a:hlinkClick>
              </a:rPr>
              <a:t> https://drive.google.com/drive/folders/1apoCo5Z_irKwVYAS9vF8hRpO4y4BGvJD?usp=sharing</a:t>
            </a:r>
            <a:r>
              <a:rPr b="1" lang="en-US" sz="1844">
                <a:solidFill>
                  <a:srgbClr val="231F20"/>
                </a:solidFill>
                <a:latin typeface="Arial"/>
                <a:ea typeface="Arial"/>
                <a:cs typeface="Arial"/>
                <a:sym typeface="Arial"/>
              </a:rPr>
              <a:t> </a:t>
            </a:r>
            <a:endParaRPr/>
          </a:p>
        </p:txBody>
      </p:sp>
      <p:sp>
        <p:nvSpPr>
          <p:cNvPr id="339" name="Google Shape;339;p16"/>
          <p:cNvSpPr txBox="1"/>
          <p:nvPr/>
        </p:nvSpPr>
        <p:spPr>
          <a:xfrm>
            <a:off x="9131647" y="5941547"/>
            <a:ext cx="2907953" cy="2057871"/>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Arial"/>
                <a:ea typeface="Arial"/>
                <a:cs typeface="Arial"/>
                <a:sym typeface="Arial"/>
              </a:rPr>
              <a:t>Interpretable Machine Learning : Molnar</a:t>
            </a:r>
            <a:endParaRPr/>
          </a:p>
        </p:txBody>
      </p:sp>
      <p:sp>
        <p:nvSpPr>
          <p:cNvPr id="340" name="Google Shape;340;p16"/>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41" name="Google Shape;341;p16"/>
          <p:cNvSpPr/>
          <p:nvPr/>
        </p:nvSpPr>
        <p:spPr>
          <a:xfrm rot="-10799999">
            <a:off x="-2729621" y="-7074240"/>
            <a:ext cx="7835077" cy="10939025"/>
          </a:xfrm>
          <a:custGeom>
            <a:rect b="b" l="l" r="r" t="t"/>
            <a:pathLst>
              <a:path extrusionOk="0" h="10939025" w="7835077">
                <a:moveTo>
                  <a:pt x="0" y="0"/>
                </a:moveTo>
                <a:lnTo>
                  <a:pt x="7835076" y="0"/>
                </a:lnTo>
                <a:lnTo>
                  <a:pt x="7835076" y="10939026"/>
                </a:lnTo>
                <a:lnTo>
                  <a:pt x="0" y="1093902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42" name="Google Shape;342;p16"/>
          <p:cNvSpPr/>
          <p:nvPr/>
        </p:nvSpPr>
        <p:spPr>
          <a:xfrm>
            <a:off x="13495852" y="1866357"/>
            <a:ext cx="2027545" cy="3080525"/>
          </a:xfrm>
          <a:custGeom>
            <a:rect b="b" l="l" r="r" t="t"/>
            <a:pathLst>
              <a:path extrusionOk="0" h="3080525" w="2027545">
                <a:moveTo>
                  <a:pt x="0" y="0"/>
                </a:moveTo>
                <a:lnTo>
                  <a:pt x="2027546" y="0"/>
                </a:lnTo>
                <a:lnTo>
                  <a:pt x="2027546" y="3080525"/>
                </a:lnTo>
                <a:lnTo>
                  <a:pt x="0" y="30805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343" name="Google Shape;343;p16"/>
          <p:cNvGrpSpPr/>
          <p:nvPr/>
        </p:nvGrpSpPr>
        <p:grpSpPr>
          <a:xfrm>
            <a:off x="14259084" y="5186284"/>
            <a:ext cx="501082" cy="501082"/>
            <a:chOff x="0" y="0"/>
            <a:chExt cx="812800" cy="812800"/>
          </a:xfrm>
        </p:grpSpPr>
        <p:sp>
          <p:nvSpPr>
            <p:cNvPr id="344" name="Google Shape;344;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path>
              </a:pathLst>
            </a:custGeom>
            <a:solidFill>
              <a:srgbClr val="1312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45" name="Google Shape;345;p16"/>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346" name="Google Shape;346;p16"/>
          <p:cNvSpPr txBox="1"/>
          <p:nvPr/>
        </p:nvSpPr>
        <p:spPr>
          <a:xfrm>
            <a:off x="13495852" y="2284907"/>
            <a:ext cx="2027545" cy="1068562"/>
          </a:xfrm>
          <a:prstGeom prst="rect">
            <a:avLst/>
          </a:prstGeom>
          <a:noFill/>
          <a:ln>
            <a:noFill/>
          </a:ln>
        </p:spPr>
        <p:txBody>
          <a:bodyPr anchorCtr="0" anchor="t" bIns="0" lIns="0" spcFirstLastPara="1" rIns="0" wrap="square" tIns="0">
            <a:spAutoFit/>
          </a:bodyPr>
          <a:lstStyle/>
          <a:p>
            <a:pPr indent="0" lvl="0" marL="0" marR="0" rtl="0" algn="ctr">
              <a:lnSpc>
                <a:spcPct val="137998"/>
              </a:lnSpc>
              <a:spcBef>
                <a:spcPts val="0"/>
              </a:spcBef>
              <a:spcAft>
                <a:spcPts val="0"/>
              </a:spcAft>
              <a:buNone/>
            </a:pPr>
            <a:r>
              <a:rPr b="1" lang="en-US" sz="6624">
                <a:solidFill>
                  <a:srgbClr val="FFFBFB"/>
                </a:solidFill>
                <a:latin typeface="Arial"/>
                <a:ea typeface="Arial"/>
                <a:cs typeface="Arial"/>
                <a:sym typeface="Arial"/>
              </a:rPr>
              <a:t>04</a:t>
            </a:r>
            <a:endParaRPr/>
          </a:p>
        </p:txBody>
      </p:sp>
      <p:sp>
        <p:nvSpPr>
          <p:cNvPr id="347" name="Google Shape;347;p16"/>
          <p:cNvSpPr txBox="1"/>
          <p:nvPr/>
        </p:nvSpPr>
        <p:spPr>
          <a:xfrm>
            <a:off x="13118069" y="5887255"/>
            <a:ext cx="2907953" cy="2057871"/>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lang="en-US" sz="2951">
                <a:solidFill>
                  <a:srgbClr val="231F20"/>
                </a:solidFill>
                <a:latin typeface="Arial"/>
                <a:ea typeface="Arial"/>
                <a:cs typeface="Arial"/>
                <a:sym typeface="Arial"/>
              </a:rPr>
              <a:t>Deep Learning CookBook :</a:t>
            </a:r>
            <a:br>
              <a:rPr b="1" lang="en-US" sz="2951">
                <a:solidFill>
                  <a:srgbClr val="231F20"/>
                </a:solidFill>
                <a:latin typeface="Arial"/>
                <a:ea typeface="Arial"/>
                <a:cs typeface="Arial"/>
                <a:sym typeface="Arial"/>
              </a:rPr>
            </a:br>
            <a:r>
              <a:rPr b="1" lang="en-US" sz="2951">
                <a:solidFill>
                  <a:srgbClr val="231F20"/>
                </a:solidFill>
                <a:latin typeface="Arial"/>
                <a:ea typeface="Arial"/>
                <a:cs typeface="Arial"/>
                <a:sym typeface="Arial"/>
              </a:rPr>
              <a:t>Douwe</a:t>
            </a:r>
            <a:endParaRPr b="1" sz="2951">
              <a:solidFill>
                <a:srgbClr val="231F20"/>
              </a:solidFill>
              <a:latin typeface="Arial"/>
              <a:ea typeface="Arial"/>
              <a:cs typeface="Arial"/>
              <a:sym typeface="Arial"/>
            </a:endParaRPr>
          </a:p>
        </p:txBody>
      </p:sp>
      <p:sp>
        <p:nvSpPr>
          <p:cNvPr id="348" name="Google Shape;348;p16"/>
          <p:cNvSpPr txBox="1"/>
          <p:nvPr/>
        </p:nvSpPr>
        <p:spPr>
          <a:xfrm>
            <a:off x="4808538" y="528299"/>
            <a:ext cx="10058400" cy="534442"/>
          </a:xfrm>
          <a:prstGeom prst="rect">
            <a:avLst/>
          </a:prstGeom>
          <a:noFill/>
          <a:ln>
            <a:noFill/>
          </a:ln>
        </p:spPr>
        <p:txBody>
          <a:bodyPr anchorCtr="0" anchor="t" bIns="0" lIns="0" spcFirstLastPara="1" rIns="0" wrap="square" tIns="0">
            <a:spAutoFit/>
          </a:bodyPr>
          <a:lstStyle/>
          <a:p>
            <a:pPr indent="0" lvl="0" marL="0" marR="0" rtl="0" algn="ctr">
              <a:lnSpc>
                <a:spcPct val="84854"/>
              </a:lnSpc>
              <a:spcBef>
                <a:spcPts val="0"/>
              </a:spcBef>
              <a:spcAft>
                <a:spcPts val="0"/>
              </a:spcAft>
              <a:buNone/>
            </a:pPr>
            <a:r>
              <a:rPr b="1" lang="en-US" sz="4800">
                <a:solidFill>
                  <a:schemeClr val="accent5"/>
                </a:solidFill>
                <a:latin typeface="Arial"/>
                <a:ea typeface="Arial"/>
                <a:cs typeface="Arial"/>
                <a:sym typeface="Arial"/>
              </a:rPr>
              <a:t>Readable and Reference Book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26ecbecfe77_0_0"/>
          <p:cNvSpPr/>
          <p:nvPr/>
        </p:nvSpPr>
        <p:spPr>
          <a:xfrm rot="885925">
            <a:off x="-6922678" y="-9682506"/>
            <a:ext cx="13984784" cy="14350059"/>
          </a:xfrm>
          <a:custGeom>
            <a:rect b="b" l="l" r="r" t="t"/>
            <a:pathLst>
              <a:path extrusionOk="0" h="14342307" w="13977230">
                <a:moveTo>
                  <a:pt x="0" y="0"/>
                </a:moveTo>
                <a:lnTo>
                  <a:pt x="13977230" y="0"/>
                </a:lnTo>
                <a:lnTo>
                  <a:pt x="13977230" y="14342307"/>
                </a:lnTo>
                <a:lnTo>
                  <a:pt x="0" y="1434230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g26ecbecfe77_0_0"/>
          <p:cNvSpPr/>
          <p:nvPr/>
        </p:nvSpPr>
        <p:spPr>
          <a:xfrm rot="-10576303">
            <a:off x="10658912" y="3121462"/>
            <a:ext cx="12098281" cy="12414281"/>
          </a:xfrm>
          <a:custGeom>
            <a:rect b="b" l="l" r="r" t="t"/>
            <a:pathLst>
              <a:path extrusionOk="0" h="12419055" w="12102934">
                <a:moveTo>
                  <a:pt x="0" y="0"/>
                </a:moveTo>
                <a:lnTo>
                  <a:pt x="12102933" y="0"/>
                </a:lnTo>
                <a:lnTo>
                  <a:pt x="12102933" y="12419055"/>
                </a:lnTo>
                <a:lnTo>
                  <a:pt x="0" y="1241905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g26ecbecfe77_0_0"/>
          <p:cNvSpPr txBox="1"/>
          <p:nvPr/>
        </p:nvSpPr>
        <p:spPr>
          <a:xfrm>
            <a:off x="1769610" y="3738910"/>
            <a:ext cx="13617900" cy="2809200"/>
          </a:xfrm>
          <a:prstGeom prst="rect">
            <a:avLst/>
          </a:prstGeom>
          <a:noFill/>
          <a:ln>
            <a:noFill/>
          </a:ln>
        </p:spPr>
        <p:txBody>
          <a:bodyPr anchorCtr="0" anchor="t" bIns="0" lIns="0" spcFirstLastPara="1" rIns="0" wrap="square" tIns="0">
            <a:spAutoFit/>
          </a:bodyPr>
          <a:lstStyle/>
          <a:p>
            <a:pPr indent="0" lvl="0" marL="0" marR="0" rtl="0" algn="ctr">
              <a:lnSpc>
                <a:spcPct val="138002"/>
              </a:lnSpc>
              <a:spcBef>
                <a:spcPts val="0"/>
              </a:spcBef>
              <a:spcAft>
                <a:spcPts val="0"/>
              </a:spcAft>
              <a:buNone/>
            </a:pPr>
            <a:r>
              <a:rPr b="1" lang="en-US" sz="9431">
                <a:solidFill>
                  <a:srgbClr val="231F20"/>
                </a:solidFill>
              </a:rPr>
              <a:t>Assignment :)</a:t>
            </a:r>
            <a:endParaRPr b="1" sz="9431">
              <a:solidFill>
                <a:srgbClr val="231F20"/>
              </a:solidFill>
            </a:endParaRPr>
          </a:p>
          <a:p>
            <a:pPr indent="0" lvl="0" marL="0" marR="0" rtl="0" algn="ctr">
              <a:lnSpc>
                <a:spcPct val="138002"/>
              </a:lnSpc>
              <a:spcBef>
                <a:spcPts val="0"/>
              </a:spcBef>
              <a:spcAft>
                <a:spcPts val="0"/>
              </a:spcAft>
              <a:buNone/>
            </a:pPr>
            <a:r>
              <a:rPr b="1" lang="en-US" sz="2200">
                <a:solidFill>
                  <a:srgbClr val="231F20"/>
                </a:solidFill>
              </a:rPr>
              <a:t>Download here: </a:t>
            </a:r>
            <a:r>
              <a:rPr b="1" lang="en-US" sz="2200" u="sng">
                <a:solidFill>
                  <a:schemeClr val="hlink"/>
                </a:solidFill>
                <a:hlinkClick r:id="rId4"/>
              </a:rPr>
              <a:t>https://drive.google.com/drive/folders/1FyigllyrhI-sAsjbPaLfwV7REwLqe_xt?usp=sharing</a:t>
            </a:r>
            <a:r>
              <a:rPr b="1" lang="en-US" sz="2200">
                <a:solidFill>
                  <a:srgbClr val="231F20"/>
                </a:solidFill>
              </a:rPr>
              <a:t> </a:t>
            </a:r>
            <a:endParaRPr b="1" sz="2200">
              <a:solidFill>
                <a:srgbClr val="231F20"/>
              </a:solidFill>
            </a:endParaRPr>
          </a:p>
        </p:txBody>
      </p:sp>
      <p:sp>
        <p:nvSpPr>
          <p:cNvPr id="356" name="Google Shape;356;g26ecbecfe77_0_0"/>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7"/>
          <p:cNvSpPr/>
          <p:nvPr/>
        </p:nvSpPr>
        <p:spPr>
          <a:xfrm rot="887923">
            <a:off x="-6926631" y="-9680477"/>
            <a:ext cx="13977230" cy="14342307"/>
          </a:xfrm>
          <a:custGeom>
            <a:rect b="b" l="l" r="r" t="t"/>
            <a:pathLst>
              <a:path extrusionOk="0" h="14342307" w="13977230">
                <a:moveTo>
                  <a:pt x="0" y="0"/>
                </a:moveTo>
                <a:lnTo>
                  <a:pt x="13977230" y="0"/>
                </a:lnTo>
                <a:lnTo>
                  <a:pt x="13977230" y="14342307"/>
                </a:lnTo>
                <a:lnTo>
                  <a:pt x="0" y="1434230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17"/>
          <p:cNvSpPr/>
          <p:nvPr/>
        </p:nvSpPr>
        <p:spPr>
          <a:xfrm rot="-10580377">
            <a:off x="10646613" y="3123224"/>
            <a:ext cx="12102934" cy="12419055"/>
          </a:xfrm>
          <a:custGeom>
            <a:rect b="b" l="l" r="r" t="t"/>
            <a:pathLst>
              <a:path extrusionOk="0" h="12419055" w="12102934">
                <a:moveTo>
                  <a:pt x="0" y="0"/>
                </a:moveTo>
                <a:lnTo>
                  <a:pt x="12102933" y="0"/>
                </a:lnTo>
                <a:lnTo>
                  <a:pt x="12102933" y="12419055"/>
                </a:lnTo>
                <a:lnTo>
                  <a:pt x="0" y="1241905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17"/>
          <p:cNvSpPr txBox="1"/>
          <p:nvPr/>
        </p:nvSpPr>
        <p:spPr>
          <a:xfrm>
            <a:off x="1830610" y="4265535"/>
            <a:ext cx="13617940" cy="1525610"/>
          </a:xfrm>
          <a:prstGeom prst="rect">
            <a:avLst/>
          </a:prstGeom>
          <a:noFill/>
          <a:ln>
            <a:noFill/>
          </a:ln>
        </p:spPr>
        <p:txBody>
          <a:bodyPr anchorCtr="0" anchor="t" bIns="0" lIns="0" spcFirstLastPara="1" rIns="0" wrap="square" tIns="0">
            <a:spAutoFit/>
          </a:bodyPr>
          <a:lstStyle/>
          <a:p>
            <a:pPr indent="0" lvl="0" marL="0" marR="0" rtl="0" algn="ctr">
              <a:lnSpc>
                <a:spcPct val="138002"/>
              </a:lnSpc>
              <a:spcBef>
                <a:spcPts val="0"/>
              </a:spcBef>
              <a:spcAft>
                <a:spcPts val="0"/>
              </a:spcAft>
              <a:buNone/>
            </a:pPr>
            <a:r>
              <a:rPr b="1" lang="en-US" sz="9431">
                <a:solidFill>
                  <a:srgbClr val="231F20"/>
                </a:solidFill>
                <a:latin typeface="Arial"/>
                <a:ea typeface="Arial"/>
                <a:cs typeface="Arial"/>
                <a:sym typeface="Arial"/>
              </a:rPr>
              <a:t>ANY QUESTION?</a:t>
            </a:r>
            <a:endParaRPr/>
          </a:p>
        </p:txBody>
      </p:sp>
      <p:sp>
        <p:nvSpPr>
          <p:cNvPr id="364" name="Google Shape;364;p17"/>
          <p:cNvSpPr txBox="1"/>
          <p:nvPr/>
        </p:nvSpPr>
        <p:spPr>
          <a:xfrm>
            <a:off x="3860187" y="6558496"/>
            <a:ext cx="2257081" cy="809625"/>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None/>
            </a:pPr>
            <a:r>
              <a:rPr lang="en-US" sz="2738">
                <a:solidFill>
                  <a:srgbClr val="FFFBFB"/>
                </a:solidFill>
                <a:latin typeface="DM Sans"/>
                <a:ea typeface="DM Sans"/>
                <a:cs typeface="DM Sans"/>
                <a:sym typeface="DM Sans"/>
              </a:rPr>
              <a:t>Everest Cantu</a:t>
            </a:r>
            <a:endParaRPr/>
          </a:p>
        </p:txBody>
      </p:sp>
      <p:sp>
        <p:nvSpPr>
          <p:cNvPr id="365" name="Google Shape;365;p17"/>
          <p:cNvSpPr txBox="1"/>
          <p:nvPr/>
        </p:nvSpPr>
        <p:spPr>
          <a:xfrm>
            <a:off x="3793461" y="7488242"/>
            <a:ext cx="2302097" cy="609600"/>
          </a:xfrm>
          <a:prstGeom prst="rect">
            <a:avLst/>
          </a:prstGeom>
          <a:noFill/>
          <a:ln>
            <a:noFill/>
          </a:ln>
        </p:spPr>
        <p:txBody>
          <a:bodyPr anchorCtr="0" anchor="t" bIns="0" lIns="0" spcFirstLastPara="1" rIns="0" wrap="square" tIns="0">
            <a:spAutoFit/>
          </a:bodyPr>
          <a:lstStyle/>
          <a:p>
            <a:pPr indent="0" lvl="0" marL="0" marR="0" rtl="0" algn="ctr">
              <a:lnSpc>
                <a:spcPct val="120019"/>
              </a:lnSpc>
              <a:spcBef>
                <a:spcPts val="0"/>
              </a:spcBef>
              <a:spcAft>
                <a:spcPts val="0"/>
              </a:spcAft>
              <a:buNone/>
            </a:pPr>
            <a:r>
              <a:rPr lang="en-US" sz="2053">
                <a:solidFill>
                  <a:srgbClr val="FFFBFB"/>
                </a:solidFill>
                <a:latin typeface="DM Sans"/>
                <a:ea typeface="DM Sans"/>
                <a:cs typeface="DM Sans"/>
                <a:sym typeface="DM Sans"/>
              </a:rPr>
              <a:t>Ceo Of Ingoude Company</a:t>
            </a:r>
            <a:endParaRPr/>
          </a:p>
        </p:txBody>
      </p:sp>
      <p:sp>
        <p:nvSpPr>
          <p:cNvPr id="366" name="Google Shape;366;p17"/>
          <p:cNvSpPr txBox="1"/>
          <p:nvPr/>
        </p:nvSpPr>
        <p:spPr>
          <a:xfrm>
            <a:off x="8005441" y="6558496"/>
            <a:ext cx="2213980" cy="809625"/>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None/>
            </a:pPr>
            <a:r>
              <a:rPr lang="en-US" sz="2738">
                <a:solidFill>
                  <a:srgbClr val="FFFBFB"/>
                </a:solidFill>
                <a:latin typeface="DM Sans"/>
                <a:ea typeface="DM Sans"/>
                <a:cs typeface="DM Sans"/>
                <a:sym typeface="DM Sans"/>
              </a:rPr>
              <a:t>Drew Holloway</a:t>
            </a:r>
            <a:endParaRPr/>
          </a:p>
        </p:txBody>
      </p:sp>
      <p:sp>
        <p:nvSpPr>
          <p:cNvPr id="367" name="Google Shape;367;p17"/>
          <p:cNvSpPr txBox="1"/>
          <p:nvPr/>
        </p:nvSpPr>
        <p:spPr>
          <a:xfrm>
            <a:off x="7949138" y="7488242"/>
            <a:ext cx="2302097" cy="609600"/>
          </a:xfrm>
          <a:prstGeom prst="rect">
            <a:avLst/>
          </a:prstGeom>
          <a:noFill/>
          <a:ln>
            <a:noFill/>
          </a:ln>
        </p:spPr>
        <p:txBody>
          <a:bodyPr anchorCtr="0" anchor="t" bIns="0" lIns="0" spcFirstLastPara="1" rIns="0" wrap="square" tIns="0">
            <a:spAutoFit/>
          </a:bodyPr>
          <a:lstStyle/>
          <a:p>
            <a:pPr indent="0" lvl="0" marL="0" marR="0" rtl="0" algn="ctr">
              <a:lnSpc>
                <a:spcPct val="120019"/>
              </a:lnSpc>
              <a:spcBef>
                <a:spcPts val="0"/>
              </a:spcBef>
              <a:spcAft>
                <a:spcPts val="0"/>
              </a:spcAft>
              <a:buNone/>
            </a:pPr>
            <a:r>
              <a:rPr lang="en-US" sz="2053">
                <a:solidFill>
                  <a:srgbClr val="FFFBFB"/>
                </a:solidFill>
                <a:latin typeface="DM Sans"/>
                <a:ea typeface="DM Sans"/>
                <a:cs typeface="DM Sans"/>
                <a:sym typeface="DM Sans"/>
              </a:rPr>
              <a:t>Ceo Of Ingoude Company</a:t>
            </a:r>
            <a:endParaRPr/>
          </a:p>
        </p:txBody>
      </p:sp>
      <p:sp>
        <p:nvSpPr>
          <p:cNvPr id="368" name="Google Shape;368;p17"/>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8"/>
          <p:cNvSpPr/>
          <p:nvPr/>
        </p:nvSpPr>
        <p:spPr>
          <a:xfrm rot="-10573472">
            <a:off x="9731704" y="-9313460"/>
            <a:ext cx="23727331" cy="24654717"/>
          </a:xfrm>
          <a:custGeom>
            <a:rect b="b" l="l" r="r" t="t"/>
            <a:pathLst>
              <a:path extrusionOk="0" h="24664199" w="24036383">
                <a:moveTo>
                  <a:pt x="0" y="0"/>
                </a:moveTo>
                <a:lnTo>
                  <a:pt x="24036383" y="0"/>
                </a:lnTo>
                <a:lnTo>
                  <a:pt x="24036383" y="24664198"/>
                </a:lnTo>
                <a:lnTo>
                  <a:pt x="0" y="24664198"/>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74" name="Google Shape;374;p18"/>
          <p:cNvSpPr txBox="1"/>
          <p:nvPr/>
        </p:nvSpPr>
        <p:spPr>
          <a:xfrm>
            <a:off x="2666850" y="5121599"/>
            <a:ext cx="8344200" cy="27879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2744">
                <a:solidFill>
                  <a:srgbClr val="000000"/>
                </a:solidFill>
                <a:latin typeface="Arial"/>
                <a:ea typeface="Arial"/>
                <a:cs typeface="Arial"/>
                <a:sym typeface="Arial"/>
              </a:rPr>
              <a:t>Contact Person : </a:t>
            </a:r>
            <a:endParaRPr/>
          </a:p>
          <a:p>
            <a:pPr indent="0" lvl="0" marL="0" marR="0" rtl="0" algn="l">
              <a:lnSpc>
                <a:spcPct val="140014"/>
              </a:lnSpc>
              <a:spcBef>
                <a:spcPts val="0"/>
              </a:spcBef>
              <a:spcAft>
                <a:spcPts val="0"/>
              </a:spcAft>
              <a:buNone/>
            </a:pPr>
            <a:r>
              <a:t/>
            </a:r>
            <a:endParaRPr b="1" sz="2744">
              <a:solidFill>
                <a:srgbClr val="000000"/>
              </a:solidFill>
              <a:latin typeface="Arial"/>
              <a:ea typeface="Arial"/>
              <a:cs typeface="Arial"/>
              <a:sym typeface="Arial"/>
            </a:endParaRPr>
          </a:p>
          <a:p>
            <a:pPr indent="0" lvl="0" marL="0" marR="0" rtl="0" algn="l">
              <a:lnSpc>
                <a:spcPct val="140014"/>
              </a:lnSpc>
              <a:spcBef>
                <a:spcPts val="0"/>
              </a:spcBef>
              <a:spcAft>
                <a:spcPts val="0"/>
              </a:spcAft>
              <a:buNone/>
            </a:pPr>
            <a:r>
              <a:rPr b="1" lang="en-US" sz="2744" u="sng">
                <a:solidFill>
                  <a:srgbClr val="000000"/>
                </a:solidFill>
                <a:latin typeface="Arial"/>
                <a:ea typeface="Arial"/>
                <a:cs typeface="Arial"/>
                <a:sym typeface="Arial"/>
                <a:hlinkClick r:id="rId4">
                  <a:extLst>
                    <a:ext uri="{A12FA001-AC4F-418D-AE19-62706E023703}">
                      <ahyp:hlinkClr val="tx"/>
                    </a:ext>
                  </a:extLst>
                </a:hlinkClick>
              </a:rPr>
              <a:t>kurniaanwarraif@gmail.com</a:t>
            </a:r>
            <a:endParaRPr b="1" sz="2744">
              <a:solidFill>
                <a:srgbClr val="000000"/>
              </a:solidFill>
              <a:latin typeface="Arial"/>
              <a:ea typeface="Arial"/>
              <a:cs typeface="Arial"/>
              <a:sym typeface="Arial"/>
            </a:endParaRPr>
          </a:p>
          <a:p>
            <a:pPr indent="0" lvl="0" marL="0" marR="0" rtl="0" algn="l">
              <a:lnSpc>
                <a:spcPct val="140014"/>
              </a:lnSpc>
              <a:spcBef>
                <a:spcPts val="0"/>
              </a:spcBef>
              <a:spcAft>
                <a:spcPts val="0"/>
              </a:spcAft>
              <a:buNone/>
            </a:pPr>
            <a:r>
              <a:t/>
            </a:r>
            <a:endParaRPr b="1" sz="2744">
              <a:solidFill>
                <a:srgbClr val="E36C09"/>
              </a:solidFill>
              <a:latin typeface="Arial"/>
              <a:ea typeface="Arial"/>
              <a:cs typeface="Arial"/>
              <a:sym typeface="Arial"/>
            </a:endParaRPr>
          </a:p>
          <a:p>
            <a:pPr indent="0" lvl="0" marL="0" marR="0" rtl="0" algn="l">
              <a:lnSpc>
                <a:spcPct val="140014"/>
              </a:lnSpc>
              <a:spcBef>
                <a:spcPts val="0"/>
              </a:spcBef>
              <a:spcAft>
                <a:spcPts val="0"/>
              </a:spcAft>
              <a:buNone/>
            </a:pPr>
            <a:r>
              <a:rPr b="1" lang="en-US" sz="2744" u="sng">
                <a:solidFill>
                  <a:srgbClr val="000000"/>
                </a:solidFill>
                <a:latin typeface="Arial"/>
                <a:ea typeface="Arial"/>
                <a:cs typeface="Arial"/>
                <a:sym typeface="Arial"/>
                <a:hlinkClick r:id="rId5">
                  <a:extLst>
                    <a:ext uri="{A12FA001-AC4F-418D-AE19-62706E023703}">
                      <ahyp:hlinkClr val="tx"/>
                    </a:ext>
                  </a:extLst>
                </a:hlinkClick>
              </a:rPr>
              <a:t>https://www.linkedin.com/in/anwaraif/</a:t>
            </a:r>
            <a:endParaRPr b="1" sz="2744">
              <a:solidFill>
                <a:srgbClr val="E36C09"/>
              </a:solidFill>
              <a:latin typeface="Arial"/>
              <a:ea typeface="Arial"/>
              <a:cs typeface="Arial"/>
              <a:sym typeface="Arial"/>
            </a:endParaRPr>
          </a:p>
        </p:txBody>
      </p:sp>
      <p:sp>
        <p:nvSpPr>
          <p:cNvPr id="375" name="Google Shape;375;p18"/>
          <p:cNvSpPr txBox="1"/>
          <p:nvPr/>
        </p:nvSpPr>
        <p:spPr>
          <a:xfrm>
            <a:off x="1561733" y="2105045"/>
            <a:ext cx="8097600" cy="1108200"/>
          </a:xfrm>
          <a:prstGeom prst="rect">
            <a:avLst/>
          </a:prstGeom>
          <a:noFill/>
          <a:ln>
            <a:noFill/>
          </a:ln>
        </p:spPr>
        <p:txBody>
          <a:bodyPr anchorCtr="0" anchor="t" bIns="0" lIns="0" spcFirstLastPara="1" rIns="0" wrap="square" tIns="0">
            <a:spAutoFit/>
          </a:bodyPr>
          <a:lstStyle/>
          <a:p>
            <a:pPr indent="0" lvl="0" marL="0" marR="0" rtl="0" algn="l">
              <a:lnSpc>
                <a:spcPct val="180763"/>
              </a:lnSpc>
              <a:spcBef>
                <a:spcPts val="0"/>
              </a:spcBef>
              <a:spcAft>
                <a:spcPts val="0"/>
              </a:spcAft>
              <a:buNone/>
            </a:pPr>
            <a:r>
              <a:rPr b="1" lang="en-US" sz="7200">
                <a:solidFill>
                  <a:srgbClr val="231F20"/>
                </a:solidFill>
              </a:rPr>
              <a:t>THANK YOU :)</a:t>
            </a:r>
            <a:endParaRPr/>
          </a:p>
        </p:txBody>
      </p:sp>
      <p:sp>
        <p:nvSpPr>
          <p:cNvPr id="376" name="Google Shape;376;p18"/>
          <p:cNvSpPr/>
          <p:nvPr/>
        </p:nvSpPr>
        <p:spPr>
          <a:xfrm flipH="1">
            <a:off x="-4254153" y="7780861"/>
            <a:ext cx="11881594" cy="3564478"/>
          </a:xfrm>
          <a:custGeom>
            <a:rect b="b" l="l" r="r" t="t"/>
            <a:pathLst>
              <a:path extrusionOk="0" h="3564478" w="11881594">
                <a:moveTo>
                  <a:pt x="11881594" y="0"/>
                </a:moveTo>
                <a:lnTo>
                  <a:pt x="0" y="0"/>
                </a:lnTo>
                <a:lnTo>
                  <a:pt x="0" y="3564478"/>
                </a:lnTo>
                <a:lnTo>
                  <a:pt x="11881594" y="3564478"/>
                </a:lnTo>
                <a:lnTo>
                  <a:pt x="11881594"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377" name="Google Shape;377;p18"/>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pic>
        <p:nvPicPr>
          <p:cNvPr descr="Email, gmail, mail, logo, social, social media icon - Free download" id="378" name="Google Shape;378;p18"/>
          <p:cNvPicPr preferRelativeResize="0"/>
          <p:nvPr/>
        </p:nvPicPr>
        <p:blipFill rotWithShape="1">
          <a:blip r:embed="rId8">
            <a:alphaModFix/>
          </a:blip>
          <a:srcRect b="0" l="0" r="0" t="0"/>
          <a:stretch/>
        </p:blipFill>
        <p:spPr>
          <a:xfrm>
            <a:off x="2012171" y="6048550"/>
            <a:ext cx="578479" cy="578479"/>
          </a:xfrm>
          <a:prstGeom prst="rect">
            <a:avLst/>
          </a:prstGeom>
          <a:noFill/>
          <a:ln>
            <a:noFill/>
          </a:ln>
        </p:spPr>
      </p:pic>
      <p:pic>
        <p:nvPicPr>
          <p:cNvPr id="379" name="Google Shape;379;p18"/>
          <p:cNvPicPr preferRelativeResize="0"/>
          <p:nvPr/>
        </p:nvPicPr>
        <p:blipFill rotWithShape="1">
          <a:blip r:embed="rId9">
            <a:alphaModFix/>
          </a:blip>
          <a:srcRect b="0" l="0" r="0" t="0"/>
          <a:stretch/>
        </p:blipFill>
        <p:spPr>
          <a:xfrm>
            <a:off x="2018375" y="7015038"/>
            <a:ext cx="496075" cy="496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1144243" y="3626922"/>
            <a:ext cx="6610500" cy="1145400"/>
          </a:xfrm>
          <a:prstGeom prst="rect">
            <a:avLst/>
          </a:prstGeom>
          <a:noFill/>
          <a:ln>
            <a:noFill/>
          </a:ln>
        </p:spPr>
        <p:txBody>
          <a:bodyPr anchorCtr="0" anchor="t" bIns="182850" lIns="182850" spcFirstLastPara="1" rIns="182850" wrap="square" tIns="182850">
            <a:normAutofit/>
          </a:bodyPr>
          <a:lstStyle/>
          <a:p>
            <a:pPr indent="0" lvl="0" marL="0" rtl="0" algn="l">
              <a:spcBef>
                <a:spcPts val="0"/>
              </a:spcBef>
              <a:spcAft>
                <a:spcPts val="0"/>
              </a:spcAft>
              <a:buClr>
                <a:schemeClr val="dk1"/>
              </a:buClr>
              <a:buSzPts val="2800"/>
              <a:buFont typeface="Calibri"/>
              <a:buNone/>
            </a:pPr>
            <a:r>
              <a:rPr lang="en-US"/>
              <a:t>Introduction</a:t>
            </a:r>
            <a:endParaRPr/>
          </a:p>
        </p:txBody>
      </p:sp>
      <p:sp>
        <p:nvSpPr>
          <p:cNvPr id="106" name="Google Shape;106;p2"/>
          <p:cNvSpPr txBox="1"/>
          <p:nvPr/>
        </p:nvSpPr>
        <p:spPr>
          <a:xfrm>
            <a:off x="152400" y="5282700"/>
            <a:ext cx="10972800" cy="2893800"/>
          </a:xfrm>
          <a:prstGeom prst="rect">
            <a:avLst/>
          </a:prstGeom>
          <a:noFill/>
          <a:ln>
            <a:noFill/>
          </a:ln>
        </p:spPr>
        <p:txBody>
          <a:bodyPr anchorCtr="0" anchor="t" bIns="45700" lIns="91425" spcFirstLastPara="1" rIns="91425" wrap="square" tIns="45700">
            <a:spAutoFit/>
          </a:bodyPr>
          <a:lstStyle/>
          <a:p>
            <a:pPr indent="0" lvl="0" marL="25400" marR="10160" rtl="0" algn="l">
              <a:spcBef>
                <a:spcPts val="0"/>
              </a:spcBef>
              <a:spcAft>
                <a:spcPts val="0"/>
              </a:spcAft>
              <a:buNone/>
            </a:pPr>
            <a:r>
              <a:rPr lang="en-US" sz="2600">
                <a:solidFill>
                  <a:srgbClr val="262626"/>
                </a:solidFill>
                <a:latin typeface="Trebuchet MS"/>
                <a:ea typeface="Trebuchet MS"/>
                <a:cs typeface="Trebuchet MS"/>
                <a:sym typeface="Trebuchet MS"/>
              </a:rPr>
              <a:t>A Highly-motivated Data Scientist</a:t>
            </a:r>
            <a:endParaRPr sz="2600">
              <a:solidFill>
                <a:schemeClr val="dk1"/>
              </a:solidFill>
              <a:latin typeface="Calibri"/>
              <a:ea typeface="Calibri"/>
              <a:cs typeface="Calibri"/>
              <a:sym typeface="Calibri"/>
            </a:endParaRPr>
          </a:p>
          <a:p>
            <a:pPr indent="0" lvl="0" marL="25400" marR="10160" rtl="0" algn="l">
              <a:spcBef>
                <a:spcPts val="0"/>
              </a:spcBef>
              <a:spcAft>
                <a:spcPts val="0"/>
              </a:spcAft>
              <a:buNone/>
            </a:pPr>
            <a:r>
              <a:t/>
            </a:r>
            <a:endParaRPr sz="2600">
              <a:solidFill>
                <a:schemeClr val="dk1"/>
              </a:solidFill>
              <a:latin typeface="Calibri"/>
              <a:ea typeface="Calibri"/>
              <a:cs typeface="Calibri"/>
              <a:sym typeface="Calibri"/>
            </a:endParaRPr>
          </a:p>
          <a:p>
            <a:pPr indent="0" lvl="0" marL="25400" marR="10160" rtl="0" algn="l">
              <a:spcBef>
                <a:spcPts val="0"/>
              </a:spcBef>
              <a:spcAft>
                <a:spcPts val="0"/>
              </a:spcAft>
              <a:buNone/>
            </a:pPr>
            <a:r>
              <a:rPr lang="en-US" sz="2600">
                <a:solidFill>
                  <a:srgbClr val="262626"/>
                </a:solidFill>
                <a:latin typeface="Trebuchet MS"/>
                <a:ea typeface="Trebuchet MS"/>
                <a:cs typeface="Trebuchet MS"/>
                <a:sym typeface="Trebuchet MS"/>
              </a:rPr>
              <a:t>Senior </a:t>
            </a:r>
            <a:r>
              <a:rPr lang="en-US" sz="2600">
                <a:solidFill>
                  <a:srgbClr val="262626"/>
                </a:solidFill>
                <a:latin typeface="Trebuchet MS"/>
                <a:ea typeface="Trebuchet MS"/>
                <a:cs typeface="Trebuchet MS"/>
                <a:sym typeface="Trebuchet MS"/>
              </a:rPr>
              <a:t>Data &amp; AI @ PT. Mastersystem Infotama (Dec 24 – Now )</a:t>
            </a:r>
            <a:br>
              <a:rPr lang="en-US" sz="2600">
                <a:solidFill>
                  <a:schemeClr val="dk1"/>
                </a:solidFill>
                <a:latin typeface="Calibri"/>
                <a:ea typeface="Calibri"/>
                <a:cs typeface="Calibri"/>
                <a:sym typeface="Calibri"/>
              </a:rPr>
            </a:br>
            <a:r>
              <a:rPr lang="en-US" sz="2600">
                <a:solidFill>
                  <a:srgbClr val="262626"/>
                </a:solidFill>
                <a:latin typeface="Trebuchet MS"/>
                <a:ea typeface="Trebuchet MS"/>
                <a:cs typeface="Trebuchet MS"/>
                <a:sym typeface="Trebuchet MS"/>
              </a:rPr>
              <a:t>Data Scientist @ PT. KitaLulus International (sept 22 – Dec 24)</a:t>
            </a:r>
            <a:endParaRPr sz="2600">
              <a:solidFill>
                <a:schemeClr val="dk1"/>
              </a:solidFill>
              <a:latin typeface="Calibri"/>
              <a:ea typeface="Calibri"/>
              <a:cs typeface="Calibri"/>
              <a:sym typeface="Calibri"/>
            </a:endParaRPr>
          </a:p>
          <a:p>
            <a:pPr indent="0" lvl="0" marL="25400" marR="10160" rtl="0" algn="l">
              <a:spcBef>
                <a:spcPts val="0"/>
              </a:spcBef>
              <a:spcAft>
                <a:spcPts val="0"/>
              </a:spcAft>
              <a:buNone/>
            </a:pPr>
            <a:r>
              <a:rPr lang="en-US" sz="2600">
                <a:solidFill>
                  <a:srgbClr val="262626"/>
                </a:solidFill>
                <a:latin typeface="Trebuchet MS"/>
                <a:ea typeface="Trebuchet MS"/>
                <a:cs typeface="Trebuchet MS"/>
                <a:sym typeface="Trebuchet MS"/>
              </a:rPr>
              <a:t>Data Scientist @ PT. Sharing Vision – BRI Consultant (sept ‘21 – sept ‘22)</a:t>
            </a:r>
            <a:endParaRPr sz="2600">
              <a:solidFill>
                <a:srgbClr val="262626"/>
              </a:solidFill>
              <a:latin typeface="Trebuchet MS"/>
              <a:ea typeface="Trebuchet MS"/>
              <a:cs typeface="Trebuchet MS"/>
              <a:sym typeface="Trebuchet MS"/>
            </a:endParaRPr>
          </a:p>
          <a:p>
            <a:pPr indent="0" lvl="0" marL="25400" marR="10160" rtl="0" algn="l">
              <a:spcBef>
                <a:spcPts val="0"/>
              </a:spcBef>
              <a:spcAft>
                <a:spcPts val="0"/>
              </a:spcAft>
              <a:buNone/>
            </a:pPr>
            <a:r>
              <a:rPr lang="en-US" sz="2600">
                <a:solidFill>
                  <a:srgbClr val="262626"/>
                </a:solidFill>
                <a:latin typeface="Trebuchet MS"/>
                <a:ea typeface="Trebuchet MS"/>
                <a:cs typeface="Trebuchet MS"/>
                <a:sym typeface="Trebuchet MS"/>
              </a:rPr>
              <a:t>Mentor Data Scientist / AI ML @ dibimbing.id (Apr ‘22 - Now)</a:t>
            </a:r>
            <a:endParaRPr sz="2600">
              <a:solidFill>
                <a:srgbClr val="262626"/>
              </a:solidFill>
              <a:latin typeface="Trebuchet MS"/>
              <a:ea typeface="Trebuchet MS"/>
              <a:cs typeface="Trebuchet MS"/>
              <a:sym typeface="Trebuchet MS"/>
            </a:endParaRPr>
          </a:p>
          <a:p>
            <a:pPr indent="0" lvl="0" marL="25400" marR="10160" rtl="0" algn="l">
              <a:spcBef>
                <a:spcPts val="0"/>
              </a:spcBef>
              <a:spcAft>
                <a:spcPts val="0"/>
              </a:spcAft>
              <a:buNone/>
            </a:pPr>
            <a:r>
              <a:rPr lang="en-US" sz="2600">
                <a:solidFill>
                  <a:srgbClr val="262626"/>
                </a:solidFill>
                <a:latin typeface="Trebuchet MS"/>
                <a:ea typeface="Trebuchet MS"/>
                <a:cs typeface="Trebuchet MS"/>
                <a:sym typeface="Trebuchet MS"/>
              </a:rPr>
              <a:t>Software Engineering @ PT. AILIMA Geothermal (jul ‘20 – sept ‘21)</a:t>
            </a:r>
            <a:endParaRPr sz="2600">
              <a:solidFill>
                <a:schemeClr val="dk1"/>
              </a:solidFill>
              <a:latin typeface="Calibri"/>
              <a:ea typeface="Calibri"/>
              <a:cs typeface="Calibri"/>
              <a:sym typeface="Calibri"/>
            </a:endParaRPr>
          </a:p>
        </p:txBody>
      </p:sp>
      <p:grpSp>
        <p:nvGrpSpPr>
          <p:cNvPr id="107" name="Google Shape;107;p2"/>
          <p:cNvGrpSpPr/>
          <p:nvPr/>
        </p:nvGrpSpPr>
        <p:grpSpPr>
          <a:xfrm>
            <a:off x="13662994" y="265144"/>
            <a:ext cx="4296549" cy="9642576"/>
            <a:chOff x="0" y="-19050"/>
            <a:chExt cx="1131601" cy="2539609"/>
          </a:xfrm>
        </p:grpSpPr>
        <p:sp>
          <p:nvSpPr>
            <p:cNvPr id="108" name="Google Shape;108;p2"/>
            <p:cNvSpPr/>
            <p:nvPr/>
          </p:nvSpPr>
          <p:spPr>
            <a:xfrm>
              <a:off x="0" y="0"/>
              <a:ext cx="1131601" cy="2520559"/>
            </a:xfrm>
            <a:custGeom>
              <a:rect b="b" l="l" r="r" t="t"/>
              <a:pathLst>
                <a:path extrusionOk="0" h="2520559" w="1131601">
                  <a:moveTo>
                    <a:pt x="0" y="0"/>
                  </a:moveTo>
                  <a:lnTo>
                    <a:pt x="1131601" y="0"/>
                  </a:lnTo>
                  <a:lnTo>
                    <a:pt x="1131601" y="2520559"/>
                  </a:lnTo>
                  <a:lnTo>
                    <a:pt x="0" y="2520559"/>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2"/>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110" name="Google Shape;110;p2"/>
          <p:cNvPicPr preferRelativeResize="0"/>
          <p:nvPr/>
        </p:nvPicPr>
        <p:blipFill rotWithShape="1">
          <a:blip r:embed="rId3">
            <a:alphaModFix/>
          </a:blip>
          <a:srcRect b="0" l="0" r="0" t="0"/>
          <a:stretch/>
        </p:blipFill>
        <p:spPr>
          <a:xfrm>
            <a:off x="11049000" y="3436496"/>
            <a:ext cx="7239000" cy="5562600"/>
          </a:xfrm>
          <a:prstGeom prst="rect">
            <a:avLst/>
          </a:prstGeom>
          <a:noFill/>
          <a:ln>
            <a:noFill/>
          </a:ln>
        </p:spPr>
      </p:pic>
      <p:sp>
        <p:nvSpPr>
          <p:cNvPr id="111" name="Google Shape;111;p2"/>
          <p:cNvSpPr/>
          <p:nvPr/>
        </p:nvSpPr>
        <p:spPr>
          <a:xfrm rot="9528611">
            <a:off x="-2424463" y="-4336530"/>
            <a:ext cx="7629294" cy="7828566"/>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12" name="Google Shape;112;p2"/>
          <p:cNvSpPr/>
          <p:nvPr/>
        </p:nvSpPr>
        <p:spPr>
          <a:xfrm rot="2016048">
            <a:off x="14780754" y="980222"/>
            <a:ext cx="10749463" cy="2687366"/>
          </a:xfrm>
          <a:custGeom>
            <a:rect b="b" l="l" r="r" t="t"/>
            <a:pathLst>
              <a:path extrusionOk="0" h="2687366" w="10749463">
                <a:moveTo>
                  <a:pt x="0" y="0"/>
                </a:moveTo>
                <a:lnTo>
                  <a:pt x="10749463" y="0"/>
                </a:lnTo>
                <a:lnTo>
                  <a:pt x="10749463" y="2687365"/>
                </a:lnTo>
                <a:lnTo>
                  <a:pt x="0" y="2687365"/>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13" name="Google Shape;113;p2"/>
          <p:cNvSpPr/>
          <p:nvPr/>
        </p:nvSpPr>
        <p:spPr>
          <a:xfrm rot="2016048">
            <a:off x="-6301514" y="7449793"/>
            <a:ext cx="10749463" cy="2687366"/>
          </a:xfrm>
          <a:custGeom>
            <a:rect b="b" l="l" r="r" t="t"/>
            <a:pathLst>
              <a:path extrusionOk="0" h="2687366" w="10749463">
                <a:moveTo>
                  <a:pt x="0" y="0"/>
                </a:moveTo>
                <a:lnTo>
                  <a:pt x="10749463" y="0"/>
                </a:lnTo>
                <a:lnTo>
                  <a:pt x="10749463" y="2687365"/>
                </a:lnTo>
                <a:lnTo>
                  <a:pt x="0" y="2687365"/>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14" name="Google Shape;114;p2"/>
          <p:cNvSpPr/>
          <p:nvPr/>
        </p:nvSpPr>
        <p:spPr>
          <a:xfrm>
            <a:off x="152400" y="9473558"/>
            <a:ext cx="2095350" cy="622942"/>
          </a:xfrm>
          <a:custGeom>
            <a:rect b="b" l="l" r="r" t="t"/>
            <a:pathLst>
              <a:path extrusionOk="0" h="622942" w="2095350">
                <a:moveTo>
                  <a:pt x="0" y="0"/>
                </a:moveTo>
                <a:lnTo>
                  <a:pt x="2095350" y="0"/>
                </a:lnTo>
                <a:lnTo>
                  <a:pt x="2095350" y="622942"/>
                </a:lnTo>
                <a:lnTo>
                  <a:pt x="0" y="622942"/>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4"/>
          <p:cNvGrpSpPr/>
          <p:nvPr/>
        </p:nvGrpSpPr>
        <p:grpSpPr>
          <a:xfrm>
            <a:off x="4882937" y="2961955"/>
            <a:ext cx="3086100" cy="6428933"/>
            <a:chOff x="0" y="-19050"/>
            <a:chExt cx="812800" cy="1693217"/>
          </a:xfrm>
        </p:grpSpPr>
        <p:sp>
          <p:nvSpPr>
            <p:cNvPr id="120" name="Google Shape;120;p4"/>
            <p:cNvSpPr/>
            <p:nvPr/>
          </p:nvSpPr>
          <p:spPr>
            <a:xfrm>
              <a:off x="0" y="0"/>
              <a:ext cx="368852" cy="1674167"/>
            </a:xfrm>
            <a:custGeom>
              <a:rect b="b" l="l" r="r" t="t"/>
              <a:pathLst>
                <a:path extrusionOk="0" h="1674167" w="368852">
                  <a:moveTo>
                    <a:pt x="0" y="0"/>
                  </a:moveTo>
                  <a:lnTo>
                    <a:pt x="368852" y="0"/>
                  </a:lnTo>
                  <a:lnTo>
                    <a:pt x="368852" y="1674167"/>
                  </a:lnTo>
                  <a:lnTo>
                    <a:pt x="0" y="1674167"/>
                  </a:lnTo>
                  <a:lnTo>
                    <a:pt x="0" y="0"/>
                  </a:lnTo>
                </a:path>
              </a:pathLst>
            </a:custGeom>
            <a:solidFill>
              <a:srgbClr val="5CE1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21" name="Google Shape;121;p4"/>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122" name="Google Shape;122;p4"/>
          <p:cNvSpPr/>
          <p:nvPr/>
        </p:nvSpPr>
        <p:spPr>
          <a:xfrm rot="7659121">
            <a:off x="-4012602" y="5585714"/>
            <a:ext cx="7629294" cy="7828566"/>
          </a:xfrm>
          <a:custGeom>
            <a:rect b="b" l="l" r="r" t="t"/>
            <a:pathLst>
              <a:path extrusionOk="0" h="7828566" w="7629294">
                <a:moveTo>
                  <a:pt x="0" y="0"/>
                </a:moveTo>
                <a:lnTo>
                  <a:pt x="7629294" y="0"/>
                </a:lnTo>
                <a:lnTo>
                  <a:pt x="7629294" y="7828566"/>
                </a:lnTo>
                <a:lnTo>
                  <a:pt x="0" y="782856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grpSp>
        <p:nvGrpSpPr>
          <p:cNvPr id="123" name="Google Shape;123;p4"/>
          <p:cNvGrpSpPr/>
          <p:nvPr/>
        </p:nvGrpSpPr>
        <p:grpSpPr>
          <a:xfrm>
            <a:off x="5019320" y="2829367"/>
            <a:ext cx="3086100" cy="6428933"/>
            <a:chOff x="0" y="-19050"/>
            <a:chExt cx="812800" cy="1693217"/>
          </a:xfrm>
        </p:grpSpPr>
        <p:sp>
          <p:nvSpPr>
            <p:cNvPr id="124" name="Google Shape;124;p4"/>
            <p:cNvSpPr/>
            <p:nvPr/>
          </p:nvSpPr>
          <p:spPr>
            <a:xfrm>
              <a:off x="0" y="0"/>
              <a:ext cx="368852" cy="1674167"/>
            </a:xfrm>
            <a:custGeom>
              <a:rect b="b" l="l" r="r" t="t"/>
              <a:pathLst>
                <a:path extrusionOk="0" h="1674167" w="368852">
                  <a:moveTo>
                    <a:pt x="0" y="0"/>
                  </a:moveTo>
                  <a:lnTo>
                    <a:pt x="368852" y="0"/>
                  </a:lnTo>
                  <a:lnTo>
                    <a:pt x="368852" y="1674167"/>
                  </a:lnTo>
                  <a:lnTo>
                    <a:pt x="0" y="1674167"/>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25" name="Google Shape;125;p4"/>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b="1" sz="1800">
                <a:solidFill>
                  <a:schemeClr val="dk1"/>
                </a:solidFill>
                <a:latin typeface="Arial"/>
                <a:ea typeface="Arial"/>
                <a:cs typeface="Arial"/>
                <a:sym typeface="Arial"/>
              </a:endParaRPr>
            </a:p>
          </p:txBody>
        </p:sp>
      </p:grpSp>
      <p:sp>
        <p:nvSpPr>
          <p:cNvPr id="126" name="Google Shape;126;p4"/>
          <p:cNvSpPr txBox="1"/>
          <p:nvPr/>
        </p:nvSpPr>
        <p:spPr>
          <a:xfrm>
            <a:off x="4980992" y="1036994"/>
            <a:ext cx="7416941" cy="1618648"/>
          </a:xfrm>
          <a:prstGeom prst="rect">
            <a:avLst/>
          </a:prstGeom>
          <a:noFill/>
          <a:ln>
            <a:noFill/>
          </a:ln>
        </p:spPr>
        <p:txBody>
          <a:bodyPr anchorCtr="0" anchor="t" bIns="0" lIns="0" spcFirstLastPara="1" rIns="0" wrap="square" tIns="0">
            <a:spAutoFit/>
          </a:bodyPr>
          <a:lstStyle/>
          <a:p>
            <a:pPr indent="0" lvl="0" marL="0" marR="0" rtl="0" algn="ctr">
              <a:lnSpc>
                <a:spcPct val="138002"/>
              </a:lnSpc>
              <a:spcBef>
                <a:spcPts val="0"/>
              </a:spcBef>
              <a:spcAft>
                <a:spcPts val="0"/>
              </a:spcAft>
              <a:buNone/>
            </a:pPr>
            <a:r>
              <a:rPr b="1" lang="en-US" sz="9981">
                <a:solidFill>
                  <a:srgbClr val="0097B2"/>
                </a:solidFill>
                <a:latin typeface="Arial"/>
                <a:ea typeface="Arial"/>
                <a:cs typeface="Arial"/>
                <a:sym typeface="Arial"/>
              </a:rPr>
              <a:t>CONTENT</a:t>
            </a:r>
            <a:endParaRPr/>
          </a:p>
        </p:txBody>
      </p:sp>
      <p:sp>
        <p:nvSpPr>
          <p:cNvPr id="127" name="Google Shape;127;p4"/>
          <p:cNvSpPr/>
          <p:nvPr/>
        </p:nvSpPr>
        <p:spPr>
          <a:xfrm rot="2016048">
            <a:off x="12243487" y="-1005305"/>
            <a:ext cx="10749463" cy="2687366"/>
          </a:xfrm>
          <a:custGeom>
            <a:rect b="b" l="l" r="r" t="t"/>
            <a:pathLst>
              <a:path extrusionOk="0" h="2687366" w="10749463">
                <a:moveTo>
                  <a:pt x="0" y="0"/>
                </a:moveTo>
                <a:lnTo>
                  <a:pt x="10749463" y="0"/>
                </a:lnTo>
                <a:lnTo>
                  <a:pt x="10749463" y="2687365"/>
                </a:lnTo>
                <a:lnTo>
                  <a:pt x="0" y="2687365"/>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128" name="Google Shape;128;p4"/>
          <p:cNvSpPr txBox="1"/>
          <p:nvPr/>
        </p:nvSpPr>
        <p:spPr>
          <a:xfrm>
            <a:off x="5231353" y="3225185"/>
            <a:ext cx="937219" cy="657225"/>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lang="en-US" sz="4271">
                <a:solidFill>
                  <a:srgbClr val="FFFFFF"/>
                </a:solidFill>
                <a:latin typeface="Arial"/>
                <a:ea typeface="Arial"/>
                <a:cs typeface="Arial"/>
                <a:sym typeface="Arial"/>
              </a:rPr>
              <a:t>01</a:t>
            </a:r>
            <a:endParaRPr/>
          </a:p>
        </p:txBody>
      </p:sp>
      <p:sp>
        <p:nvSpPr>
          <p:cNvPr id="129" name="Google Shape;129;p4"/>
          <p:cNvSpPr txBox="1"/>
          <p:nvPr/>
        </p:nvSpPr>
        <p:spPr>
          <a:xfrm>
            <a:off x="5231353" y="4022304"/>
            <a:ext cx="937219" cy="657225"/>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lang="en-US" sz="4271">
                <a:solidFill>
                  <a:srgbClr val="FFFFFF"/>
                </a:solidFill>
                <a:latin typeface="Arial"/>
                <a:ea typeface="Arial"/>
                <a:cs typeface="Arial"/>
                <a:sym typeface="Arial"/>
              </a:rPr>
              <a:t>02</a:t>
            </a:r>
            <a:endParaRPr/>
          </a:p>
        </p:txBody>
      </p:sp>
      <p:sp>
        <p:nvSpPr>
          <p:cNvPr id="130" name="Google Shape;130;p4"/>
          <p:cNvSpPr txBox="1"/>
          <p:nvPr/>
        </p:nvSpPr>
        <p:spPr>
          <a:xfrm>
            <a:off x="5231353" y="4903461"/>
            <a:ext cx="937219" cy="657225"/>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lang="en-US" sz="4271">
                <a:solidFill>
                  <a:srgbClr val="FFFFFF"/>
                </a:solidFill>
                <a:latin typeface="Arial"/>
                <a:ea typeface="Arial"/>
                <a:cs typeface="Arial"/>
                <a:sym typeface="Arial"/>
              </a:rPr>
              <a:t>03</a:t>
            </a:r>
            <a:endParaRPr/>
          </a:p>
        </p:txBody>
      </p:sp>
      <p:sp>
        <p:nvSpPr>
          <p:cNvPr id="131" name="Google Shape;131;p4"/>
          <p:cNvSpPr txBox="1"/>
          <p:nvPr/>
        </p:nvSpPr>
        <p:spPr>
          <a:xfrm>
            <a:off x="5231353" y="5700580"/>
            <a:ext cx="937219" cy="657225"/>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lang="en-US" sz="4271">
                <a:solidFill>
                  <a:srgbClr val="FFFFFF"/>
                </a:solidFill>
                <a:latin typeface="Arial"/>
                <a:ea typeface="Arial"/>
                <a:cs typeface="Arial"/>
                <a:sym typeface="Arial"/>
              </a:rPr>
              <a:t>04</a:t>
            </a:r>
            <a:endParaRPr/>
          </a:p>
        </p:txBody>
      </p:sp>
      <p:sp>
        <p:nvSpPr>
          <p:cNvPr id="132" name="Google Shape;132;p4"/>
          <p:cNvSpPr txBox="1"/>
          <p:nvPr/>
        </p:nvSpPr>
        <p:spPr>
          <a:xfrm>
            <a:off x="5250954" y="6485721"/>
            <a:ext cx="937200" cy="6573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lang="en-US" sz="4271">
                <a:solidFill>
                  <a:srgbClr val="FFFFFF"/>
                </a:solidFill>
                <a:latin typeface="Arial"/>
                <a:ea typeface="Arial"/>
                <a:cs typeface="Arial"/>
                <a:sym typeface="Arial"/>
              </a:rPr>
              <a:t>0</a:t>
            </a:r>
            <a:r>
              <a:rPr b="1" lang="en-US" sz="4271">
                <a:solidFill>
                  <a:srgbClr val="FFFFFF"/>
                </a:solidFill>
              </a:rPr>
              <a:t>5</a:t>
            </a:r>
            <a:endParaRPr/>
          </a:p>
        </p:txBody>
      </p:sp>
      <p:sp>
        <p:nvSpPr>
          <p:cNvPr id="133" name="Google Shape;133;p4"/>
          <p:cNvSpPr txBox="1"/>
          <p:nvPr/>
        </p:nvSpPr>
        <p:spPr>
          <a:xfrm>
            <a:off x="5250954" y="7336014"/>
            <a:ext cx="937200" cy="6573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lang="en-US" sz="4271">
                <a:solidFill>
                  <a:srgbClr val="FFFFFF"/>
                </a:solidFill>
                <a:latin typeface="Arial"/>
                <a:ea typeface="Arial"/>
                <a:cs typeface="Arial"/>
                <a:sym typeface="Arial"/>
              </a:rPr>
              <a:t>0</a:t>
            </a:r>
            <a:r>
              <a:rPr b="1" lang="en-US" sz="4271">
                <a:solidFill>
                  <a:srgbClr val="FFFFFF"/>
                </a:solidFill>
              </a:rPr>
              <a:t>6</a:t>
            </a:r>
            <a:endParaRPr/>
          </a:p>
        </p:txBody>
      </p:sp>
      <p:sp>
        <p:nvSpPr>
          <p:cNvPr id="134" name="Google Shape;134;p4"/>
          <p:cNvSpPr txBox="1"/>
          <p:nvPr/>
        </p:nvSpPr>
        <p:spPr>
          <a:xfrm>
            <a:off x="6607430" y="3333137"/>
            <a:ext cx="7391238" cy="418548"/>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1" lang="en-US" sz="2524">
                <a:solidFill>
                  <a:srgbClr val="0097B2"/>
                </a:solidFill>
                <a:latin typeface="Arial"/>
                <a:ea typeface="Arial"/>
                <a:cs typeface="Arial"/>
                <a:sym typeface="Arial"/>
              </a:rPr>
              <a:t>INTRODUCTION TO MACHINE LEARNING</a:t>
            </a:r>
            <a:endParaRPr/>
          </a:p>
        </p:txBody>
      </p:sp>
      <p:sp>
        <p:nvSpPr>
          <p:cNvPr id="135" name="Google Shape;135;p4"/>
          <p:cNvSpPr txBox="1"/>
          <p:nvPr/>
        </p:nvSpPr>
        <p:spPr>
          <a:xfrm>
            <a:off x="6607430" y="3905802"/>
            <a:ext cx="9843000" cy="2360100"/>
          </a:xfrm>
          <a:prstGeom prst="rect">
            <a:avLst/>
          </a:prstGeom>
          <a:noFill/>
          <a:ln>
            <a:noFill/>
          </a:ln>
        </p:spPr>
        <p:txBody>
          <a:bodyPr anchorCtr="0" anchor="t" bIns="0" lIns="0" spcFirstLastPara="1" rIns="0" wrap="square" tIns="0">
            <a:spAutoFit/>
          </a:bodyPr>
          <a:lstStyle/>
          <a:p>
            <a:pPr indent="0" lvl="0" marL="0" rtl="0" algn="l">
              <a:lnSpc>
                <a:spcPct val="137995"/>
              </a:lnSpc>
              <a:spcBef>
                <a:spcPts val="0"/>
              </a:spcBef>
              <a:spcAft>
                <a:spcPts val="0"/>
              </a:spcAft>
              <a:buClr>
                <a:schemeClr val="dk1"/>
              </a:buClr>
              <a:buFont typeface="Arial"/>
              <a:buNone/>
            </a:pPr>
            <a:r>
              <a:rPr b="1" lang="en-US" sz="2524">
                <a:solidFill>
                  <a:srgbClr val="0097B2"/>
                </a:solidFill>
              </a:rPr>
              <a:t>HUBUNGAN ANTARA MACHINE LEARNING DAN ARTIFICIAL INTELLIGENCE</a:t>
            </a:r>
            <a:endParaRPr>
              <a:solidFill>
                <a:schemeClr val="dk1"/>
              </a:solidFill>
            </a:endParaRPr>
          </a:p>
          <a:p>
            <a:pPr indent="0" lvl="0" marL="0" marR="0" rtl="0" algn="l">
              <a:lnSpc>
                <a:spcPct val="137995"/>
              </a:lnSpc>
              <a:spcBef>
                <a:spcPts val="0"/>
              </a:spcBef>
              <a:spcAft>
                <a:spcPts val="0"/>
              </a:spcAft>
              <a:buNone/>
            </a:pPr>
            <a:br>
              <a:rPr b="1" lang="en-US" sz="2524">
                <a:solidFill>
                  <a:srgbClr val="0097B2"/>
                </a:solidFill>
              </a:rPr>
            </a:br>
            <a:br>
              <a:rPr b="1" lang="en-US" sz="2524">
                <a:solidFill>
                  <a:srgbClr val="0097B2"/>
                </a:solidFill>
              </a:rPr>
            </a:br>
            <a:endParaRPr/>
          </a:p>
        </p:txBody>
      </p:sp>
      <p:sp>
        <p:nvSpPr>
          <p:cNvPr id="136" name="Google Shape;136;p4"/>
          <p:cNvSpPr txBox="1"/>
          <p:nvPr/>
        </p:nvSpPr>
        <p:spPr>
          <a:xfrm>
            <a:off x="6553401" y="5991607"/>
            <a:ext cx="7862042" cy="418548"/>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1" lang="en-US" sz="2524">
                <a:solidFill>
                  <a:srgbClr val="0097B2"/>
                </a:solidFill>
                <a:latin typeface="Arial"/>
                <a:ea typeface="Arial"/>
                <a:cs typeface="Arial"/>
                <a:sym typeface="Arial"/>
              </a:rPr>
              <a:t>WORKFLOW DARI MACHINE LEARNING</a:t>
            </a:r>
            <a:endParaRPr/>
          </a:p>
        </p:txBody>
      </p:sp>
      <p:sp>
        <p:nvSpPr>
          <p:cNvPr id="137" name="Google Shape;137;p4"/>
          <p:cNvSpPr txBox="1"/>
          <p:nvPr/>
        </p:nvSpPr>
        <p:spPr>
          <a:xfrm>
            <a:off x="6553401" y="6559927"/>
            <a:ext cx="10122000" cy="146070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1" lang="en-US" sz="2524">
                <a:solidFill>
                  <a:srgbClr val="0097B2"/>
                </a:solidFill>
                <a:latin typeface="Arial"/>
                <a:ea typeface="Arial"/>
                <a:cs typeface="Arial"/>
                <a:sym typeface="Arial"/>
              </a:rPr>
              <a:t>CARA MENDAPATKAN DATASET UNTUK EXPLORATION + PRAKTIK AI-ML HANDS ON</a:t>
            </a:r>
            <a:endParaRPr/>
          </a:p>
          <a:p>
            <a:pPr indent="0" lvl="0" marL="0" marR="0" rtl="0" algn="l">
              <a:lnSpc>
                <a:spcPct val="137995"/>
              </a:lnSpc>
              <a:spcBef>
                <a:spcPts val="0"/>
              </a:spcBef>
              <a:spcAft>
                <a:spcPts val="0"/>
              </a:spcAft>
              <a:buNone/>
            </a:pPr>
            <a:r>
              <a:t/>
            </a:r>
            <a:endParaRPr b="1" sz="2524">
              <a:solidFill>
                <a:srgbClr val="0097B2"/>
              </a:solidFill>
              <a:latin typeface="Arial"/>
              <a:ea typeface="Arial"/>
              <a:cs typeface="Arial"/>
              <a:sym typeface="Arial"/>
            </a:endParaRPr>
          </a:p>
        </p:txBody>
      </p:sp>
      <p:sp>
        <p:nvSpPr>
          <p:cNvPr id="138" name="Google Shape;138;p4"/>
          <p:cNvSpPr txBox="1"/>
          <p:nvPr/>
        </p:nvSpPr>
        <p:spPr>
          <a:xfrm>
            <a:off x="6593600" y="4928199"/>
            <a:ext cx="10122000" cy="924600"/>
          </a:xfrm>
          <a:prstGeom prst="rect">
            <a:avLst/>
          </a:prstGeom>
          <a:noFill/>
          <a:ln>
            <a:noFill/>
          </a:ln>
        </p:spPr>
        <p:txBody>
          <a:bodyPr anchorCtr="0" anchor="t" bIns="0" lIns="0" spcFirstLastPara="1" rIns="0" wrap="square" tIns="0">
            <a:spAutoFit/>
          </a:bodyPr>
          <a:lstStyle/>
          <a:p>
            <a:pPr indent="0" lvl="0" marL="0" rtl="0" algn="l">
              <a:lnSpc>
                <a:spcPct val="137995"/>
              </a:lnSpc>
              <a:spcBef>
                <a:spcPts val="0"/>
              </a:spcBef>
              <a:spcAft>
                <a:spcPts val="0"/>
              </a:spcAft>
              <a:buClr>
                <a:schemeClr val="dk1"/>
              </a:buClr>
              <a:buFont typeface="Arial"/>
              <a:buNone/>
            </a:pPr>
            <a:r>
              <a:rPr b="1" lang="en-US" sz="2524">
                <a:solidFill>
                  <a:srgbClr val="0097B2"/>
                </a:solidFill>
              </a:rPr>
              <a:t>PERBEDAAN ANTARA MACHINE LEARNING DATA, DEEP LEARNING, ARTIFICIAL INTELLIGENCE, GEN-AI</a:t>
            </a:r>
            <a:endParaRPr/>
          </a:p>
        </p:txBody>
      </p:sp>
      <p:sp>
        <p:nvSpPr>
          <p:cNvPr id="139" name="Google Shape;139;p4"/>
          <p:cNvSpPr txBox="1"/>
          <p:nvPr/>
        </p:nvSpPr>
        <p:spPr>
          <a:xfrm>
            <a:off x="6607430" y="7683843"/>
            <a:ext cx="6076500" cy="38850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1" lang="en-US" sz="2524">
                <a:solidFill>
                  <a:srgbClr val="0097B2"/>
                </a:solidFill>
                <a:latin typeface="Arial"/>
                <a:ea typeface="Arial"/>
                <a:cs typeface="Arial"/>
                <a:sym typeface="Arial"/>
              </a:rPr>
              <a:t>TANYA JAWAB</a:t>
            </a:r>
            <a:endParaRPr/>
          </a:p>
        </p:txBody>
      </p:sp>
      <p:sp>
        <p:nvSpPr>
          <p:cNvPr id="140" name="Google Shape;140;p4"/>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pSp>
        <p:nvGrpSpPr>
          <p:cNvPr id="145" name="Google Shape;145;p5"/>
          <p:cNvGrpSpPr/>
          <p:nvPr/>
        </p:nvGrpSpPr>
        <p:grpSpPr>
          <a:xfrm>
            <a:off x="13662994" y="265144"/>
            <a:ext cx="4296549" cy="9642576"/>
            <a:chOff x="0" y="-19050"/>
            <a:chExt cx="1131601" cy="2539609"/>
          </a:xfrm>
        </p:grpSpPr>
        <p:sp>
          <p:nvSpPr>
            <p:cNvPr id="146" name="Google Shape;146;p5"/>
            <p:cNvSpPr/>
            <p:nvPr/>
          </p:nvSpPr>
          <p:spPr>
            <a:xfrm>
              <a:off x="0" y="0"/>
              <a:ext cx="1131601" cy="2520559"/>
            </a:xfrm>
            <a:custGeom>
              <a:rect b="b" l="l" r="r" t="t"/>
              <a:pathLst>
                <a:path extrusionOk="0" h="2520559" w="1131601">
                  <a:moveTo>
                    <a:pt x="0" y="0"/>
                  </a:moveTo>
                  <a:lnTo>
                    <a:pt x="1131601" y="0"/>
                  </a:lnTo>
                  <a:lnTo>
                    <a:pt x="1131601" y="2520559"/>
                  </a:lnTo>
                  <a:lnTo>
                    <a:pt x="0" y="2520559"/>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5"/>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8" name="Google Shape;148;p5"/>
          <p:cNvSpPr/>
          <p:nvPr/>
        </p:nvSpPr>
        <p:spPr>
          <a:xfrm>
            <a:off x="2142191" y="4828880"/>
            <a:ext cx="9752965" cy="1032847"/>
          </a:xfrm>
          <a:custGeom>
            <a:rect b="b" l="l" r="r" t="t"/>
            <a:pathLst>
              <a:path extrusionOk="0" h="1032847" w="9752965">
                <a:moveTo>
                  <a:pt x="0" y="0"/>
                </a:moveTo>
                <a:lnTo>
                  <a:pt x="9752965" y="0"/>
                </a:lnTo>
                <a:lnTo>
                  <a:pt x="9752965" y="1032847"/>
                </a:lnTo>
                <a:lnTo>
                  <a:pt x="0" y="1032847"/>
                </a:lnTo>
                <a:lnTo>
                  <a:pt x="0" y="0"/>
                </a:lnTo>
                <a:close/>
              </a:path>
            </a:pathLst>
          </a:custGeom>
          <a:blipFill rotWithShape="1">
            <a:blip r:embed="rId3">
              <a:alphaModFix/>
            </a:blip>
            <a:stretch>
              <a:fillRect b="0" l="0" r="0" t="-8649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5"/>
          <p:cNvSpPr/>
          <p:nvPr/>
        </p:nvSpPr>
        <p:spPr>
          <a:xfrm>
            <a:off x="2142191" y="7210022"/>
            <a:ext cx="9752965" cy="1032847"/>
          </a:xfrm>
          <a:custGeom>
            <a:rect b="b" l="l" r="r" t="t"/>
            <a:pathLst>
              <a:path extrusionOk="0" h="1032847" w="9752965">
                <a:moveTo>
                  <a:pt x="0" y="0"/>
                </a:moveTo>
                <a:lnTo>
                  <a:pt x="9752965" y="0"/>
                </a:lnTo>
                <a:lnTo>
                  <a:pt x="9752965" y="1032847"/>
                </a:lnTo>
                <a:lnTo>
                  <a:pt x="0" y="1032847"/>
                </a:lnTo>
                <a:lnTo>
                  <a:pt x="0" y="0"/>
                </a:lnTo>
                <a:close/>
              </a:path>
            </a:pathLst>
          </a:custGeom>
          <a:blipFill rotWithShape="1">
            <a:blip r:embed="rId3">
              <a:alphaModFix/>
            </a:blip>
            <a:stretch>
              <a:fillRect b="0" l="0" r="0" t="-8649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5"/>
          <p:cNvSpPr txBox="1"/>
          <p:nvPr/>
        </p:nvSpPr>
        <p:spPr>
          <a:xfrm>
            <a:off x="685800" y="588866"/>
            <a:ext cx="12496800" cy="1891480"/>
          </a:xfrm>
          <a:prstGeom prst="rect">
            <a:avLst/>
          </a:prstGeom>
          <a:noFill/>
          <a:ln>
            <a:noFill/>
          </a:ln>
        </p:spPr>
        <p:txBody>
          <a:bodyPr anchorCtr="0" anchor="t" bIns="0" lIns="0" spcFirstLastPara="1" rIns="0" wrap="square" tIns="0">
            <a:spAutoFit/>
          </a:bodyPr>
          <a:lstStyle/>
          <a:p>
            <a:pPr indent="0" lvl="0" marL="0" marR="0" rtl="0" algn="ctr">
              <a:lnSpc>
                <a:spcPct val="148615"/>
              </a:lnSpc>
              <a:spcBef>
                <a:spcPts val="0"/>
              </a:spcBef>
              <a:spcAft>
                <a:spcPts val="0"/>
              </a:spcAft>
              <a:buNone/>
            </a:pPr>
            <a:r>
              <a:rPr b="1" lang="en-US" sz="5200">
                <a:solidFill>
                  <a:srgbClr val="0097B2"/>
                </a:solidFill>
                <a:latin typeface="Arial"/>
                <a:ea typeface="Arial"/>
                <a:cs typeface="Arial"/>
                <a:sym typeface="Arial"/>
              </a:rPr>
              <a:t>01. INTRODUCTION TO MACHINE LEARNING : DEFINITION</a:t>
            </a:r>
            <a:endParaRPr/>
          </a:p>
        </p:txBody>
      </p:sp>
      <p:sp>
        <p:nvSpPr>
          <p:cNvPr id="151" name="Google Shape;151;p5"/>
          <p:cNvSpPr/>
          <p:nvPr/>
        </p:nvSpPr>
        <p:spPr>
          <a:xfrm>
            <a:off x="-2779578" y="7341318"/>
            <a:ext cx="7616557" cy="7815497"/>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5"/>
          <p:cNvSpPr/>
          <p:nvPr/>
        </p:nvSpPr>
        <p:spPr>
          <a:xfrm>
            <a:off x="84942" y="9576369"/>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3" name="Google Shape;153;p5"/>
          <p:cNvPicPr preferRelativeResize="0"/>
          <p:nvPr/>
        </p:nvPicPr>
        <p:blipFill rotWithShape="1">
          <a:blip r:embed="rId6">
            <a:alphaModFix/>
          </a:blip>
          <a:srcRect b="0" l="0" r="0" t="0"/>
          <a:stretch/>
        </p:blipFill>
        <p:spPr>
          <a:xfrm>
            <a:off x="9452154" y="3238499"/>
            <a:ext cx="8105372" cy="5004369"/>
          </a:xfrm>
          <a:prstGeom prst="rect">
            <a:avLst/>
          </a:prstGeom>
          <a:noFill/>
          <a:ln>
            <a:noFill/>
          </a:ln>
        </p:spPr>
      </p:pic>
      <p:grpSp>
        <p:nvGrpSpPr>
          <p:cNvPr id="154" name="Google Shape;154;p5"/>
          <p:cNvGrpSpPr/>
          <p:nvPr/>
        </p:nvGrpSpPr>
        <p:grpSpPr>
          <a:xfrm>
            <a:off x="1918637" y="4079292"/>
            <a:ext cx="10654363" cy="3543394"/>
            <a:chOff x="0" y="-19050"/>
            <a:chExt cx="3907505" cy="831850"/>
          </a:xfrm>
        </p:grpSpPr>
        <p:sp>
          <p:nvSpPr>
            <p:cNvPr id="155" name="Google Shape;155;p5"/>
            <p:cNvSpPr/>
            <p:nvPr/>
          </p:nvSpPr>
          <p:spPr>
            <a:xfrm>
              <a:off x="0" y="0"/>
              <a:ext cx="3907505" cy="746746"/>
            </a:xfrm>
            <a:custGeom>
              <a:rect b="b" l="l" r="r" t="t"/>
              <a:pathLst>
                <a:path extrusionOk="0" h="746746" w="3907505">
                  <a:moveTo>
                    <a:pt x="0" y="0"/>
                  </a:moveTo>
                  <a:lnTo>
                    <a:pt x="3907505" y="0"/>
                  </a:lnTo>
                  <a:lnTo>
                    <a:pt x="3907505" y="746746"/>
                  </a:lnTo>
                  <a:lnTo>
                    <a:pt x="0" y="746746"/>
                  </a:lnTo>
                  <a:lnTo>
                    <a:pt x="0" y="0"/>
                  </a:lnTo>
                </a:path>
              </a:pathLst>
            </a:custGeom>
            <a:solidFill>
              <a:srgbClr val="EFEF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5"/>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7" name="Google Shape;157;p5"/>
          <p:cNvSpPr/>
          <p:nvPr/>
        </p:nvSpPr>
        <p:spPr>
          <a:xfrm>
            <a:off x="2253806" y="5008825"/>
            <a:ext cx="1156649" cy="1173721"/>
          </a:xfrm>
          <a:custGeom>
            <a:rect b="b" l="l" r="r" t="t"/>
            <a:pathLst>
              <a:path extrusionOk="0" h="1173721" w="1156649">
                <a:moveTo>
                  <a:pt x="0" y="0"/>
                </a:moveTo>
                <a:lnTo>
                  <a:pt x="1156649" y="0"/>
                </a:lnTo>
                <a:lnTo>
                  <a:pt x="1156649" y="1173721"/>
                </a:lnTo>
                <a:lnTo>
                  <a:pt x="0" y="1173721"/>
                </a:lnTo>
                <a:lnTo>
                  <a:pt x="0" y="0"/>
                </a:lnTo>
                <a:close/>
              </a:path>
            </a:pathLst>
          </a:cu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5"/>
          <p:cNvSpPr txBox="1"/>
          <p:nvPr/>
        </p:nvSpPr>
        <p:spPr>
          <a:xfrm>
            <a:off x="3671242" y="4500729"/>
            <a:ext cx="8901758" cy="2388474"/>
          </a:xfrm>
          <a:prstGeom prst="rect">
            <a:avLst/>
          </a:prstGeom>
          <a:noFill/>
          <a:ln>
            <a:noFill/>
          </a:ln>
        </p:spPr>
        <p:txBody>
          <a:bodyPr anchorCtr="0" anchor="t" bIns="0" lIns="0" spcFirstLastPara="1" rIns="0" wrap="square" tIns="0">
            <a:spAutoFit/>
          </a:bodyPr>
          <a:lstStyle/>
          <a:p>
            <a:pPr indent="0" lvl="0" marL="0" marR="0" rtl="0" algn="l">
              <a:lnSpc>
                <a:spcPct val="108928"/>
              </a:lnSpc>
              <a:spcBef>
                <a:spcPts val="0"/>
              </a:spcBef>
              <a:spcAft>
                <a:spcPts val="0"/>
              </a:spcAft>
              <a:buNone/>
            </a:pPr>
            <a:r>
              <a:rPr lang="en-US" sz="2800">
                <a:solidFill>
                  <a:srgbClr val="231F20"/>
                </a:solidFill>
                <a:latin typeface="Arial"/>
                <a:ea typeface="Arial"/>
                <a:cs typeface="Arial"/>
                <a:sym typeface="Arial"/>
              </a:rPr>
              <a:t>Pengantar ke Machine Learning adalah cara komputer mempelajari data untuk membuat prediksi atau keputusan yang berguna untuk manusia. Ini berguna dalam berbagai aplikasi, seperti pengenalan wajah, prediksi harga saham, prediksi churn, prediksi harga.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6"/>
          <p:cNvGrpSpPr/>
          <p:nvPr/>
        </p:nvGrpSpPr>
        <p:grpSpPr>
          <a:xfrm>
            <a:off x="13662994" y="265144"/>
            <a:ext cx="4296549" cy="9642576"/>
            <a:chOff x="0" y="-19050"/>
            <a:chExt cx="1131601" cy="2539609"/>
          </a:xfrm>
        </p:grpSpPr>
        <p:sp>
          <p:nvSpPr>
            <p:cNvPr id="164" name="Google Shape;164;p6"/>
            <p:cNvSpPr/>
            <p:nvPr/>
          </p:nvSpPr>
          <p:spPr>
            <a:xfrm>
              <a:off x="0" y="0"/>
              <a:ext cx="1131601" cy="2520559"/>
            </a:xfrm>
            <a:custGeom>
              <a:rect b="b" l="l" r="r" t="t"/>
              <a:pathLst>
                <a:path extrusionOk="0" h="2520559" w="1131601">
                  <a:moveTo>
                    <a:pt x="0" y="0"/>
                  </a:moveTo>
                  <a:lnTo>
                    <a:pt x="1131601" y="0"/>
                  </a:lnTo>
                  <a:lnTo>
                    <a:pt x="1131601" y="2520559"/>
                  </a:lnTo>
                  <a:lnTo>
                    <a:pt x="0" y="2520559"/>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6"/>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6" name="Google Shape;166;p6"/>
          <p:cNvSpPr/>
          <p:nvPr/>
        </p:nvSpPr>
        <p:spPr>
          <a:xfrm>
            <a:off x="-2779578" y="7341318"/>
            <a:ext cx="7616557" cy="7815497"/>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6"/>
          <p:cNvSpPr/>
          <p:nvPr/>
        </p:nvSpPr>
        <p:spPr>
          <a:xfrm>
            <a:off x="84942" y="9576369"/>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8" name="Google Shape;168;p6"/>
          <p:cNvPicPr preferRelativeResize="0"/>
          <p:nvPr/>
        </p:nvPicPr>
        <p:blipFill rotWithShape="1">
          <a:blip r:embed="rId5">
            <a:alphaModFix/>
          </a:blip>
          <a:srcRect b="0" l="0" r="0" t="0"/>
          <a:stretch/>
        </p:blipFill>
        <p:spPr>
          <a:xfrm>
            <a:off x="1045857" y="2872090"/>
            <a:ext cx="10417817" cy="7327200"/>
          </a:xfrm>
          <a:prstGeom prst="rect">
            <a:avLst/>
          </a:prstGeom>
          <a:noFill/>
          <a:ln>
            <a:noFill/>
          </a:ln>
        </p:spPr>
      </p:pic>
      <p:sp>
        <p:nvSpPr>
          <p:cNvPr id="169" name="Google Shape;169;p6"/>
          <p:cNvSpPr txBox="1"/>
          <p:nvPr/>
        </p:nvSpPr>
        <p:spPr>
          <a:xfrm>
            <a:off x="685800" y="588866"/>
            <a:ext cx="12496800" cy="1891480"/>
          </a:xfrm>
          <a:prstGeom prst="rect">
            <a:avLst/>
          </a:prstGeom>
          <a:noFill/>
          <a:ln>
            <a:noFill/>
          </a:ln>
        </p:spPr>
        <p:txBody>
          <a:bodyPr anchorCtr="0" anchor="t" bIns="0" lIns="0" spcFirstLastPara="1" rIns="0" wrap="square" tIns="0">
            <a:spAutoFit/>
          </a:bodyPr>
          <a:lstStyle/>
          <a:p>
            <a:pPr indent="0" lvl="0" marL="0" marR="0" rtl="0" algn="ctr">
              <a:lnSpc>
                <a:spcPct val="148615"/>
              </a:lnSpc>
              <a:spcBef>
                <a:spcPts val="0"/>
              </a:spcBef>
              <a:spcAft>
                <a:spcPts val="0"/>
              </a:spcAft>
              <a:buNone/>
            </a:pPr>
            <a:r>
              <a:rPr b="1" lang="en-US" sz="5200">
                <a:solidFill>
                  <a:srgbClr val="0097B2"/>
                </a:solidFill>
                <a:latin typeface="Arial"/>
                <a:ea typeface="Arial"/>
                <a:cs typeface="Arial"/>
                <a:sym typeface="Arial"/>
              </a:rPr>
              <a:t>01. INTRODUCTION TO MACHINE LEARNING : DEFINITION</a:t>
            </a:r>
            <a:endParaRPr/>
          </a:p>
        </p:txBody>
      </p:sp>
      <p:sp>
        <p:nvSpPr>
          <p:cNvPr id="170" name="Google Shape;170;p6"/>
          <p:cNvSpPr txBox="1"/>
          <p:nvPr/>
        </p:nvSpPr>
        <p:spPr>
          <a:xfrm>
            <a:off x="13182600" y="9866666"/>
            <a:ext cx="2895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31F20"/>
                </a:solidFill>
                <a:latin typeface="Arial"/>
                <a:ea typeface="Arial"/>
                <a:cs typeface="Arial"/>
                <a:sym typeface="Arial"/>
              </a:rPr>
              <a:t>Source : google</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p:nvPr/>
        </p:nvSpPr>
        <p:spPr>
          <a:xfrm rot="887923">
            <a:off x="13475833" y="-8844451"/>
            <a:ext cx="13977230" cy="14342307"/>
          </a:xfrm>
          <a:custGeom>
            <a:rect b="b" l="l" r="r" t="t"/>
            <a:pathLst>
              <a:path extrusionOk="0" h="14342307" w="13977230">
                <a:moveTo>
                  <a:pt x="0" y="0"/>
                </a:moveTo>
                <a:lnTo>
                  <a:pt x="13977230" y="0"/>
                </a:lnTo>
                <a:lnTo>
                  <a:pt x="13977230" y="14342307"/>
                </a:lnTo>
                <a:lnTo>
                  <a:pt x="0" y="1434230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76" name="Google Shape;176;p9"/>
          <p:cNvGrpSpPr/>
          <p:nvPr/>
        </p:nvGrpSpPr>
        <p:grpSpPr>
          <a:xfrm>
            <a:off x="4260093" y="4382869"/>
            <a:ext cx="2932415" cy="2403300"/>
            <a:chOff x="0" y="-19050"/>
            <a:chExt cx="1075555" cy="881486"/>
          </a:xfrm>
        </p:grpSpPr>
        <p:sp>
          <p:nvSpPr>
            <p:cNvPr id="177" name="Google Shape;177;p9"/>
            <p:cNvSpPr/>
            <p:nvPr/>
          </p:nvSpPr>
          <p:spPr>
            <a:xfrm>
              <a:off x="0" y="0"/>
              <a:ext cx="1075555" cy="862436"/>
            </a:xfrm>
            <a:custGeom>
              <a:rect b="b" l="l" r="r" t="t"/>
              <a:pathLst>
                <a:path extrusionOk="0"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9"/>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9" name="Google Shape;179;p9"/>
          <p:cNvGrpSpPr/>
          <p:nvPr/>
        </p:nvGrpSpPr>
        <p:grpSpPr>
          <a:xfrm>
            <a:off x="9070732" y="5229980"/>
            <a:ext cx="2932415" cy="2403300"/>
            <a:chOff x="0" y="-19050"/>
            <a:chExt cx="1075555" cy="881486"/>
          </a:xfrm>
        </p:grpSpPr>
        <p:sp>
          <p:nvSpPr>
            <p:cNvPr id="180" name="Google Shape;180;p9"/>
            <p:cNvSpPr/>
            <p:nvPr/>
          </p:nvSpPr>
          <p:spPr>
            <a:xfrm>
              <a:off x="0" y="0"/>
              <a:ext cx="1075555" cy="862436"/>
            </a:xfrm>
            <a:custGeom>
              <a:rect b="b" l="l" r="r" t="t"/>
              <a:pathLst>
                <a:path extrusionOk="0"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9"/>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2" name="Google Shape;182;p9"/>
          <p:cNvGrpSpPr/>
          <p:nvPr/>
        </p:nvGrpSpPr>
        <p:grpSpPr>
          <a:xfrm>
            <a:off x="9070732" y="7690776"/>
            <a:ext cx="2932415" cy="2267969"/>
            <a:chOff x="0" y="-19050"/>
            <a:chExt cx="1075555" cy="831850"/>
          </a:xfrm>
        </p:grpSpPr>
        <p:sp>
          <p:nvSpPr>
            <p:cNvPr id="183" name="Google Shape;183;p9"/>
            <p:cNvSpPr/>
            <p:nvPr/>
          </p:nvSpPr>
          <p:spPr>
            <a:xfrm>
              <a:off x="0" y="0"/>
              <a:ext cx="1075555" cy="310705"/>
            </a:xfrm>
            <a:custGeom>
              <a:rect b="b" l="l" r="r" t="t"/>
              <a:pathLst>
                <a:path extrusionOk="0"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9"/>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5" name="Google Shape;185;p9"/>
          <p:cNvGrpSpPr/>
          <p:nvPr/>
        </p:nvGrpSpPr>
        <p:grpSpPr>
          <a:xfrm>
            <a:off x="13046312" y="3644600"/>
            <a:ext cx="2932415" cy="2403300"/>
            <a:chOff x="0" y="-19050"/>
            <a:chExt cx="1075555" cy="881486"/>
          </a:xfrm>
        </p:grpSpPr>
        <p:sp>
          <p:nvSpPr>
            <p:cNvPr id="186" name="Google Shape;186;p9"/>
            <p:cNvSpPr/>
            <p:nvPr/>
          </p:nvSpPr>
          <p:spPr>
            <a:xfrm>
              <a:off x="0" y="0"/>
              <a:ext cx="1075555" cy="862436"/>
            </a:xfrm>
            <a:custGeom>
              <a:rect b="b" l="l" r="r" t="t"/>
              <a:pathLst>
                <a:path extrusionOk="0"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9"/>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8" name="Google Shape;188;p9"/>
          <p:cNvGrpSpPr/>
          <p:nvPr/>
        </p:nvGrpSpPr>
        <p:grpSpPr>
          <a:xfrm>
            <a:off x="13046312" y="6105396"/>
            <a:ext cx="2932415" cy="2267969"/>
            <a:chOff x="0" y="-19050"/>
            <a:chExt cx="1075555" cy="831850"/>
          </a:xfrm>
        </p:grpSpPr>
        <p:sp>
          <p:nvSpPr>
            <p:cNvPr id="189" name="Google Shape;189;p9"/>
            <p:cNvSpPr/>
            <p:nvPr/>
          </p:nvSpPr>
          <p:spPr>
            <a:xfrm>
              <a:off x="0" y="0"/>
              <a:ext cx="1075555" cy="310705"/>
            </a:xfrm>
            <a:custGeom>
              <a:rect b="b" l="l" r="r" t="t"/>
              <a:pathLst>
                <a:path extrusionOk="0"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9"/>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1" name="Google Shape;191;p9"/>
          <p:cNvSpPr txBox="1"/>
          <p:nvPr/>
        </p:nvSpPr>
        <p:spPr>
          <a:xfrm>
            <a:off x="81633" y="967895"/>
            <a:ext cx="18282600" cy="2051400"/>
          </a:xfrm>
          <a:prstGeom prst="rect">
            <a:avLst/>
          </a:prstGeom>
          <a:noFill/>
          <a:ln>
            <a:noFill/>
          </a:ln>
        </p:spPr>
        <p:txBody>
          <a:bodyPr anchorCtr="0" anchor="t" bIns="0" lIns="0" spcFirstLastPara="1" rIns="0" wrap="square" tIns="0">
            <a:spAutoFit/>
          </a:bodyPr>
          <a:lstStyle/>
          <a:p>
            <a:pPr indent="0" lvl="0" marL="0" marR="0" rtl="0" algn="ctr">
              <a:lnSpc>
                <a:spcPct val="138000"/>
              </a:lnSpc>
              <a:spcBef>
                <a:spcPts val="0"/>
              </a:spcBef>
              <a:spcAft>
                <a:spcPts val="0"/>
              </a:spcAft>
              <a:buNone/>
            </a:pPr>
            <a:r>
              <a:rPr b="1" lang="en-US" sz="5600">
                <a:solidFill>
                  <a:srgbClr val="0097B2"/>
                </a:solidFill>
                <a:latin typeface="Arial"/>
                <a:ea typeface="Arial"/>
                <a:cs typeface="Arial"/>
                <a:sym typeface="Arial"/>
              </a:rPr>
              <a:t>0</a:t>
            </a:r>
            <a:r>
              <a:rPr b="1" lang="en-US" sz="5600">
                <a:solidFill>
                  <a:srgbClr val="0097B2"/>
                </a:solidFill>
              </a:rPr>
              <a:t>2</a:t>
            </a:r>
            <a:r>
              <a:rPr b="1" lang="en-US" sz="5600">
                <a:solidFill>
                  <a:srgbClr val="0097B2"/>
                </a:solidFill>
                <a:latin typeface="Arial"/>
                <a:ea typeface="Arial"/>
                <a:cs typeface="Arial"/>
                <a:sym typeface="Arial"/>
              </a:rPr>
              <a:t>.HUBUNGAN ANTARA MACHINE LEARNING DAN ARTIFICIAL INTELLIGENCE</a:t>
            </a:r>
            <a:endParaRPr/>
          </a:p>
        </p:txBody>
      </p:sp>
      <p:sp>
        <p:nvSpPr>
          <p:cNvPr id="192" name="Google Shape;192;p9"/>
          <p:cNvSpPr/>
          <p:nvPr/>
        </p:nvSpPr>
        <p:spPr>
          <a:xfrm rot="887923">
            <a:off x="-3995731" y="5623888"/>
            <a:ext cx="13977230" cy="14342307"/>
          </a:xfrm>
          <a:custGeom>
            <a:rect b="b" l="l" r="r" t="t"/>
            <a:pathLst>
              <a:path extrusionOk="0" h="14342307" w="13977230">
                <a:moveTo>
                  <a:pt x="0" y="0"/>
                </a:moveTo>
                <a:lnTo>
                  <a:pt x="13977230" y="0"/>
                </a:lnTo>
                <a:lnTo>
                  <a:pt x="13977230" y="14342307"/>
                </a:lnTo>
                <a:lnTo>
                  <a:pt x="0" y="1434230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9"/>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9"/>
          <p:cNvSpPr txBox="1"/>
          <p:nvPr/>
        </p:nvSpPr>
        <p:spPr>
          <a:xfrm>
            <a:off x="304800" y="9588821"/>
            <a:ext cx="2895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31F20"/>
                </a:solidFill>
                <a:latin typeface="Arial"/>
                <a:ea typeface="Arial"/>
                <a:cs typeface="Arial"/>
                <a:sym typeface="Arial"/>
              </a:rPr>
              <a:t>Source : google</a:t>
            </a:r>
            <a:endParaRPr sz="1800">
              <a:solidFill>
                <a:schemeClr val="dk1"/>
              </a:solidFill>
              <a:latin typeface="Calibri"/>
              <a:ea typeface="Calibri"/>
              <a:cs typeface="Calibri"/>
              <a:sym typeface="Calibri"/>
            </a:endParaRPr>
          </a:p>
        </p:txBody>
      </p:sp>
      <p:pic>
        <p:nvPicPr>
          <p:cNvPr id="195" name="Google Shape;195;p9"/>
          <p:cNvPicPr preferRelativeResize="0"/>
          <p:nvPr/>
        </p:nvPicPr>
        <p:blipFill>
          <a:blip r:embed="rId5">
            <a:alphaModFix/>
          </a:blip>
          <a:stretch>
            <a:fillRect/>
          </a:stretch>
        </p:blipFill>
        <p:spPr>
          <a:xfrm>
            <a:off x="5451400" y="3337250"/>
            <a:ext cx="11491036" cy="6188750"/>
          </a:xfrm>
          <a:prstGeom prst="rect">
            <a:avLst/>
          </a:prstGeom>
          <a:noFill/>
          <a:ln>
            <a:noFill/>
          </a:ln>
        </p:spPr>
      </p:pic>
      <p:sp>
        <p:nvSpPr>
          <p:cNvPr id="196" name="Google Shape;196;p9"/>
          <p:cNvSpPr txBox="1"/>
          <p:nvPr/>
        </p:nvSpPr>
        <p:spPr>
          <a:xfrm>
            <a:off x="2419275" y="9617325"/>
            <a:ext cx="819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6"/>
              </a:rPr>
              <a:t>https://ghazalabioinfodr.medium.com/ai-ml-and-dl-309700212b94</a:t>
            </a:r>
            <a:r>
              <a:rPr lang="en-U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7"/>
          <p:cNvSpPr/>
          <p:nvPr/>
        </p:nvSpPr>
        <p:spPr>
          <a:xfrm>
            <a:off x="4994936" y="7891202"/>
            <a:ext cx="1268693" cy="1211025"/>
          </a:xfrm>
          <a:custGeom>
            <a:rect b="b" l="l" r="r" t="t"/>
            <a:pathLst>
              <a:path extrusionOk="0" h="1211025" w="1268693">
                <a:moveTo>
                  <a:pt x="0" y="0"/>
                </a:moveTo>
                <a:lnTo>
                  <a:pt x="1268693" y="0"/>
                </a:lnTo>
                <a:lnTo>
                  <a:pt x="1268693" y="1211025"/>
                </a:lnTo>
                <a:lnTo>
                  <a:pt x="0" y="12110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02" name="Google Shape;202;p7"/>
          <p:cNvGrpSpPr/>
          <p:nvPr/>
        </p:nvGrpSpPr>
        <p:grpSpPr>
          <a:xfrm>
            <a:off x="149024" y="2989199"/>
            <a:ext cx="5685051" cy="3303085"/>
            <a:chOff x="0" y="-57150"/>
            <a:chExt cx="1497297" cy="869950"/>
          </a:xfrm>
        </p:grpSpPr>
        <p:sp>
          <p:nvSpPr>
            <p:cNvPr id="203" name="Google Shape;203;p7"/>
            <p:cNvSpPr/>
            <p:nvPr/>
          </p:nvSpPr>
          <p:spPr>
            <a:xfrm>
              <a:off x="0" y="0"/>
              <a:ext cx="1497297" cy="170593"/>
            </a:xfrm>
            <a:custGeom>
              <a:rect b="b" l="l" r="r" t="t"/>
              <a:pathLst>
                <a:path extrusionOk="0" h="170593" w="1497297">
                  <a:moveTo>
                    <a:pt x="0" y="0"/>
                  </a:moveTo>
                  <a:lnTo>
                    <a:pt x="1497297" y="0"/>
                  </a:lnTo>
                  <a:lnTo>
                    <a:pt x="1497297" y="170593"/>
                  </a:lnTo>
                  <a:lnTo>
                    <a:pt x="0" y="170593"/>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ML</a:t>
              </a:r>
              <a:endParaRPr b="1" sz="2800">
                <a:solidFill>
                  <a:schemeClr val="lt1"/>
                </a:solidFill>
                <a:latin typeface="Arial"/>
                <a:ea typeface="Arial"/>
                <a:cs typeface="Arial"/>
                <a:sym typeface="Arial"/>
              </a:endParaRPr>
            </a:p>
          </p:txBody>
        </p:sp>
        <p:sp>
          <p:nvSpPr>
            <p:cNvPr id="204" name="Google Shape;204;p7"/>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138007"/>
                </a:lnSpc>
                <a:spcBef>
                  <a:spcPts val="0"/>
                </a:spcBef>
                <a:spcAft>
                  <a:spcPts val="0"/>
                </a:spcAft>
                <a:buNone/>
              </a:pPr>
              <a:r>
                <a:rPr b="1" lang="en-US" sz="2981">
                  <a:solidFill>
                    <a:srgbClr val="FFFFFF"/>
                  </a:solidFill>
                  <a:latin typeface="Arial"/>
                  <a:ea typeface="Arial"/>
                  <a:cs typeface="Arial"/>
                  <a:sym typeface="Arial"/>
                </a:rPr>
                <a:t>MLD</a:t>
              </a:r>
              <a:endParaRPr/>
            </a:p>
          </p:txBody>
        </p:sp>
      </p:grpSp>
      <p:sp>
        <p:nvSpPr>
          <p:cNvPr id="205" name="Google Shape;205;p7"/>
          <p:cNvSpPr txBox="1"/>
          <p:nvPr/>
        </p:nvSpPr>
        <p:spPr>
          <a:xfrm>
            <a:off x="2438276" y="629838"/>
            <a:ext cx="13411500" cy="2430600"/>
          </a:xfrm>
          <a:prstGeom prst="rect">
            <a:avLst/>
          </a:prstGeom>
          <a:noFill/>
          <a:ln>
            <a:noFill/>
          </a:ln>
        </p:spPr>
        <p:txBody>
          <a:bodyPr anchorCtr="0" anchor="t" bIns="0" lIns="0" spcFirstLastPara="1" rIns="0" wrap="square" tIns="0">
            <a:spAutoFit/>
          </a:bodyPr>
          <a:lstStyle/>
          <a:p>
            <a:pPr indent="0" lvl="0" marL="0" marR="0" rtl="0" algn="ctr">
              <a:lnSpc>
                <a:spcPct val="137976"/>
              </a:lnSpc>
              <a:spcBef>
                <a:spcPts val="0"/>
              </a:spcBef>
              <a:spcAft>
                <a:spcPts val="0"/>
              </a:spcAft>
              <a:buNone/>
            </a:pPr>
            <a:r>
              <a:rPr b="1" lang="en-US" sz="4200">
                <a:solidFill>
                  <a:srgbClr val="0097B2"/>
                </a:solidFill>
                <a:latin typeface="Arial"/>
                <a:ea typeface="Arial"/>
                <a:cs typeface="Arial"/>
                <a:sym typeface="Arial"/>
              </a:rPr>
              <a:t>0</a:t>
            </a:r>
            <a:r>
              <a:rPr b="1" lang="en-US" sz="4200">
                <a:solidFill>
                  <a:srgbClr val="0097B2"/>
                </a:solidFill>
              </a:rPr>
              <a:t>3</a:t>
            </a:r>
            <a:r>
              <a:rPr b="1" lang="en-US" sz="4200">
                <a:solidFill>
                  <a:srgbClr val="0097B2"/>
                </a:solidFill>
                <a:latin typeface="Arial"/>
                <a:ea typeface="Arial"/>
                <a:cs typeface="Arial"/>
                <a:sym typeface="Arial"/>
              </a:rPr>
              <a:t>. PERBEDAAN ANTARA MACHINE LEARNING (ML), DEEP LEARNING(DL), DAN ARTIFICIAL INTELLIGENCE(AI) </a:t>
            </a:r>
            <a:endParaRPr/>
          </a:p>
        </p:txBody>
      </p:sp>
      <p:sp>
        <p:nvSpPr>
          <p:cNvPr id="206" name="Google Shape;206;p7"/>
          <p:cNvSpPr txBox="1"/>
          <p:nvPr/>
        </p:nvSpPr>
        <p:spPr>
          <a:xfrm>
            <a:off x="0" y="4045241"/>
            <a:ext cx="5834075" cy="5713808"/>
          </a:xfrm>
          <a:prstGeom prst="rect">
            <a:avLst/>
          </a:prstGeom>
          <a:noFill/>
          <a:ln>
            <a:noFill/>
          </a:ln>
        </p:spPr>
        <p:txBody>
          <a:bodyPr anchorCtr="0" anchor="t" bIns="0" lIns="0" spcFirstLastPara="1" rIns="0" wrap="square" tIns="0">
            <a:spAutoFit/>
          </a:bodyPr>
          <a:lstStyle/>
          <a:p>
            <a:pPr indent="-215900" lvl="1" marL="431801" marR="0" rtl="0" algn="l">
              <a:lnSpc>
                <a:spcPct val="138000"/>
              </a:lnSpc>
              <a:spcBef>
                <a:spcPts val="0"/>
              </a:spcBef>
              <a:spcAft>
                <a:spcPts val="0"/>
              </a:spcAft>
              <a:buClr>
                <a:srgbClr val="231F20"/>
              </a:buClr>
              <a:buSzPts val="2000"/>
              <a:buFont typeface="Arial"/>
              <a:buChar char="•"/>
            </a:pPr>
            <a:r>
              <a:rPr b="0" i="0" lang="en-US" sz="2000" u="none" cap="none" strike="noStrike">
                <a:solidFill>
                  <a:srgbClr val="231F20"/>
                </a:solidFill>
                <a:latin typeface="Arial"/>
                <a:ea typeface="Arial"/>
                <a:cs typeface="Arial"/>
                <a:sym typeface="Arial"/>
              </a:rPr>
              <a:t>ML adalah </a:t>
            </a:r>
            <a:r>
              <a:rPr b="0" i="0" lang="en-US" sz="2000" u="none" cap="none" strike="noStrike">
                <a:solidFill>
                  <a:srgbClr val="FF0000"/>
                </a:solidFill>
                <a:latin typeface="Arial"/>
                <a:ea typeface="Arial"/>
                <a:cs typeface="Arial"/>
                <a:sym typeface="Arial"/>
              </a:rPr>
              <a:t>konsep yang lebih luas didalam AI </a:t>
            </a:r>
            <a:r>
              <a:rPr b="0" i="0" lang="en-US" sz="2000" u="none" cap="none" strike="noStrike">
                <a:solidFill>
                  <a:srgbClr val="231F20"/>
                </a:solidFill>
                <a:latin typeface="Arial"/>
                <a:ea typeface="Arial"/>
                <a:cs typeface="Arial"/>
                <a:sym typeface="Arial"/>
              </a:rPr>
              <a:t>yang mencakup pengembangan sistem komputer yang mampu melakukan tugas-tugas yang biasanya memerlukan kecerdasan manusia.</a:t>
            </a:r>
            <a:endParaRPr/>
          </a:p>
          <a:p>
            <a:pPr indent="-215900" lvl="1" marL="431801" marR="0" rtl="0" algn="l">
              <a:lnSpc>
                <a:spcPct val="138000"/>
              </a:lnSpc>
              <a:spcBef>
                <a:spcPts val="0"/>
              </a:spcBef>
              <a:spcAft>
                <a:spcPts val="0"/>
              </a:spcAft>
              <a:buClr>
                <a:srgbClr val="231F20"/>
              </a:buClr>
              <a:buSzPts val="2000"/>
              <a:buFont typeface="Arial"/>
              <a:buChar char="•"/>
            </a:pPr>
            <a:r>
              <a:rPr b="0" i="0" lang="en-US" sz="2000" u="none" cap="none" strike="noStrike">
                <a:solidFill>
                  <a:srgbClr val="231F20"/>
                </a:solidFill>
                <a:latin typeface="Arial"/>
                <a:ea typeface="Arial"/>
                <a:cs typeface="Arial"/>
                <a:sym typeface="Arial"/>
              </a:rPr>
              <a:t>Tujuan utama ML adalah untuk </a:t>
            </a:r>
            <a:r>
              <a:rPr b="0" i="0" lang="en-US" sz="2000" u="none" cap="none" strike="noStrike">
                <a:solidFill>
                  <a:srgbClr val="FF0000"/>
                </a:solidFill>
                <a:latin typeface="Arial"/>
                <a:ea typeface="Arial"/>
                <a:cs typeface="Arial"/>
                <a:sym typeface="Arial"/>
              </a:rPr>
              <a:t>menciptakan mesin</a:t>
            </a:r>
            <a:r>
              <a:rPr b="0" i="0" lang="en-US" sz="2000" u="none" cap="none" strike="noStrike">
                <a:solidFill>
                  <a:srgbClr val="231F20"/>
                </a:solidFill>
                <a:latin typeface="Arial"/>
                <a:ea typeface="Arial"/>
                <a:cs typeface="Arial"/>
                <a:sym typeface="Arial"/>
              </a:rPr>
              <a:t> atau program komputer yang dapat berpikir dan bertindak seperti manusia, bahkan dalam </a:t>
            </a:r>
            <a:r>
              <a:rPr b="0" i="0" lang="en-US" sz="2000" u="none" cap="none" strike="noStrike">
                <a:solidFill>
                  <a:srgbClr val="FF0000"/>
                </a:solidFill>
                <a:latin typeface="Arial"/>
                <a:ea typeface="Arial"/>
                <a:cs typeface="Arial"/>
                <a:sym typeface="Arial"/>
              </a:rPr>
              <a:t>tugas-tugas yang kompleks</a:t>
            </a:r>
            <a:r>
              <a:rPr b="0" i="0" lang="en-US" sz="2000" u="none" cap="none" strike="noStrike">
                <a:solidFill>
                  <a:srgbClr val="231F20"/>
                </a:solidFill>
                <a:latin typeface="Arial"/>
                <a:ea typeface="Arial"/>
                <a:cs typeface="Arial"/>
                <a:sym typeface="Arial"/>
              </a:rPr>
              <a:t>.</a:t>
            </a:r>
            <a:endParaRPr/>
          </a:p>
          <a:p>
            <a:pPr indent="-215900" lvl="1" marL="431801" marR="0" rtl="0" algn="l">
              <a:lnSpc>
                <a:spcPct val="138000"/>
              </a:lnSpc>
              <a:spcBef>
                <a:spcPts val="0"/>
              </a:spcBef>
              <a:spcAft>
                <a:spcPts val="0"/>
              </a:spcAft>
              <a:buClr>
                <a:srgbClr val="231F20"/>
              </a:buClr>
              <a:buSzPts val="2000"/>
              <a:buFont typeface="Arial"/>
              <a:buChar char="•"/>
            </a:pPr>
            <a:r>
              <a:rPr b="0" i="0" lang="en-US" sz="2000" u="none" cap="none" strike="noStrike">
                <a:solidFill>
                  <a:srgbClr val="231F20"/>
                </a:solidFill>
                <a:latin typeface="Arial"/>
                <a:ea typeface="Arial"/>
                <a:cs typeface="Arial"/>
                <a:sym typeface="Arial"/>
              </a:rPr>
              <a:t>ML dapat mencakup supervised (Klasifikasi dan Regresi), Unsupervised (Clustering), Reinforcement Learning.</a:t>
            </a:r>
            <a:endParaRPr/>
          </a:p>
          <a:p>
            <a:pPr indent="0" lvl="0" marL="0" marR="0" rtl="0" algn="l">
              <a:lnSpc>
                <a:spcPct val="138000"/>
              </a:lnSpc>
              <a:spcBef>
                <a:spcPts val="0"/>
              </a:spcBef>
              <a:spcAft>
                <a:spcPts val="0"/>
              </a:spcAft>
              <a:buNone/>
            </a:pPr>
            <a:r>
              <a:t/>
            </a:r>
            <a:endParaRPr sz="2000">
              <a:solidFill>
                <a:srgbClr val="231F20"/>
              </a:solidFill>
              <a:latin typeface="Arial"/>
              <a:ea typeface="Arial"/>
              <a:cs typeface="Arial"/>
              <a:sym typeface="Arial"/>
            </a:endParaRPr>
          </a:p>
        </p:txBody>
      </p:sp>
      <p:grpSp>
        <p:nvGrpSpPr>
          <p:cNvPr id="207" name="Google Shape;207;p7"/>
          <p:cNvGrpSpPr/>
          <p:nvPr/>
        </p:nvGrpSpPr>
        <p:grpSpPr>
          <a:xfrm>
            <a:off x="6368734" y="2989199"/>
            <a:ext cx="6025029" cy="3303085"/>
            <a:chOff x="0" y="-57150"/>
            <a:chExt cx="1586839" cy="869950"/>
          </a:xfrm>
        </p:grpSpPr>
        <p:sp>
          <p:nvSpPr>
            <p:cNvPr id="208" name="Google Shape;208;p7"/>
            <p:cNvSpPr/>
            <p:nvPr/>
          </p:nvSpPr>
          <p:spPr>
            <a:xfrm>
              <a:off x="0" y="0"/>
              <a:ext cx="1586839" cy="170593"/>
            </a:xfrm>
            <a:custGeom>
              <a:rect b="b" l="l" r="r" t="t"/>
              <a:pathLst>
                <a:path extrusionOk="0" h="170593" w="1586839">
                  <a:moveTo>
                    <a:pt x="0" y="0"/>
                  </a:moveTo>
                  <a:lnTo>
                    <a:pt x="1586839" y="0"/>
                  </a:lnTo>
                  <a:lnTo>
                    <a:pt x="1586839" y="170593"/>
                  </a:lnTo>
                  <a:lnTo>
                    <a:pt x="0" y="170593"/>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DL</a:t>
              </a:r>
              <a:endParaRPr b="1" sz="2800">
                <a:solidFill>
                  <a:schemeClr val="lt1"/>
                </a:solidFill>
                <a:latin typeface="Arial"/>
                <a:ea typeface="Arial"/>
                <a:cs typeface="Arial"/>
                <a:sym typeface="Arial"/>
              </a:endParaRPr>
            </a:p>
          </p:txBody>
        </p:sp>
        <p:sp>
          <p:nvSpPr>
            <p:cNvPr id="209" name="Google Shape;209;p7"/>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138007"/>
                </a:lnSpc>
                <a:spcBef>
                  <a:spcPts val="0"/>
                </a:spcBef>
                <a:spcAft>
                  <a:spcPts val="0"/>
                </a:spcAft>
                <a:buNone/>
              </a:pPr>
              <a:r>
                <a:rPr b="1" lang="en-US" sz="2981">
                  <a:solidFill>
                    <a:srgbClr val="FFFFFF"/>
                  </a:solidFill>
                  <a:latin typeface="Arial"/>
                  <a:ea typeface="Arial"/>
                  <a:cs typeface="Arial"/>
                  <a:sym typeface="Arial"/>
                </a:rPr>
                <a:t>DL</a:t>
              </a:r>
              <a:endParaRPr/>
            </a:p>
          </p:txBody>
        </p:sp>
      </p:grpSp>
      <p:sp>
        <p:nvSpPr>
          <p:cNvPr id="210" name="Google Shape;210;p7"/>
          <p:cNvSpPr txBox="1"/>
          <p:nvPr/>
        </p:nvSpPr>
        <p:spPr>
          <a:xfrm>
            <a:off x="6138875" y="4042536"/>
            <a:ext cx="6254887" cy="6088077"/>
          </a:xfrm>
          <a:prstGeom prst="rect">
            <a:avLst/>
          </a:prstGeom>
          <a:noFill/>
          <a:ln>
            <a:noFill/>
          </a:ln>
        </p:spPr>
        <p:txBody>
          <a:bodyPr anchorCtr="0" anchor="t" bIns="0" lIns="0" spcFirstLastPara="1" rIns="0" wrap="square" tIns="0">
            <a:spAutoFit/>
          </a:bodyPr>
          <a:lstStyle/>
          <a:p>
            <a:pPr indent="-217025" lvl="1" marL="434050" marR="0" rtl="0" algn="l">
              <a:lnSpc>
                <a:spcPct val="138700"/>
              </a:lnSpc>
              <a:spcBef>
                <a:spcPts val="0"/>
              </a:spcBef>
              <a:spcAft>
                <a:spcPts val="0"/>
              </a:spcAft>
              <a:buClr>
                <a:srgbClr val="231F20"/>
              </a:buClr>
              <a:buSzPts val="2000"/>
              <a:buFont typeface="Arial"/>
              <a:buChar char="•"/>
            </a:pPr>
            <a:r>
              <a:rPr b="0" i="0" lang="en-US" sz="2000" u="none" cap="none" strike="noStrike">
                <a:solidFill>
                  <a:srgbClr val="231F20"/>
                </a:solidFill>
                <a:latin typeface="Arial"/>
                <a:ea typeface="Arial"/>
                <a:cs typeface="Arial"/>
                <a:sym typeface="Arial"/>
              </a:rPr>
              <a:t>Deep Learning adalah </a:t>
            </a:r>
            <a:r>
              <a:rPr b="0" i="0" lang="en-US" sz="2000" u="none" cap="none" strike="noStrike">
                <a:solidFill>
                  <a:srgbClr val="FF0000"/>
                </a:solidFill>
                <a:latin typeface="Arial"/>
                <a:ea typeface="Arial"/>
                <a:cs typeface="Arial"/>
                <a:sym typeface="Arial"/>
              </a:rPr>
              <a:t>cabang khusus </a:t>
            </a:r>
            <a:r>
              <a:rPr b="0" i="0" lang="en-US" sz="2000" u="none" cap="none" strike="noStrike">
                <a:solidFill>
                  <a:srgbClr val="231F20"/>
                </a:solidFill>
                <a:latin typeface="Arial"/>
                <a:ea typeface="Arial"/>
                <a:cs typeface="Arial"/>
                <a:sym typeface="Arial"/>
              </a:rPr>
              <a:t>dari </a:t>
            </a:r>
            <a:r>
              <a:rPr b="0" i="0" lang="en-US" sz="2000" u="none" cap="none" strike="noStrike">
                <a:solidFill>
                  <a:srgbClr val="FF0000"/>
                </a:solidFill>
                <a:latin typeface="Arial"/>
                <a:ea typeface="Arial"/>
                <a:cs typeface="Arial"/>
                <a:sym typeface="Arial"/>
              </a:rPr>
              <a:t>Machine Learning</a:t>
            </a:r>
            <a:r>
              <a:rPr b="0" i="0" lang="en-US" sz="2000" u="none" cap="none" strike="noStrike">
                <a:solidFill>
                  <a:srgbClr val="231F20"/>
                </a:solidFill>
                <a:latin typeface="Arial"/>
                <a:ea typeface="Arial"/>
                <a:cs typeface="Arial"/>
                <a:sym typeface="Arial"/>
              </a:rPr>
              <a:t> yang menggunakan </a:t>
            </a:r>
            <a:r>
              <a:rPr b="0" i="0" lang="en-US" sz="2000" u="none" cap="none" strike="noStrike">
                <a:solidFill>
                  <a:srgbClr val="FF0000"/>
                </a:solidFill>
                <a:latin typeface="Arial"/>
                <a:ea typeface="Arial"/>
                <a:cs typeface="Arial"/>
                <a:sym typeface="Arial"/>
              </a:rPr>
              <a:t>neural networks</a:t>
            </a:r>
            <a:r>
              <a:rPr b="0" i="0" lang="en-US" sz="2000" u="none" cap="none" strike="noStrike">
                <a:solidFill>
                  <a:srgbClr val="231F20"/>
                </a:solidFill>
                <a:latin typeface="Arial"/>
                <a:ea typeface="Arial"/>
                <a:cs typeface="Arial"/>
                <a:sym typeface="Arial"/>
              </a:rPr>
              <a:t> (jaringan saraf tiruan) dengan banyak lapisan (layer) untuk memproses data.</a:t>
            </a:r>
            <a:endParaRPr/>
          </a:p>
          <a:p>
            <a:pPr indent="-217025" lvl="1" marL="434050" marR="0" rtl="0" algn="l">
              <a:lnSpc>
                <a:spcPct val="138700"/>
              </a:lnSpc>
              <a:spcBef>
                <a:spcPts val="0"/>
              </a:spcBef>
              <a:spcAft>
                <a:spcPts val="0"/>
              </a:spcAft>
              <a:buClr>
                <a:srgbClr val="231F20"/>
              </a:buClr>
              <a:buSzPts val="2000"/>
              <a:buFont typeface="Arial"/>
              <a:buChar char="•"/>
            </a:pPr>
            <a:r>
              <a:rPr b="0" i="0" lang="en-US" sz="2000" u="none" cap="none" strike="noStrike">
                <a:solidFill>
                  <a:srgbClr val="231F20"/>
                </a:solidFill>
                <a:latin typeface="Arial"/>
                <a:ea typeface="Arial"/>
                <a:cs typeface="Arial"/>
                <a:sym typeface="Arial"/>
              </a:rPr>
              <a:t>Deep Learning sangat </a:t>
            </a:r>
            <a:r>
              <a:rPr b="0" i="0" lang="en-US" sz="2000" u="none" cap="none" strike="noStrike">
                <a:solidFill>
                  <a:srgbClr val="FF0000"/>
                </a:solidFill>
                <a:latin typeface="Arial"/>
                <a:ea typeface="Arial"/>
                <a:cs typeface="Arial"/>
                <a:sym typeface="Arial"/>
              </a:rPr>
              <a:t>efektif</a:t>
            </a:r>
            <a:r>
              <a:rPr b="0" i="0" lang="en-US" sz="2000" u="none" cap="none" strike="noStrike">
                <a:solidFill>
                  <a:srgbClr val="231F20"/>
                </a:solidFill>
                <a:latin typeface="Arial"/>
                <a:ea typeface="Arial"/>
                <a:cs typeface="Arial"/>
                <a:sym typeface="Arial"/>
              </a:rPr>
              <a:t> dalam </a:t>
            </a:r>
            <a:r>
              <a:rPr b="0" i="0" lang="en-US" sz="2000" u="none" cap="none" strike="noStrike">
                <a:solidFill>
                  <a:srgbClr val="FF0000"/>
                </a:solidFill>
                <a:latin typeface="Arial"/>
                <a:ea typeface="Arial"/>
                <a:cs typeface="Arial"/>
                <a:sym typeface="Arial"/>
              </a:rPr>
              <a:t>memproses</a:t>
            </a:r>
            <a:r>
              <a:rPr b="0" i="0" lang="en-US" sz="2000" u="none" cap="none" strike="noStrike">
                <a:solidFill>
                  <a:srgbClr val="231F20"/>
                </a:solidFill>
                <a:latin typeface="Arial"/>
                <a:ea typeface="Arial"/>
                <a:cs typeface="Arial"/>
                <a:sym typeface="Arial"/>
              </a:rPr>
              <a:t> </a:t>
            </a:r>
            <a:r>
              <a:rPr b="0" i="0" lang="en-US" sz="2000" u="none" cap="none" strike="noStrike">
                <a:solidFill>
                  <a:srgbClr val="FF0000"/>
                </a:solidFill>
                <a:latin typeface="Arial"/>
                <a:ea typeface="Arial"/>
                <a:cs typeface="Arial"/>
                <a:sym typeface="Arial"/>
              </a:rPr>
              <a:t>data yang kompleks</a:t>
            </a:r>
            <a:r>
              <a:rPr b="0" i="0" lang="en-US" sz="2000" u="none" cap="none" strike="noStrike">
                <a:solidFill>
                  <a:srgbClr val="231F20"/>
                </a:solidFill>
                <a:latin typeface="Arial"/>
                <a:ea typeface="Arial"/>
                <a:cs typeface="Arial"/>
                <a:sym typeface="Arial"/>
              </a:rPr>
              <a:t>, seperti </a:t>
            </a:r>
            <a:r>
              <a:rPr b="0" i="0" lang="en-US" sz="2000" u="none" cap="none" strike="noStrike">
                <a:solidFill>
                  <a:srgbClr val="FF0000"/>
                </a:solidFill>
                <a:latin typeface="Arial"/>
                <a:ea typeface="Arial"/>
                <a:cs typeface="Arial"/>
                <a:sym typeface="Arial"/>
              </a:rPr>
              <a:t>gambar dan teks</a:t>
            </a:r>
            <a:r>
              <a:rPr b="0" i="0" lang="en-US" sz="2000" u="none" cap="none" strike="noStrike">
                <a:solidFill>
                  <a:srgbClr val="231F20"/>
                </a:solidFill>
                <a:latin typeface="Arial"/>
                <a:ea typeface="Arial"/>
                <a:cs typeface="Arial"/>
                <a:sym typeface="Arial"/>
              </a:rPr>
              <a:t>, dan sering digunakan dalam tugas-tugas seperti pengenalan gambar, pengenalan suara, dan pemodelan bahasa alami (NLP).</a:t>
            </a:r>
            <a:endParaRPr/>
          </a:p>
          <a:p>
            <a:pPr indent="-217025" lvl="1" marL="434050" marR="0" rtl="0" algn="l">
              <a:lnSpc>
                <a:spcPct val="138700"/>
              </a:lnSpc>
              <a:spcBef>
                <a:spcPts val="0"/>
              </a:spcBef>
              <a:spcAft>
                <a:spcPts val="0"/>
              </a:spcAft>
              <a:buClr>
                <a:srgbClr val="231F20"/>
              </a:buClr>
              <a:buSzPts val="2000"/>
              <a:buFont typeface="Arial"/>
              <a:buChar char="•"/>
            </a:pPr>
            <a:r>
              <a:rPr b="0" i="0" lang="en-US" sz="2000" u="none" cap="none" strike="noStrike">
                <a:solidFill>
                  <a:srgbClr val="231F20"/>
                </a:solidFill>
                <a:latin typeface="Arial"/>
                <a:ea typeface="Arial"/>
                <a:cs typeface="Arial"/>
                <a:sym typeface="Arial"/>
              </a:rPr>
              <a:t>Deep Learning memerlukan banyak data dan komputasi yang kuat untuk melatih modelnya, tetapi telah memberikan hasil yang mengesankan dalam berbagai aplikasi AI.</a:t>
            </a:r>
            <a:endParaRPr/>
          </a:p>
          <a:p>
            <a:pPr indent="0" lvl="0" marL="0" marR="0" rtl="0" algn="l">
              <a:lnSpc>
                <a:spcPct val="138000"/>
              </a:lnSpc>
              <a:spcBef>
                <a:spcPts val="0"/>
              </a:spcBef>
              <a:spcAft>
                <a:spcPts val="0"/>
              </a:spcAft>
              <a:buNone/>
            </a:pPr>
            <a:r>
              <a:t/>
            </a:r>
            <a:endParaRPr sz="2000">
              <a:solidFill>
                <a:srgbClr val="231F20"/>
              </a:solidFill>
              <a:latin typeface="Arial"/>
              <a:ea typeface="Arial"/>
              <a:cs typeface="Arial"/>
              <a:sym typeface="Arial"/>
            </a:endParaRPr>
          </a:p>
        </p:txBody>
      </p:sp>
      <p:grpSp>
        <p:nvGrpSpPr>
          <p:cNvPr id="211" name="Google Shape;211;p7"/>
          <p:cNvGrpSpPr/>
          <p:nvPr/>
        </p:nvGrpSpPr>
        <p:grpSpPr>
          <a:xfrm>
            <a:off x="12936999" y="2989199"/>
            <a:ext cx="4916725" cy="3303085"/>
            <a:chOff x="0" y="-57150"/>
            <a:chExt cx="1294940" cy="869950"/>
          </a:xfrm>
        </p:grpSpPr>
        <p:sp>
          <p:nvSpPr>
            <p:cNvPr id="212" name="Google Shape;212;p7"/>
            <p:cNvSpPr/>
            <p:nvPr/>
          </p:nvSpPr>
          <p:spPr>
            <a:xfrm>
              <a:off x="0" y="0"/>
              <a:ext cx="1294940" cy="170593"/>
            </a:xfrm>
            <a:custGeom>
              <a:rect b="b" l="l" r="r" t="t"/>
              <a:pathLst>
                <a:path extrusionOk="0" h="170593" w="1294940">
                  <a:moveTo>
                    <a:pt x="0" y="0"/>
                  </a:moveTo>
                  <a:lnTo>
                    <a:pt x="1294940" y="0"/>
                  </a:lnTo>
                  <a:lnTo>
                    <a:pt x="1294940" y="170593"/>
                  </a:lnTo>
                  <a:lnTo>
                    <a:pt x="0" y="170593"/>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AI</a:t>
              </a:r>
              <a:endParaRPr b="1" sz="2800">
                <a:solidFill>
                  <a:schemeClr val="lt1"/>
                </a:solidFill>
                <a:latin typeface="Arial"/>
                <a:ea typeface="Arial"/>
                <a:cs typeface="Arial"/>
                <a:sym typeface="Arial"/>
              </a:endParaRPr>
            </a:p>
          </p:txBody>
        </p:sp>
        <p:sp>
          <p:nvSpPr>
            <p:cNvPr id="213" name="Google Shape;213;p7"/>
            <p:cNvSpPr txBox="1"/>
            <p:nvPr/>
          </p:nvSpPr>
          <p:spPr>
            <a:xfrm>
              <a:off x="0" y="-57150"/>
              <a:ext cx="812800" cy="869950"/>
            </a:xfrm>
            <a:prstGeom prst="rect">
              <a:avLst/>
            </a:prstGeom>
            <a:noFill/>
            <a:ln>
              <a:noFill/>
            </a:ln>
          </p:spPr>
          <p:txBody>
            <a:bodyPr anchorCtr="0" anchor="ctr" bIns="50800" lIns="50800" spcFirstLastPara="1" rIns="50800" wrap="square" tIns="50800">
              <a:noAutofit/>
            </a:bodyPr>
            <a:lstStyle/>
            <a:p>
              <a:pPr indent="0" lvl="0" marL="0" marR="0" rtl="0" algn="ctr">
                <a:lnSpc>
                  <a:spcPct val="138007"/>
                </a:lnSpc>
                <a:spcBef>
                  <a:spcPts val="0"/>
                </a:spcBef>
                <a:spcAft>
                  <a:spcPts val="0"/>
                </a:spcAft>
                <a:buNone/>
              </a:pPr>
              <a:r>
                <a:rPr b="1" lang="en-US" sz="2981">
                  <a:solidFill>
                    <a:srgbClr val="FFFFFF"/>
                  </a:solidFill>
                  <a:latin typeface="Arial"/>
                  <a:ea typeface="Arial"/>
                  <a:cs typeface="Arial"/>
                  <a:sym typeface="Arial"/>
                </a:rPr>
                <a:t>AI</a:t>
              </a:r>
              <a:endParaRPr/>
            </a:p>
          </p:txBody>
        </p:sp>
      </p:grpSp>
      <p:sp>
        <p:nvSpPr>
          <p:cNvPr id="214" name="Google Shape;214;p7"/>
          <p:cNvSpPr txBox="1"/>
          <p:nvPr/>
        </p:nvSpPr>
        <p:spPr>
          <a:xfrm>
            <a:off x="12698562" y="4045241"/>
            <a:ext cx="5381844" cy="6072881"/>
          </a:xfrm>
          <a:prstGeom prst="rect">
            <a:avLst/>
          </a:prstGeom>
          <a:noFill/>
          <a:ln>
            <a:noFill/>
          </a:ln>
        </p:spPr>
        <p:txBody>
          <a:bodyPr anchorCtr="0" anchor="t" bIns="0" lIns="0" spcFirstLastPara="1" rIns="0" wrap="square" tIns="0">
            <a:spAutoFit/>
          </a:bodyPr>
          <a:lstStyle/>
          <a:p>
            <a:pPr indent="-215900" lvl="1" marL="431801" marR="0" rtl="0" algn="l">
              <a:lnSpc>
                <a:spcPct val="138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Kecerdasan Buatan (AI) adalah bidang ilmu komputer yang bertujuan untuk mengembangkan sistem komputer yang bisa </a:t>
            </a:r>
            <a:r>
              <a:rPr b="0" i="0" lang="en-US" sz="2000" u="none" cap="none" strike="noStrike">
                <a:solidFill>
                  <a:srgbClr val="FF0000"/>
                </a:solidFill>
                <a:latin typeface="Arial"/>
                <a:ea typeface="Arial"/>
                <a:cs typeface="Arial"/>
                <a:sym typeface="Arial"/>
              </a:rPr>
              <a:t>mengeksekusi tugas-tugas dengan tingkat kecerdasan</a:t>
            </a:r>
            <a:r>
              <a:rPr b="0" i="0" lang="en-US" sz="2000" u="none" cap="none" strike="noStrike">
                <a:solidFill>
                  <a:schemeClr val="dk1"/>
                </a:solidFill>
                <a:latin typeface="Arial"/>
                <a:ea typeface="Arial"/>
                <a:cs typeface="Arial"/>
                <a:sym typeface="Arial"/>
              </a:rPr>
              <a:t>, mirip dengan kemampuan manusia. Ini melibatkan berbagai teknik seperti ML, pemrosesan bahasa alami (NLP), dan jaringan saraf tiruan(DL / NN) untuk memungkinkan komputer mengenali pola, membuat keputusan, dan berinteraksi dengan manusia.</a:t>
            </a:r>
            <a:endParaRPr/>
          </a:p>
          <a:p>
            <a:pPr indent="-215900" lvl="1" marL="431801" marR="0" rtl="0" algn="l">
              <a:lnSpc>
                <a:spcPct val="138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AI telah digunakan dalam berbagai aplikasi seperti otomasi industri, perawatan kesehatan, mobil otonom, dan analisis data, dan terus berkembang dengan potensi penggunaan yang semakin luas.</a:t>
            </a:r>
            <a:endParaRPr b="0" i="0" sz="2000" u="none" cap="none" strike="noStrike">
              <a:solidFill>
                <a:schemeClr val="dk1"/>
              </a:solidFill>
              <a:latin typeface="Arial"/>
              <a:ea typeface="Arial"/>
              <a:cs typeface="Arial"/>
              <a:sym typeface="Arial"/>
            </a:endParaRPr>
          </a:p>
        </p:txBody>
      </p:sp>
      <p:sp>
        <p:nvSpPr>
          <p:cNvPr id="215" name="Google Shape;215;p7"/>
          <p:cNvSpPr/>
          <p:nvPr/>
        </p:nvSpPr>
        <p:spPr>
          <a:xfrm>
            <a:off x="14479722" y="-4833750"/>
            <a:ext cx="7616557" cy="7815497"/>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7"/>
          <p:cNvSpPr/>
          <p:nvPr/>
        </p:nvSpPr>
        <p:spPr>
          <a:xfrm rot="-4176364">
            <a:off x="-4105129" y="6530238"/>
            <a:ext cx="7616557" cy="7815497"/>
          </a:xfrm>
          <a:custGeom>
            <a:rect b="b" l="l" r="r" t="t"/>
            <a:pathLst>
              <a:path extrusionOk="0" h="7815497" w="7616557">
                <a:moveTo>
                  <a:pt x="0" y="0"/>
                </a:moveTo>
                <a:lnTo>
                  <a:pt x="7616556" y="0"/>
                </a:lnTo>
                <a:lnTo>
                  <a:pt x="7616556" y="7815496"/>
                </a:lnTo>
                <a:lnTo>
                  <a:pt x="0" y="7815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7"/>
          <p:cNvSpPr/>
          <p:nvPr/>
        </p:nvSpPr>
        <p:spPr>
          <a:xfrm>
            <a:off x="210092" y="9589559"/>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8"/>
          <p:cNvSpPr/>
          <p:nvPr/>
        </p:nvSpPr>
        <p:spPr>
          <a:xfrm>
            <a:off x="4994936" y="7891202"/>
            <a:ext cx="1268693" cy="1211025"/>
          </a:xfrm>
          <a:custGeom>
            <a:rect b="b" l="l" r="r" t="t"/>
            <a:pathLst>
              <a:path extrusionOk="0" h="1211025" w="1268693">
                <a:moveTo>
                  <a:pt x="0" y="0"/>
                </a:moveTo>
                <a:lnTo>
                  <a:pt x="1268693" y="0"/>
                </a:lnTo>
                <a:lnTo>
                  <a:pt x="1268693" y="1211025"/>
                </a:lnTo>
                <a:lnTo>
                  <a:pt x="0" y="121102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8"/>
          <p:cNvSpPr txBox="1"/>
          <p:nvPr/>
        </p:nvSpPr>
        <p:spPr>
          <a:xfrm>
            <a:off x="228600" y="342900"/>
            <a:ext cx="15113100" cy="1538400"/>
          </a:xfrm>
          <a:prstGeom prst="rect">
            <a:avLst/>
          </a:prstGeom>
          <a:noFill/>
          <a:ln>
            <a:noFill/>
          </a:ln>
        </p:spPr>
        <p:txBody>
          <a:bodyPr anchorCtr="0" anchor="t" bIns="0" lIns="0" spcFirstLastPara="1" rIns="0" wrap="square" tIns="0">
            <a:spAutoFit/>
          </a:bodyPr>
          <a:lstStyle/>
          <a:p>
            <a:pPr indent="0" lvl="0" marL="0" marR="0" rtl="0" algn="ctr">
              <a:lnSpc>
                <a:spcPct val="137976"/>
              </a:lnSpc>
              <a:spcBef>
                <a:spcPts val="0"/>
              </a:spcBef>
              <a:spcAft>
                <a:spcPts val="0"/>
              </a:spcAft>
              <a:buNone/>
            </a:pPr>
            <a:r>
              <a:rPr b="1" lang="en-US" sz="4200">
                <a:solidFill>
                  <a:srgbClr val="0097B2"/>
                </a:solidFill>
                <a:latin typeface="Arial"/>
                <a:ea typeface="Arial"/>
                <a:cs typeface="Arial"/>
                <a:sym typeface="Arial"/>
              </a:rPr>
              <a:t>0</a:t>
            </a:r>
            <a:r>
              <a:rPr b="1" lang="en-US" sz="4200">
                <a:solidFill>
                  <a:srgbClr val="0097B2"/>
                </a:solidFill>
              </a:rPr>
              <a:t>3</a:t>
            </a:r>
            <a:r>
              <a:rPr b="1" lang="en-US" sz="4200">
                <a:solidFill>
                  <a:srgbClr val="0097B2"/>
                </a:solidFill>
                <a:latin typeface="Arial"/>
                <a:ea typeface="Arial"/>
                <a:cs typeface="Arial"/>
                <a:sym typeface="Arial"/>
              </a:rPr>
              <a:t>. PERBEDAAN ANTARA MACHINE LEARNING (ML), DEEP LEARNING(DL), DAN ARTIFICIAL INTELLIGENCE(AI) </a:t>
            </a:r>
            <a:endParaRPr/>
          </a:p>
        </p:txBody>
      </p:sp>
      <p:sp>
        <p:nvSpPr>
          <p:cNvPr id="224" name="Google Shape;224;p8"/>
          <p:cNvSpPr/>
          <p:nvPr/>
        </p:nvSpPr>
        <p:spPr>
          <a:xfrm>
            <a:off x="14479722" y="-4833750"/>
            <a:ext cx="7616557" cy="7815497"/>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8"/>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6" name="Google Shape;226;p8"/>
          <p:cNvPicPr preferRelativeResize="0"/>
          <p:nvPr/>
        </p:nvPicPr>
        <p:blipFill rotWithShape="1">
          <a:blip r:embed="rId6">
            <a:alphaModFix/>
          </a:blip>
          <a:srcRect b="0" l="0" r="0" t="0"/>
          <a:stretch/>
        </p:blipFill>
        <p:spPr>
          <a:xfrm>
            <a:off x="3301899" y="2740601"/>
            <a:ext cx="11684201" cy="7203499"/>
          </a:xfrm>
          <a:prstGeom prst="rect">
            <a:avLst/>
          </a:prstGeom>
          <a:noFill/>
          <a:ln>
            <a:noFill/>
          </a:ln>
        </p:spPr>
      </p:pic>
      <p:sp>
        <p:nvSpPr>
          <p:cNvPr id="227" name="Google Shape;227;p8"/>
          <p:cNvSpPr/>
          <p:nvPr/>
        </p:nvSpPr>
        <p:spPr>
          <a:xfrm rot="-4176364">
            <a:off x="-4105129" y="6530238"/>
            <a:ext cx="7616557" cy="7815497"/>
          </a:xfrm>
          <a:custGeom>
            <a:rect b="b" l="l" r="r" t="t"/>
            <a:pathLst>
              <a:path extrusionOk="0" h="7815497" w="7616557">
                <a:moveTo>
                  <a:pt x="0" y="0"/>
                </a:moveTo>
                <a:lnTo>
                  <a:pt x="7616556" y="0"/>
                </a:lnTo>
                <a:lnTo>
                  <a:pt x="7616556" y="7815496"/>
                </a:lnTo>
                <a:lnTo>
                  <a:pt x="0" y="7815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8"/>
          <p:cNvSpPr txBox="1"/>
          <p:nvPr/>
        </p:nvSpPr>
        <p:spPr>
          <a:xfrm>
            <a:off x="3124200" y="9830537"/>
            <a:ext cx="2895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31F20"/>
                </a:solidFill>
                <a:latin typeface="Arial"/>
                <a:ea typeface="Arial"/>
                <a:cs typeface="Arial"/>
                <a:sym typeface="Arial"/>
              </a:rPr>
              <a:t>Source : google</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pSp>
        <p:nvGrpSpPr>
          <p:cNvPr id="234" name="Google Shape;234;p10"/>
          <p:cNvGrpSpPr/>
          <p:nvPr/>
        </p:nvGrpSpPr>
        <p:grpSpPr>
          <a:xfrm>
            <a:off x="0" y="-72331"/>
            <a:ext cx="18287996" cy="3158433"/>
            <a:chOff x="0" y="-19050"/>
            <a:chExt cx="4816592" cy="831850"/>
          </a:xfrm>
        </p:grpSpPr>
        <p:sp>
          <p:nvSpPr>
            <p:cNvPr id="235" name="Google Shape;235;p10"/>
            <p:cNvSpPr/>
            <p:nvPr/>
          </p:nvSpPr>
          <p:spPr>
            <a:xfrm>
              <a:off x="0" y="0"/>
              <a:ext cx="4816592" cy="558604"/>
            </a:xfrm>
            <a:custGeom>
              <a:rect b="b" l="l" r="r" t="t"/>
              <a:pathLst>
                <a:path extrusionOk="0" h="558604" w="4816592">
                  <a:moveTo>
                    <a:pt x="0" y="0"/>
                  </a:moveTo>
                  <a:lnTo>
                    <a:pt x="4816592" y="0"/>
                  </a:lnTo>
                  <a:lnTo>
                    <a:pt x="4816592" y="558604"/>
                  </a:lnTo>
                  <a:lnTo>
                    <a:pt x="0" y="558604"/>
                  </a:lnTo>
                  <a:lnTo>
                    <a:pt x="0" y="0"/>
                  </a:lnTo>
                </a:path>
              </a:pathLst>
            </a:custGeom>
            <a:solidFill>
              <a:srgbClr val="0097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6" name="Google Shape;236;p10"/>
            <p:cNvSpPr txBox="1"/>
            <p:nvPr/>
          </p:nvSpPr>
          <p:spPr>
            <a:xfrm>
              <a:off x="0" y="-19050"/>
              <a:ext cx="812800" cy="83185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Arial"/>
                <a:ea typeface="Arial"/>
                <a:cs typeface="Arial"/>
                <a:sym typeface="Arial"/>
              </a:endParaRPr>
            </a:p>
          </p:txBody>
        </p:sp>
      </p:grpSp>
      <p:sp>
        <p:nvSpPr>
          <p:cNvPr id="237" name="Google Shape;237;p10"/>
          <p:cNvSpPr/>
          <p:nvPr/>
        </p:nvSpPr>
        <p:spPr>
          <a:xfrm>
            <a:off x="13451022" y="-4729397"/>
            <a:ext cx="7616557" cy="7815497"/>
          </a:xfrm>
          <a:custGeom>
            <a:rect b="b" l="l" r="r" t="t"/>
            <a:pathLst>
              <a:path extrusionOk="0" h="7815497" w="7616557">
                <a:moveTo>
                  <a:pt x="0" y="0"/>
                </a:moveTo>
                <a:lnTo>
                  <a:pt x="7616556" y="0"/>
                </a:lnTo>
                <a:lnTo>
                  <a:pt x="7616556" y="7815497"/>
                </a:lnTo>
                <a:lnTo>
                  <a:pt x="0" y="781549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8" name="Google Shape;238;p10"/>
          <p:cNvSpPr/>
          <p:nvPr/>
        </p:nvSpPr>
        <p:spPr>
          <a:xfrm>
            <a:off x="-2954389" y="-3965208"/>
            <a:ext cx="6709932" cy="6885191"/>
          </a:xfrm>
          <a:custGeom>
            <a:rect b="b" l="l" r="r" t="t"/>
            <a:pathLst>
              <a:path extrusionOk="0" h="6885191" w="6709932">
                <a:moveTo>
                  <a:pt x="0" y="0"/>
                </a:moveTo>
                <a:lnTo>
                  <a:pt x="6709932" y="0"/>
                </a:lnTo>
                <a:lnTo>
                  <a:pt x="6709932" y="6885192"/>
                </a:lnTo>
                <a:lnTo>
                  <a:pt x="0" y="6885192"/>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9" name="Google Shape;239;p10"/>
          <p:cNvSpPr/>
          <p:nvPr/>
        </p:nvSpPr>
        <p:spPr>
          <a:xfrm>
            <a:off x="15985057" y="9505950"/>
            <a:ext cx="2095350" cy="622942"/>
          </a:xfrm>
          <a:custGeom>
            <a:rect b="b" l="l" r="r" t="t"/>
            <a:pathLst>
              <a:path extrusionOk="0" h="622942" w="2095350">
                <a:moveTo>
                  <a:pt x="0" y="0"/>
                </a:moveTo>
                <a:lnTo>
                  <a:pt x="2095349" y="0"/>
                </a:lnTo>
                <a:lnTo>
                  <a:pt x="2095349" y="622942"/>
                </a:lnTo>
                <a:lnTo>
                  <a:pt x="0" y="62294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0" name="Google Shape;240;p10"/>
          <p:cNvSpPr txBox="1"/>
          <p:nvPr/>
        </p:nvSpPr>
        <p:spPr>
          <a:xfrm>
            <a:off x="228601" y="595379"/>
            <a:ext cx="17851800" cy="861900"/>
          </a:xfrm>
          <a:prstGeom prst="rect">
            <a:avLst/>
          </a:prstGeom>
          <a:noFill/>
          <a:ln>
            <a:noFill/>
          </a:ln>
        </p:spPr>
        <p:txBody>
          <a:bodyPr anchorCtr="0" anchor="t" bIns="0" lIns="0" spcFirstLastPara="1" rIns="0" wrap="square" tIns="0">
            <a:spAutoFit/>
          </a:bodyPr>
          <a:lstStyle/>
          <a:p>
            <a:pPr indent="0" lvl="0" marL="0" marR="0" rtl="0" algn="ctr">
              <a:lnSpc>
                <a:spcPct val="138000"/>
              </a:lnSpc>
              <a:spcBef>
                <a:spcPts val="0"/>
              </a:spcBef>
              <a:spcAft>
                <a:spcPts val="0"/>
              </a:spcAft>
              <a:buNone/>
            </a:pPr>
            <a:r>
              <a:rPr b="1" lang="en-US" sz="5600">
                <a:solidFill>
                  <a:srgbClr val="E36C09"/>
                </a:solidFill>
                <a:latin typeface="Arial"/>
                <a:ea typeface="Arial"/>
                <a:cs typeface="Arial"/>
                <a:sym typeface="Arial"/>
              </a:rPr>
              <a:t>WORKFLOW</a:t>
            </a:r>
            <a:r>
              <a:rPr b="1" lang="en-US" sz="5600">
                <a:solidFill>
                  <a:srgbClr val="FFFFFF"/>
                </a:solidFill>
                <a:latin typeface="Arial"/>
                <a:ea typeface="Arial"/>
                <a:cs typeface="Arial"/>
                <a:sym typeface="Arial"/>
              </a:rPr>
              <a:t> DARI </a:t>
            </a:r>
            <a:r>
              <a:rPr b="1" lang="en-US" sz="5600">
                <a:solidFill>
                  <a:srgbClr val="FFFFFF"/>
                </a:solidFill>
              </a:rPr>
              <a:t>AI (ML &amp; DL)</a:t>
            </a:r>
            <a:endParaRPr/>
          </a:p>
        </p:txBody>
      </p:sp>
      <p:grpSp>
        <p:nvGrpSpPr>
          <p:cNvPr id="241" name="Google Shape;241;p10"/>
          <p:cNvGrpSpPr/>
          <p:nvPr/>
        </p:nvGrpSpPr>
        <p:grpSpPr>
          <a:xfrm>
            <a:off x="228602" y="3086100"/>
            <a:ext cx="15893173" cy="6605522"/>
            <a:chOff x="1305541" y="3086101"/>
            <a:chExt cx="12145480" cy="4441413"/>
          </a:xfrm>
        </p:grpSpPr>
        <p:sp>
          <p:nvSpPr>
            <p:cNvPr id="242" name="Google Shape;242;p10"/>
            <p:cNvSpPr/>
            <p:nvPr/>
          </p:nvSpPr>
          <p:spPr>
            <a:xfrm>
              <a:off x="1305541" y="3243672"/>
              <a:ext cx="1424409" cy="861391"/>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1" lang="en-US" sz="2400">
                  <a:solidFill>
                    <a:schemeClr val="dk1"/>
                  </a:solidFill>
                  <a:latin typeface="Arial"/>
                  <a:ea typeface="Arial"/>
                  <a:cs typeface="Arial"/>
                  <a:sym typeface="Arial"/>
                </a:rPr>
                <a:t>START</a:t>
              </a:r>
              <a:endParaRPr b="1" sz="2400">
                <a:solidFill>
                  <a:schemeClr val="dk1"/>
                </a:solidFill>
                <a:latin typeface="Arial"/>
                <a:ea typeface="Arial"/>
                <a:cs typeface="Arial"/>
                <a:sym typeface="Arial"/>
              </a:endParaRPr>
            </a:p>
          </p:txBody>
        </p:sp>
        <p:sp>
          <p:nvSpPr>
            <p:cNvPr id="243" name="Google Shape;243;p10"/>
            <p:cNvSpPr/>
            <p:nvPr/>
          </p:nvSpPr>
          <p:spPr>
            <a:xfrm>
              <a:off x="3193776" y="3087974"/>
              <a:ext cx="2915478" cy="1174660"/>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Input Data + EDA</a:t>
              </a:r>
              <a:endParaRPr/>
            </a:p>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(Feature and Response)</a:t>
              </a:r>
              <a:endParaRPr b="1" sz="2400">
                <a:solidFill>
                  <a:schemeClr val="lt1"/>
                </a:solidFill>
                <a:latin typeface="Arial"/>
                <a:ea typeface="Arial"/>
                <a:cs typeface="Arial"/>
                <a:sym typeface="Arial"/>
              </a:endParaRPr>
            </a:p>
          </p:txBody>
        </p:sp>
        <p:sp>
          <p:nvSpPr>
            <p:cNvPr id="244" name="Google Shape;244;p10"/>
            <p:cNvSpPr/>
            <p:nvPr/>
          </p:nvSpPr>
          <p:spPr>
            <a:xfrm>
              <a:off x="6553201" y="3087974"/>
              <a:ext cx="2915478" cy="1176534"/>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Train test split -&gt; Feature Engineering (missing value, outlier, standar Scalling, encoding)</a:t>
              </a:r>
              <a:endParaRPr sz="2400">
                <a:solidFill>
                  <a:schemeClr val="lt1"/>
                </a:solidFill>
                <a:latin typeface="Arial"/>
                <a:ea typeface="Arial"/>
                <a:cs typeface="Arial"/>
                <a:sym typeface="Arial"/>
              </a:endParaRPr>
            </a:p>
          </p:txBody>
        </p:sp>
        <p:sp>
          <p:nvSpPr>
            <p:cNvPr id="245" name="Google Shape;245;p10"/>
            <p:cNvSpPr/>
            <p:nvPr/>
          </p:nvSpPr>
          <p:spPr>
            <a:xfrm>
              <a:off x="10002110" y="3086101"/>
              <a:ext cx="3448911" cy="1176534"/>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Data splitting: </a:t>
              </a:r>
              <a:endParaRPr/>
            </a:p>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X_train, y_train, X_test, y_test</a:t>
              </a:r>
              <a:endParaRPr sz="2400">
                <a:solidFill>
                  <a:schemeClr val="lt1"/>
                </a:solidFill>
                <a:latin typeface="Arial"/>
                <a:ea typeface="Arial"/>
                <a:cs typeface="Arial"/>
                <a:sym typeface="Arial"/>
              </a:endParaRPr>
            </a:p>
          </p:txBody>
        </p:sp>
        <p:sp>
          <p:nvSpPr>
            <p:cNvPr id="246" name="Google Shape;246;p10"/>
            <p:cNvSpPr/>
            <p:nvPr/>
          </p:nvSpPr>
          <p:spPr>
            <a:xfrm>
              <a:off x="10268827" y="4572677"/>
              <a:ext cx="2915478" cy="1174657"/>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Modeling with Machine Learning</a:t>
              </a:r>
              <a:endParaRPr sz="2400">
                <a:solidFill>
                  <a:schemeClr val="lt1"/>
                </a:solidFill>
                <a:latin typeface="Arial"/>
                <a:ea typeface="Arial"/>
                <a:cs typeface="Arial"/>
                <a:sym typeface="Arial"/>
              </a:endParaRPr>
            </a:p>
          </p:txBody>
        </p:sp>
        <p:sp>
          <p:nvSpPr>
            <p:cNvPr id="247" name="Google Shape;247;p10"/>
            <p:cNvSpPr/>
            <p:nvPr/>
          </p:nvSpPr>
          <p:spPr>
            <a:xfrm>
              <a:off x="6909402" y="4572677"/>
              <a:ext cx="2915478" cy="1193244"/>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Model Evaluation :</a:t>
              </a:r>
              <a:endParaRPr b="1" sz="2400">
                <a:solidFill>
                  <a:schemeClr val="lt1"/>
                </a:solidFill>
                <a:latin typeface="Arial"/>
                <a:ea typeface="Arial"/>
                <a:cs typeface="Arial"/>
                <a:sym typeface="Arial"/>
              </a:endParaRPr>
            </a:p>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R</a:t>
              </a:r>
              <a:r>
                <a:rPr b="1" baseline="30000" lang="en-US" sz="2400">
                  <a:solidFill>
                    <a:schemeClr val="lt1"/>
                  </a:solidFill>
                  <a:latin typeface="Arial"/>
                  <a:ea typeface="Arial"/>
                  <a:cs typeface="Arial"/>
                  <a:sym typeface="Arial"/>
                </a:rPr>
                <a:t>2</a:t>
              </a:r>
              <a:r>
                <a:rPr b="1" lang="en-US" sz="2400">
                  <a:solidFill>
                    <a:schemeClr val="lt1"/>
                  </a:solidFill>
                  <a:latin typeface="Arial"/>
                  <a:ea typeface="Arial"/>
                  <a:cs typeface="Arial"/>
                  <a:sym typeface="Arial"/>
                </a:rPr>
                <a:t> , RMSE, MSE, MAPE, MAE, AUC, Confusion Matrix, K-S, etc.</a:t>
              </a:r>
              <a:endParaRPr b="1" sz="2400">
                <a:solidFill>
                  <a:schemeClr val="lt1"/>
                </a:solidFill>
                <a:latin typeface="Arial"/>
                <a:ea typeface="Arial"/>
                <a:cs typeface="Arial"/>
                <a:sym typeface="Arial"/>
              </a:endParaRPr>
            </a:p>
          </p:txBody>
        </p:sp>
        <p:sp>
          <p:nvSpPr>
            <p:cNvPr id="248" name="Google Shape;248;p10"/>
            <p:cNvSpPr/>
            <p:nvPr/>
          </p:nvSpPr>
          <p:spPr>
            <a:xfrm>
              <a:off x="4789667" y="4572677"/>
              <a:ext cx="1337688" cy="1174658"/>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Prediction</a:t>
              </a:r>
              <a:endParaRPr sz="2400">
                <a:solidFill>
                  <a:schemeClr val="lt1"/>
                </a:solidFill>
                <a:latin typeface="Arial"/>
                <a:ea typeface="Arial"/>
                <a:cs typeface="Arial"/>
                <a:sym typeface="Arial"/>
              </a:endParaRPr>
            </a:p>
          </p:txBody>
        </p:sp>
        <p:sp>
          <p:nvSpPr>
            <p:cNvPr id="249" name="Google Shape;249;p10"/>
            <p:cNvSpPr/>
            <p:nvPr/>
          </p:nvSpPr>
          <p:spPr>
            <a:xfrm>
              <a:off x="7995950" y="6509535"/>
              <a:ext cx="1325124" cy="861300"/>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1" lang="en-US" sz="2400">
                  <a:solidFill>
                    <a:schemeClr val="dk1"/>
                  </a:solidFill>
                  <a:latin typeface="Arial"/>
                  <a:ea typeface="Arial"/>
                  <a:cs typeface="Arial"/>
                  <a:sym typeface="Arial"/>
                </a:rPr>
                <a:t>FINISH</a:t>
              </a:r>
              <a:endParaRPr b="1" sz="2400">
                <a:solidFill>
                  <a:schemeClr val="dk1"/>
                </a:solidFill>
                <a:latin typeface="Arial"/>
                <a:ea typeface="Arial"/>
                <a:cs typeface="Arial"/>
                <a:sym typeface="Arial"/>
              </a:endParaRPr>
            </a:p>
          </p:txBody>
        </p:sp>
        <p:cxnSp>
          <p:nvCxnSpPr>
            <p:cNvPr id="250" name="Google Shape;250;p10"/>
            <p:cNvCxnSpPr>
              <a:stCxn id="242" idx="6"/>
              <a:endCxn id="243" idx="1"/>
            </p:cNvCxnSpPr>
            <p:nvPr/>
          </p:nvCxnSpPr>
          <p:spPr>
            <a:xfrm>
              <a:off x="2729950" y="3674368"/>
              <a:ext cx="463800" cy="900"/>
            </a:xfrm>
            <a:prstGeom prst="straightConnector1">
              <a:avLst/>
            </a:prstGeom>
            <a:noFill/>
            <a:ln cap="flat" cmpd="sng" w="25400">
              <a:solidFill>
                <a:srgbClr val="595959"/>
              </a:solidFill>
              <a:prstDash val="solid"/>
              <a:round/>
              <a:headEnd len="sm" w="sm" type="none"/>
              <a:tailEnd len="lg" w="lg" type="stealth"/>
            </a:ln>
          </p:spPr>
        </p:cxnSp>
        <p:cxnSp>
          <p:nvCxnSpPr>
            <p:cNvPr id="251" name="Google Shape;251;p10"/>
            <p:cNvCxnSpPr/>
            <p:nvPr/>
          </p:nvCxnSpPr>
          <p:spPr>
            <a:xfrm flipH="1" rot="10800000">
              <a:off x="6089373" y="3584929"/>
              <a:ext cx="463827" cy="1"/>
            </a:xfrm>
            <a:prstGeom prst="straightConnector1">
              <a:avLst/>
            </a:prstGeom>
            <a:noFill/>
            <a:ln cap="flat" cmpd="sng" w="25400">
              <a:solidFill>
                <a:srgbClr val="595959"/>
              </a:solidFill>
              <a:prstDash val="solid"/>
              <a:round/>
              <a:headEnd len="sm" w="sm" type="none"/>
              <a:tailEnd len="lg" w="lg" type="stealth"/>
            </a:ln>
          </p:spPr>
        </p:cxnSp>
        <p:cxnSp>
          <p:nvCxnSpPr>
            <p:cNvPr id="252" name="Google Shape;252;p10"/>
            <p:cNvCxnSpPr/>
            <p:nvPr/>
          </p:nvCxnSpPr>
          <p:spPr>
            <a:xfrm flipH="1" rot="10800000">
              <a:off x="9468678" y="3650527"/>
              <a:ext cx="463827" cy="1"/>
            </a:xfrm>
            <a:prstGeom prst="straightConnector1">
              <a:avLst/>
            </a:prstGeom>
            <a:noFill/>
            <a:ln cap="flat" cmpd="sng" w="25400">
              <a:solidFill>
                <a:srgbClr val="595959"/>
              </a:solidFill>
              <a:prstDash val="solid"/>
              <a:round/>
              <a:headEnd len="sm" w="sm" type="none"/>
              <a:tailEnd len="lg" w="lg" type="stealth"/>
            </a:ln>
          </p:spPr>
        </p:cxnSp>
        <p:cxnSp>
          <p:nvCxnSpPr>
            <p:cNvPr id="253" name="Google Shape;253;p10"/>
            <p:cNvCxnSpPr>
              <a:stCxn id="247" idx="1"/>
              <a:endCxn id="248" idx="3"/>
            </p:cNvCxnSpPr>
            <p:nvPr/>
          </p:nvCxnSpPr>
          <p:spPr>
            <a:xfrm rot="10800000">
              <a:off x="6127302" y="5159999"/>
              <a:ext cx="782100" cy="9300"/>
            </a:xfrm>
            <a:prstGeom prst="straightConnector1">
              <a:avLst/>
            </a:prstGeom>
            <a:noFill/>
            <a:ln cap="flat" cmpd="sng" w="25400">
              <a:solidFill>
                <a:srgbClr val="595959"/>
              </a:solidFill>
              <a:prstDash val="solid"/>
              <a:round/>
              <a:headEnd len="sm" w="sm" type="none"/>
              <a:tailEnd len="lg" w="lg" type="stealth"/>
            </a:ln>
          </p:spPr>
        </p:cxnSp>
        <p:cxnSp>
          <p:nvCxnSpPr>
            <p:cNvPr id="254" name="Google Shape;254;p10"/>
            <p:cNvCxnSpPr>
              <a:stCxn id="248" idx="2"/>
              <a:endCxn id="255" idx="0"/>
            </p:cNvCxnSpPr>
            <p:nvPr/>
          </p:nvCxnSpPr>
          <p:spPr>
            <a:xfrm>
              <a:off x="5458511" y="5747335"/>
              <a:ext cx="0" cy="605400"/>
            </a:xfrm>
            <a:prstGeom prst="straightConnector1">
              <a:avLst/>
            </a:prstGeom>
            <a:noFill/>
            <a:ln cap="flat" cmpd="sng" w="25400">
              <a:solidFill>
                <a:srgbClr val="595959"/>
              </a:solidFill>
              <a:prstDash val="solid"/>
              <a:round/>
              <a:headEnd len="sm" w="sm" type="none"/>
              <a:tailEnd len="lg" w="lg" type="stealth"/>
            </a:ln>
          </p:spPr>
        </p:cxnSp>
        <p:cxnSp>
          <p:nvCxnSpPr>
            <p:cNvPr id="256" name="Google Shape;256;p10"/>
            <p:cNvCxnSpPr/>
            <p:nvPr/>
          </p:nvCxnSpPr>
          <p:spPr>
            <a:xfrm rot="10800000">
              <a:off x="9811184" y="5069632"/>
              <a:ext cx="463827" cy="1"/>
            </a:xfrm>
            <a:prstGeom prst="straightConnector1">
              <a:avLst/>
            </a:prstGeom>
            <a:noFill/>
            <a:ln cap="flat" cmpd="sng" w="25400">
              <a:solidFill>
                <a:srgbClr val="595959"/>
              </a:solidFill>
              <a:prstDash val="solid"/>
              <a:round/>
              <a:headEnd len="sm" w="sm" type="none"/>
              <a:tailEnd len="lg" w="lg" type="stealth"/>
            </a:ln>
          </p:spPr>
        </p:cxnSp>
        <p:cxnSp>
          <p:nvCxnSpPr>
            <p:cNvPr id="257" name="Google Shape;257;p10"/>
            <p:cNvCxnSpPr>
              <a:stCxn id="245" idx="2"/>
              <a:endCxn id="246" idx="0"/>
            </p:cNvCxnSpPr>
            <p:nvPr/>
          </p:nvCxnSpPr>
          <p:spPr>
            <a:xfrm>
              <a:off x="11726566" y="4262635"/>
              <a:ext cx="0" cy="309900"/>
            </a:xfrm>
            <a:prstGeom prst="straightConnector1">
              <a:avLst/>
            </a:prstGeom>
            <a:noFill/>
            <a:ln cap="flat" cmpd="sng" w="25400">
              <a:solidFill>
                <a:srgbClr val="595959"/>
              </a:solidFill>
              <a:prstDash val="solid"/>
              <a:round/>
              <a:headEnd len="sm" w="sm" type="none"/>
              <a:tailEnd len="lg" w="lg" type="stealth"/>
            </a:ln>
          </p:spPr>
        </p:cxnSp>
        <p:sp>
          <p:nvSpPr>
            <p:cNvPr id="255" name="Google Shape;255;p10"/>
            <p:cNvSpPr/>
            <p:nvPr/>
          </p:nvSpPr>
          <p:spPr>
            <a:xfrm>
              <a:off x="4000811" y="6352855"/>
              <a:ext cx="2915400" cy="1174659"/>
            </a:xfrm>
            <a:prstGeom prst="rect">
              <a:avLst/>
            </a:prstGeom>
            <a:solidFill>
              <a:srgbClr val="4BACC6"/>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Model Deployment</a:t>
              </a:r>
              <a:endParaRPr sz="2400">
                <a:solidFill>
                  <a:schemeClr val="lt1"/>
                </a:solidFill>
                <a:latin typeface="Arial"/>
                <a:ea typeface="Arial"/>
                <a:cs typeface="Arial"/>
                <a:sym typeface="Arial"/>
              </a:endParaRPr>
            </a:p>
          </p:txBody>
        </p:sp>
        <p:cxnSp>
          <p:nvCxnSpPr>
            <p:cNvPr id="258" name="Google Shape;258;p10"/>
            <p:cNvCxnSpPr>
              <a:stCxn id="255" idx="3"/>
              <a:endCxn id="249" idx="2"/>
            </p:cNvCxnSpPr>
            <p:nvPr/>
          </p:nvCxnSpPr>
          <p:spPr>
            <a:xfrm>
              <a:off x="6916211" y="6940185"/>
              <a:ext cx="1079700" cy="0"/>
            </a:xfrm>
            <a:prstGeom prst="straightConnector1">
              <a:avLst/>
            </a:prstGeom>
            <a:noFill/>
            <a:ln cap="flat" cmpd="sng" w="25400">
              <a:solidFill>
                <a:srgbClr val="595959"/>
              </a:solidFill>
              <a:prstDash val="solid"/>
              <a:round/>
              <a:headEnd len="sm" w="sm" type="none"/>
              <a:tailEnd len="lg" w="lg" type="stealth"/>
            </a:ln>
          </p:spPr>
        </p:cxn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ACER</dc:creator>
</cp:coreProperties>
</file>