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0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2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65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4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1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2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2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5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1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8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orgs/ksu-is/repositori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658E-0EE1-4C98-8FDE-1AC09BE92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1241266"/>
            <a:ext cx="4435978" cy="3153753"/>
          </a:xfrm>
        </p:spPr>
        <p:txBody>
          <a:bodyPr>
            <a:normAutofit/>
          </a:bodyPr>
          <a:lstStyle/>
          <a:p>
            <a:r>
              <a:rPr lang="en-US"/>
              <a:t>Driver’s Ed Training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9AADF-C5F7-4324-936D-A47DE9712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4591665"/>
            <a:ext cx="4435978" cy="9855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By: Rylan Heisser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This program is intended to deliver experience behind the wheel, without being behind the wheel.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Link to origin of program: </a:t>
            </a:r>
            <a:r>
              <a:rPr lang="en-US" sz="1300" dirty="0">
                <a:hlinkClick r:id="rId2"/>
              </a:rPr>
              <a:t>https://github.com/orgs/ksu-is/repositories</a:t>
            </a:r>
            <a:endParaRPr lang="en-US" sz="13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A44EEC-513B-44FD-A33C-A3AF3F364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4" y="1113063"/>
            <a:ext cx="4986236" cy="4628759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wo people in a car&#10;&#10;Description automatically generated with medium confidence">
            <a:extLst>
              <a:ext uri="{FF2B5EF4-FFF2-40B4-BE49-F238E27FC236}">
                <a16:creationId xmlns:a16="http://schemas.microsoft.com/office/drawing/2014/main" id="{59675232-178E-4CE4-B771-D4528CA82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26" y="1228498"/>
            <a:ext cx="4263244" cy="181187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AD407BC-D4B6-4752-82BA-64F941347D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7"/>
          <a:stretch/>
        </p:blipFill>
        <p:spPr>
          <a:xfrm>
            <a:off x="1474826" y="3561990"/>
            <a:ext cx="4263244" cy="1629077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11D0E2-8CE8-42C6-805B-C99E0EF6A86B}"/>
              </a:ext>
            </a:extLst>
          </p:cNvPr>
          <p:cNvSpPr txBox="1"/>
          <p:nvPr/>
        </p:nvSpPr>
        <p:spPr>
          <a:xfrm>
            <a:off x="1273490" y="3097496"/>
            <a:ext cx="4658784" cy="3645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rgbClr val="FFFFFF"/>
                </a:solidFill>
              </a:rPr>
              <a:t>The program should provide the basic information needed for the Driver’s Ed test and will ensure that your teenager is prepared to be on their own on the road.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12CDA-0B5E-4523-9121-55080CE9E8B6}"/>
              </a:ext>
            </a:extLst>
          </p:cNvPr>
          <p:cNvSpPr txBox="1"/>
          <p:nvPr/>
        </p:nvSpPr>
        <p:spPr>
          <a:xfrm>
            <a:off x="1273490" y="5262377"/>
            <a:ext cx="4658784" cy="3645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rgbClr val="FFFFFF"/>
                </a:solidFill>
              </a:rPr>
              <a:t>As shown in the code above, this program is meant to be short and simple to avoid confusion but will still provide adequate knowledge to the user.</a:t>
            </a:r>
          </a:p>
        </p:txBody>
      </p:sp>
    </p:spTree>
    <p:extLst>
      <p:ext uri="{BB962C8B-B14F-4D97-AF65-F5344CB8AC3E}">
        <p14:creationId xmlns:p14="http://schemas.microsoft.com/office/powerpoint/2010/main" val="1221316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467</TotalTime>
  <Words>101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Driver’s Ed Training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Driver’s Ed Training Program</dc:title>
  <dc:creator>Rylan Heisser</dc:creator>
  <cp:lastModifiedBy>Rylan Heisser</cp:lastModifiedBy>
  <cp:revision>14</cp:revision>
  <dcterms:created xsi:type="dcterms:W3CDTF">2021-11-27T16:12:41Z</dcterms:created>
  <dcterms:modified xsi:type="dcterms:W3CDTF">2021-11-30T22:49:22Z</dcterms:modified>
</cp:coreProperties>
</file>