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7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5D0A-A88B-4E60-9691-B85EF6710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8B001-2215-4114-A159-869596895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4777C-65EA-4AB3-A27D-C9A257D7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7ECC-1CF7-4B60-A0BA-55118E0B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7727-4FD4-430A-8B74-1990C18B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386B-9809-4E51-A62E-1E13CB44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11EC-1E2A-4EF5-9EB3-38AA8A7A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EA3D-B426-4C27-9377-F21DFD1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39AA-65A2-4A18-BEB7-E4018B3D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F0FE-7D36-48C8-833A-2DA53D5A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57A25-F17C-44DF-8EFB-80605CD99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408A6-6F36-441B-84DE-1AF52EB7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1450-D939-4BAD-844A-831F31ED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8264D-ABE8-4F01-B073-4F83CC2F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772-C6E7-442A-A6B5-7B9AA8A2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460F-994A-44DC-A6E1-E2791C14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9BF4-FAC4-42C9-BCF2-2985F73B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7E3A-3A61-496D-9978-E5CC3CBA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644F-C552-484D-AB36-50ECB458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4953-40E9-47F3-A087-405AE98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95A6-A81C-4AFC-A2C6-2E8C5D5E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63576-9FB0-4CD9-AE83-B7200DD7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69F7-82DC-4516-A69D-AAC16602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341B-01E4-4DD3-8E81-9D804531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3DF8-645B-4779-BEE8-D6AFBF69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0F30-450B-4304-9D6D-1BEB604A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52A23-7FBD-4BD3-B582-2E29EDE19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0F561-41AA-4C63-AB31-68A12F6D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3FE1-4DE3-4139-88F8-F4CFD11F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9EEE-41FF-4AB4-B213-1E489E03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7BB0-EB19-432A-8A09-8C1A4F03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19E9-A43E-4BC7-B566-BBEBD2EE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DD57E-4069-4C3C-84AE-C9DB2ED8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D8DB5-E27F-4C3C-B817-D6795C538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E5959-4C38-46A3-B504-643FD7E68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C057D-7046-462F-B420-CF216B781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01A88-ECCA-422C-8332-6D8B497D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8E080-171B-4E08-8B26-AC8B7A0D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8E22E-5167-4F47-A60E-F546600E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3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9B8F-5552-4F8F-A7BA-CD420841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C792D-FD5B-4A90-A803-978359E1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57096-8EE5-4897-9E78-1FE89BCD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2AEA6-72C1-471C-95CF-75653A7C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9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DA6E8-2555-4227-83C5-D99B7808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28F06-A5B8-4A22-A1FD-0A066CEF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E176-45C2-4BE1-A624-7E2D7FF2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4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0C6C-BB60-44BF-8BAA-EB0F635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1D58-2A43-4368-B187-E81D2825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A3A5A-E5BF-4DDE-A52C-385DAF70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057A5-703F-4CE7-BD35-6BDB7EB9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05E7-90F7-46CE-8517-4ED5D9A0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A0B80-1AAB-4FE1-A5E0-F6F95F7C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A732-BB38-4598-8B4D-9D19DF37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02833-2712-4155-9F19-175D2C5BE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016B-1106-4023-B05D-F85D58635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69089-1199-4E22-9E90-59485B9C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9745-2946-484B-971A-10BBCC9B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4876-FF05-4602-A89C-1354B720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767CA-C847-4F7D-ACE6-8D9E0E54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050D3-934E-4416-9A0A-69EC2E80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9D31D-FD05-48AD-864B-0E2461ED8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5574B-1DBE-4144-B93C-D5E7374B9184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EA8C-6483-405C-84AB-77BAE7D3C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A2BC-EAAC-4831-A682-F78DFA3E4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A7C8-1E5F-46AD-92B2-3E16AB561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F26-8418-4792-8639-3CD39DE32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5D6C5-D56F-4072-94DA-6A635E067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A0FB0-3115-4617-B4F9-609B3FA0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00" y="935954"/>
            <a:ext cx="9818596" cy="5522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Autofit/>
          </a:bodyPr>
          <a:lstStyle/>
          <a:p>
            <a:r>
              <a:rPr lang="en-US" sz="3200" dirty="0"/>
              <a:t>Nonideal Flyback Diff Turns Ratio, Transient, D=0.5355</a:t>
            </a:r>
          </a:p>
        </p:txBody>
      </p:sp>
    </p:spTree>
    <p:extLst>
      <p:ext uri="{BB962C8B-B14F-4D97-AF65-F5344CB8AC3E}">
        <p14:creationId xmlns:p14="http://schemas.microsoft.com/office/powerpoint/2010/main" val="18642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61F12C4-5620-45B0-92F1-F89FDCC3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1281239"/>
            <a:ext cx="5887272" cy="4382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Autofit/>
          </a:bodyPr>
          <a:lstStyle/>
          <a:p>
            <a:r>
              <a:rPr lang="en-US" sz="3200" dirty="0"/>
              <a:t>Nonideal Flyback Diff Turns Ratio, Efficiency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F12CE-D384-497C-9489-9BAD36713DA7}"/>
              </a:ext>
            </a:extLst>
          </p:cNvPr>
          <p:cNvSpPr txBox="1"/>
          <p:nvPr/>
        </p:nvSpPr>
        <p:spPr>
          <a:xfrm>
            <a:off x="4910932" y="5942784"/>
            <a:ext cx="237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Efficiency = 0.926</a:t>
            </a:r>
          </a:p>
        </p:txBody>
      </p:sp>
    </p:spTree>
    <p:extLst>
      <p:ext uri="{BB962C8B-B14F-4D97-AF65-F5344CB8AC3E}">
        <p14:creationId xmlns:p14="http://schemas.microsoft.com/office/powerpoint/2010/main" val="25605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rmAutofit fontScale="90000"/>
          </a:bodyPr>
          <a:lstStyle/>
          <a:p>
            <a:r>
              <a:rPr lang="en-US" dirty="0"/>
              <a:t>Ideal Flyback for Gate Drive VDD/VEE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DDC1BE0D-82BB-4FBC-8A22-946FACD1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95" y="1001806"/>
            <a:ext cx="10082609" cy="5114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2B9239-F5D7-4841-8049-29515425EFFD}"/>
              </a:ext>
            </a:extLst>
          </p:cNvPr>
          <p:cNvSpPr txBox="1"/>
          <p:nvPr/>
        </p:nvSpPr>
        <p:spPr>
          <a:xfrm>
            <a:off x="1889311" y="1425388"/>
            <a:ext cx="1735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Specifications</a:t>
            </a:r>
          </a:p>
          <a:p>
            <a:r>
              <a:rPr lang="en-US" dirty="0" err="1"/>
              <a:t>V_in</a:t>
            </a:r>
            <a:r>
              <a:rPr lang="en-US" dirty="0"/>
              <a:t> = 12V</a:t>
            </a:r>
          </a:p>
          <a:p>
            <a:r>
              <a:rPr lang="en-US" dirty="0" err="1"/>
              <a:t>V_out</a:t>
            </a:r>
            <a:r>
              <a:rPr lang="en-US" dirty="0"/>
              <a:t> = 15V/-4V</a:t>
            </a:r>
          </a:p>
        </p:txBody>
      </p:sp>
    </p:spTree>
    <p:extLst>
      <p:ext uri="{BB962C8B-B14F-4D97-AF65-F5344CB8AC3E}">
        <p14:creationId xmlns:p14="http://schemas.microsoft.com/office/powerpoint/2010/main" val="8630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rmAutofit fontScale="90000"/>
          </a:bodyPr>
          <a:lstStyle/>
          <a:p>
            <a:r>
              <a:rPr lang="en-US" dirty="0"/>
              <a:t>Ideal Flyback Calculations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3B25C07-921A-43F5-8F65-13AAE0B7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97" y="1223682"/>
            <a:ext cx="3439005" cy="492511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FB709F-D9C1-40F6-B6B0-94DF9618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00" y="1223682"/>
            <a:ext cx="3041537" cy="49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rmAutofit fontScale="90000"/>
          </a:bodyPr>
          <a:lstStyle/>
          <a:p>
            <a:r>
              <a:rPr lang="en-US" dirty="0"/>
              <a:t>Ideal Flyback Transient, D=0.4545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A099F-90AC-4010-88AC-B5687CE3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03" y="1001806"/>
            <a:ext cx="9818594" cy="55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rmAutofit fontScale="90000"/>
          </a:bodyPr>
          <a:lstStyle/>
          <a:p>
            <a:r>
              <a:rPr lang="en-US" dirty="0"/>
              <a:t>Nonideal Flyback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4582920-D6B9-45F7-9C32-DC385BC8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4" y="1001806"/>
            <a:ext cx="10070411" cy="51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C59C3-3781-4F0D-B664-FE46CECE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04" y="1001806"/>
            <a:ext cx="9818594" cy="5522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rmAutofit fontScale="90000"/>
          </a:bodyPr>
          <a:lstStyle/>
          <a:p>
            <a:r>
              <a:rPr lang="en-US" dirty="0"/>
              <a:t>Nonideal Flyback Transient, D=0.4545</a:t>
            </a:r>
          </a:p>
        </p:txBody>
      </p:sp>
    </p:spTree>
    <p:extLst>
      <p:ext uri="{BB962C8B-B14F-4D97-AF65-F5344CB8AC3E}">
        <p14:creationId xmlns:p14="http://schemas.microsoft.com/office/powerpoint/2010/main" val="271895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1A44-3208-4CB9-82EF-126CB0A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681"/>
          </a:xfrm>
        </p:spPr>
        <p:txBody>
          <a:bodyPr>
            <a:normAutofit fontScale="90000"/>
          </a:bodyPr>
          <a:lstStyle/>
          <a:p>
            <a:r>
              <a:rPr lang="en-US" dirty="0"/>
              <a:t>Nonideal Flyback w/ Different Turns Ratio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2F076-09D2-4DD1-B8C3-DA9984279F26}"/>
              </a:ext>
            </a:extLst>
          </p:cNvPr>
          <p:cNvSpPr txBox="1"/>
          <p:nvPr/>
        </p:nvSpPr>
        <p:spPr>
          <a:xfrm>
            <a:off x="9702335" y="289623"/>
            <a:ext cx="23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Losses obtained from quick look at </a:t>
            </a:r>
            <a:r>
              <a:rPr lang="en-US" dirty="0" err="1"/>
              <a:t>Digikey</a:t>
            </a:r>
            <a:endParaRPr 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466B373-2583-4D18-8097-E5AD46C1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0" y="1204382"/>
            <a:ext cx="10322859" cy="5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5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E2DAFBD-B568-47CC-B888-C78DB05A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0" y="1095935"/>
            <a:ext cx="10933599" cy="52274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94FBD0-1099-4062-B076-6D8ADDE8DE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6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Power Loss Model</a:t>
            </a:r>
          </a:p>
        </p:txBody>
      </p:sp>
    </p:spTree>
    <p:extLst>
      <p:ext uri="{BB962C8B-B14F-4D97-AF65-F5344CB8AC3E}">
        <p14:creationId xmlns:p14="http://schemas.microsoft.com/office/powerpoint/2010/main" val="325903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998005D-15E1-42A7-9886-B6228805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1" y="1102746"/>
            <a:ext cx="10901697" cy="52743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94FBD0-1099-4062-B076-6D8ADDE8DE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36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Power Loss Model</a:t>
            </a:r>
          </a:p>
        </p:txBody>
      </p:sp>
    </p:spTree>
    <p:extLst>
      <p:ext uri="{BB962C8B-B14F-4D97-AF65-F5344CB8AC3E}">
        <p14:creationId xmlns:p14="http://schemas.microsoft.com/office/powerpoint/2010/main" val="165664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81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Ideal Flyback for Gate Drive VDD/VEE</vt:lpstr>
      <vt:lpstr>Ideal Flyback Calculations</vt:lpstr>
      <vt:lpstr>Ideal Flyback Transient, D=0.4545</vt:lpstr>
      <vt:lpstr>Nonideal Flyback</vt:lpstr>
      <vt:lpstr>Nonideal Flyback Transient, D=0.4545</vt:lpstr>
      <vt:lpstr>Nonideal Flyback w/ Different Turns Ratio</vt:lpstr>
      <vt:lpstr>PowerPoint Presentation</vt:lpstr>
      <vt:lpstr>PowerPoint Presentation</vt:lpstr>
      <vt:lpstr>Nonideal Flyback Diff Turns Ratio, Transient, D=0.5355</vt:lpstr>
      <vt:lpstr>Nonideal Flyback Diff Turns Ratio,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Tran</dc:creator>
  <cp:lastModifiedBy>Ryan Tran</cp:lastModifiedBy>
  <cp:revision>3</cp:revision>
  <dcterms:created xsi:type="dcterms:W3CDTF">2021-08-15T23:10:49Z</dcterms:created>
  <dcterms:modified xsi:type="dcterms:W3CDTF">2021-08-19T06:08:58Z</dcterms:modified>
</cp:coreProperties>
</file>