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embedTrueTypeFonts="1" saveSubsetFonts="1">
  <p:sldMasterIdLst>
    <p:sldMasterId id="2147483667" r:id="rId22"/>
  </p:sldMasterIdLst>
  <p:notesMasterIdLst>
    <p:notesMasterId r:id="rId26"/>
  </p:notesMasterIdLst>
  <p:handoutMasterIdLst>
    <p:handoutMasterId r:id="rId24"/>
  </p:handoutMasterIdLst>
  <p:sldIdLst>
    <p:sldId id="256" r:id="rId28"/>
    <p:sldId id="360" r:id="rId29"/>
    <p:sldId id="361" r:id="rId30"/>
    <p:sldId id="362" r:id="rId31"/>
    <p:sldId id="365" r:id="rId32"/>
    <p:sldId id="367" r:id="rId33"/>
    <p:sldId id="366" r:id="rId34"/>
    <p:sldId id="368" r:id="rId35"/>
    <p:sldId id="36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  <p:embeddedFontLst>
    <p:embeddedFont>
      <p:font typeface="Calibri" panose="020F0502020204030204" pitchFamily="34" charset="0">
        <p:regular r:id="rId7"/>
        <p:bold r:id="rId5"/>
        <p:italic r:id="rId2"/>
        <p:boldItalic r:id="rId1"/>
      </p:font>
    </p:embeddedFont>
    <p:embeddedFont>
      <p:font typeface="KoPubWorld돋움체 Bold" panose="00000800000000000000" pitchFamily="2" charset="-127">
        <p:bold r:id="rId9"/>
      </p:font>
    </p:embeddedFont>
    <p:embeddedFont>
      <p:font typeface="맑은 고딕" panose="020B0503020000020004" pitchFamily="50" charset="-127">
        <p:regular r:id="rId6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9E7E7"/>
    <a:srgbClr val="FF8181"/>
    <a:srgbClr val="000000"/>
    <a:srgbClr val="E29696"/>
    <a:srgbClr val="FFD1D1"/>
    <a:srgbClr val="D3D3D3"/>
    <a:srgbClr val="FDFBF9"/>
    <a:srgbClr val="DEDEDE"/>
    <a:srgbClr val="F7F7F7"/>
    <a:srgbClr val="F2DED6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C2D89-BB42-A040-B0C5-5574D6E92826}" v="82" dt="2021-02-25T11:23:24.650"/>
    <p1510:client id="{392872DA-8146-EE48-8094-E5348147FC67}" v="31" dt="2021-02-26T06:40:53.588"/>
    <p1510:client id="{6C9DB19F-BA80-D74A-9444-A63AF2946464}" v="1" dt="2021-02-26T06:52:1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2" autoAdjust="0"/>
    <p:restoredTop sz="95634"/>
  </p:normalViewPr>
  <p:slideViewPr>
    <p:cSldViewPr snapToGrid="0" snapToObjects="1">
      <p:cViewPr varScale="1">
        <p:scale>
          <a:sx n="57" d="100"/>
          <a:sy n="57" d="100"/>
        </p:scale>
        <p:origin x="96" y="1062"/>
      </p:cViewPr>
      <p:guideLst>
        <p:guide orient="horz" pos="2158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>
        <p:guide orient="horz" pos="2158"/>
        <p:guide pos="381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16.fntdata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font2.fntdata"></Relationship><Relationship Id="rId6" Type="http://schemas.openxmlformats.org/officeDocument/2006/relationships/font" Target="fonts/font15.fntdata"></Relationship><Relationship Id="rId7" Type="http://schemas.openxmlformats.org/officeDocument/2006/relationships/font" Target="fonts/font1.fntdata"></Relationship><Relationship Id="rId8" Type="http://schemas.microsoft.com/office/2015/10/relationships/revisionInfo" Target="revisionInfo.xml"></Relationship><Relationship Id="rId9" Type="http://schemas.openxmlformats.org/officeDocument/2006/relationships/font" Target="fonts/font5.fntdata"></Relationship><Relationship Id="rId10" Type="http://schemas.microsoft.com/office/2016/11/relationships/changesInfo" Target="changesInfos/changesInfo1.xml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handoutMaster" Target="handoutMasters/handoutMaster1.xml"></Relationship><Relationship Id="rId26" Type="http://schemas.openxmlformats.org/officeDocument/2006/relationships/notesMaster" Target="notesMasters/notesMaster1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Jihoon" userId="6ceaae74f154cc96" providerId="LiveId" clId="{392872DA-8146-EE48-8094-E5348147FC67}"/>
    <pc:docChg chg="undo custSel addSld modSld">
      <pc:chgData name="Jung Jihoon" userId="6ceaae74f154cc96" providerId="LiveId" clId="{392872DA-8146-EE48-8094-E5348147FC67}" dt="2021-02-26T06:40:53.588" v="310" actId="478"/>
      <pc:docMkLst>
        <pc:docMk/>
      </pc:docMkLst>
      <pc:sldChg chg="modSp mod">
        <pc:chgData name="Jung Jihoon" userId="6ceaae74f154cc96" providerId="LiveId" clId="{392872DA-8146-EE48-8094-E5348147FC67}" dt="2021-02-26T06:37:09.262" v="240" actId="20577"/>
        <pc:sldMkLst>
          <pc:docMk/>
          <pc:sldMk cId="1051844779" sldId="279"/>
        </pc:sldMkLst>
        <pc:spChg chg="mod">
          <ac:chgData name="Jung Jihoon" userId="6ceaae74f154cc96" providerId="LiveId" clId="{392872DA-8146-EE48-8094-E5348147FC67}" dt="2021-02-26T06:37:09.262" v="240" actId="20577"/>
          <ac:spMkLst>
            <pc:docMk/>
            <pc:sldMk cId="1051844779" sldId="279"/>
            <ac:spMk id="9" creationId="{D3DA9710-A6B0-41AC-8B66-DCADEF18E164}"/>
          </ac:spMkLst>
        </pc:spChg>
      </pc:sldChg>
      <pc:sldChg chg="addSp delSp modSp mod">
        <pc:chgData name="Jung Jihoon" userId="6ceaae74f154cc96" providerId="LiveId" clId="{392872DA-8146-EE48-8094-E5348147FC67}" dt="2021-02-26T06:11:01.489" v="98" actId="207"/>
        <pc:sldMkLst>
          <pc:docMk/>
          <pc:sldMk cId="801091613" sldId="285"/>
        </pc:sldMkLst>
        <pc:spChg chg="mod">
          <ac:chgData name="Jung Jihoon" userId="6ceaae74f154cc96" providerId="LiveId" clId="{392872DA-8146-EE48-8094-E5348147FC67}" dt="2021-02-26T06:11:01.489" v="98" actId="207"/>
          <ac:spMkLst>
            <pc:docMk/>
            <pc:sldMk cId="801091613" sldId="285"/>
            <ac:spMk id="6" creationId="{B016777C-CFFA-4D9C-9EEA-F8CDBF9DA4E4}"/>
          </ac:spMkLst>
        </pc:spChg>
        <pc:picChg chg="add del mod">
          <ac:chgData name="Jung Jihoon" userId="6ceaae74f154cc96" providerId="LiveId" clId="{392872DA-8146-EE48-8094-E5348147FC67}" dt="2021-02-26T06:03:07.514" v="6" actId="478"/>
          <ac:picMkLst>
            <pc:docMk/>
            <pc:sldMk cId="801091613" sldId="285"/>
            <ac:picMk id="1026" creationId="{AD890B49-D54F-E345-AB40-B87968F3542E}"/>
          </ac:picMkLst>
        </pc:picChg>
        <pc:picChg chg="add mod">
          <ac:chgData name="Jung Jihoon" userId="6ceaae74f154cc96" providerId="LiveId" clId="{392872DA-8146-EE48-8094-E5348147FC67}" dt="2021-02-26T06:03:16.394" v="9" actId="1076"/>
          <ac:picMkLst>
            <pc:docMk/>
            <pc:sldMk cId="801091613" sldId="285"/>
            <ac:picMk id="1028" creationId="{0D97423F-1330-C243-9E09-3D9DFF35891C}"/>
          </ac:picMkLst>
        </pc:picChg>
      </pc:sldChg>
      <pc:sldChg chg="modSp mod">
        <pc:chgData name="Jung Jihoon" userId="6ceaae74f154cc96" providerId="LiveId" clId="{392872DA-8146-EE48-8094-E5348147FC67}" dt="2021-02-26T06:10:56.878" v="97" actId="207"/>
        <pc:sldMkLst>
          <pc:docMk/>
          <pc:sldMk cId="4005694301" sldId="286"/>
        </pc:sldMkLst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2" creationId="{14873788-4D97-4921-A509-8073EFA284B5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56.878" v="97" actId="207"/>
          <ac:spMkLst>
            <pc:docMk/>
            <pc:sldMk cId="4005694301" sldId="286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3:43.132" v="12" actId="2711"/>
          <ac:spMkLst>
            <pc:docMk/>
            <pc:sldMk cId="4005694301" sldId="286"/>
            <ac:spMk id="7" creationId="{AAA803EB-2506-41EE-B8ED-B6C2F600B8FE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8" creationId="{D93BE90F-ADEB-42BF-B2E2-B44D2936BEEB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3:43.132" v="12" actId="2711"/>
          <ac:spMkLst>
            <pc:docMk/>
            <pc:sldMk cId="4005694301" sldId="286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1" creationId="{67CAA4EF-EB81-47CB-96B0-B25C140C9D79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2" creationId="{E0FD2E17-8A6F-B34A-B889-8A8F9F39833C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4" creationId="{BBE2C5C8-B36F-4E62-A37C-0D5409163C2A}"/>
          </ac:spMkLst>
        </pc:spChg>
      </pc:sldChg>
      <pc:sldChg chg="modSp mod">
        <pc:chgData name="Jung Jihoon" userId="6ceaae74f154cc96" providerId="LiveId" clId="{392872DA-8146-EE48-8094-E5348147FC67}" dt="2021-02-26T06:10:52.568" v="96" actId="207"/>
        <pc:sldMkLst>
          <pc:docMk/>
          <pc:sldMk cId="502546772" sldId="287"/>
        </pc:sldMkLst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52.568" v="96" actId="207"/>
          <ac:spMkLst>
            <pc:docMk/>
            <pc:sldMk cId="502546772" sldId="287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4:11.870" v="15" actId="2711"/>
          <ac:spMkLst>
            <pc:docMk/>
            <pc:sldMk cId="502546772" sldId="287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12" creationId="{C9B7F931-098E-4A6F-9635-31D77BB5C73A}"/>
          </ac:spMkLst>
        </pc:spChg>
        <pc:spChg chg="mod">
          <ac:chgData name="Jung Jihoon" userId="6ceaae74f154cc96" providerId="LiveId" clId="{392872DA-8146-EE48-8094-E5348147FC67}" dt="2021-02-26T06:04:11.870" v="15" actId="2711"/>
          <ac:spMkLst>
            <pc:docMk/>
            <pc:sldMk cId="502546772" sldId="287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15" creationId="{D75C4D20-2C7E-427D-9E8B-06AFC3554B40}"/>
          </ac:spMkLst>
        </pc:spChg>
        <pc:graphicFrameChg chg="mod modGraphic">
          <ac:chgData name="Jung Jihoon" userId="6ceaae74f154cc96" providerId="LiveId" clId="{392872DA-8146-EE48-8094-E5348147FC67}" dt="2021-02-26T06:04:18.415" v="17" actId="2711"/>
          <ac:graphicFrameMkLst>
            <pc:docMk/>
            <pc:sldMk cId="502546772" sldId="287"/>
            <ac:graphicFrameMk id="4" creationId="{8A865770-CB5D-4600-837A-02CB159614A9}"/>
          </ac:graphicFrameMkLst>
        </pc:graphicFrameChg>
      </pc:sldChg>
      <pc:sldChg chg="modSp mod">
        <pc:chgData name="Jung Jihoon" userId="6ceaae74f154cc96" providerId="LiveId" clId="{392872DA-8146-EE48-8094-E5348147FC67}" dt="2021-02-26T06:10:48.821" v="95" actId="207"/>
        <pc:sldMkLst>
          <pc:docMk/>
          <pc:sldMk cId="2848702029" sldId="288"/>
        </pc:sldMkLst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8.821" v="95" actId="207"/>
          <ac:spMkLst>
            <pc:docMk/>
            <pc:sldMk cId="2848702029" sldId="288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4:43.132" v="20" actId="2711"/>
          <ac:spMkLst>
            <pc:docMk/>
            <pc:sldMk cId="2848702029" sldId="288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11" creationId="{A4FE27E0-60BA-43DC-89E8-41CAD3B62461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12" creationId="{C9B7F931-098E-4A6F-9635-31D77BB5C73A}"/>
          </ac:spMkLst>
        </pc:spChg>
        <pc:spChg chg="mod">
          <ac:chgData name="Jung Jihoon" userId="6ceaae74f154cc96" providerId="LiveId" clId="{392872DA-8146-EE48-8094-E5348147FC67}" dt="2021-02-26T06:04:43.132" v="20" actId="2711"/>
          <ac:spMkLst>
            <pc:docMk/>
            <pc:sldMk cId="2848702029" sldId="288"/>
            <ac:spMk id="13" creationId="{49916982-9D1E-4E99-A7C3-01D9049AFB56}"/>
          </ac:spMkLst>
        </pc:spChg>
      </pc:sldChg>
      <pc:sldChg chg="modSp mod">
        <pc:chgData name="Jung Jihoon" userId="6ceaae74f154cc96" providerId="LiveId" clId="{392872DA-8146-EE48-8094-E5348147FC67}" dt="2021-02-26T06:10:44.718" v="94" actId="207"/>
        <pc:sldMkLst>
          <pc:docMk/>
          <pc:sldMk cId="450758838" sldId="289"/>
        </pc:sldMkLst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4.718" v="94" actId="207"/>
          <ac:spMkLst>
            <pc:docMk/>
            <pc:sldMk cId="450758838" sldId="289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7" creationId="{30F683D9-5B79-4E44-8754-B2A9A251E1E9}"/>
          </ac:spMkLst>
        </pc:spChg>
        <pc:spChg chg="mod">
          <ac:chgData name="Jung Jihoon" userId="6ceaae74f154cc96" providerId="LiveId" clId="{392872DA-8146-EE48-8094-E5348147FC67}" dt="2021-02-26T06:05:43.974" v="72" actId="2711"/>
          <ac:spMkLst>
            <pc:docMk/>
            <pc:sldMk cId="450758838" sldId="289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7" creationId="{1DA4728A-F466-40C9-AEE4-BD1279FDC620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9" creationId="{F485A1D5-ABAA-4B7F-A2B6-8CBECA0C1941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0" creationId="{40F2A683-FF09-45E9-A9E1-75E68C69FCCA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1" creationId="{99500F14-6981-4585-BF15-A4FA43E1871C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2" creationId="{DB77615A-2591-4788-9743-8F35EA18E4A0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3" creationId="{E91F5256-4514-4987-92FF-78651AAB5709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4" creationId="{25F3CB09-916C-4332-AD7C-C1D51F36437A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7" creationId="{CF451E46-36D9-4F39-9E81-A6C4551B39E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8" creationId="{CF5CBCD8-1BFD-4FEE-8365-EA14B0304C6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9" creationId="{BE8A13A9-C090-41AA-A676-B8721AEE9E0B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66" creationId="{644F2BB1-51A7-434D-A127-BCA7B6FDC92D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90" creationId="{A763427A-2EB4-48D2-9AE8-909B8E559CA8}"/>
          </ac:spMkLst>
        </pc:spChg>
        <pc:cxnChg chg="mod">
          <ac:chgData name="Jung Jihoon" userId="6ceaae74f154cc96" providerId="LiveId" clId="{392872DA-8146-EE48-8094-E5348147FC67}" dt="2021-02-26T06:05:01.591" v="31" actId="1038"/>
          <ac:cxnSpMkLst>
            <pc:docMk/>
            <pc:sldMk cId="450758838" sldId="289"/>
            <ac:cxnSpMk id="31" creationId="{013E39B6-1B18-48FF-A9D0-A0C95356562F}"/>
          </ac:cxnSpMkLst>
        </pc:cxnChg>
        <pc:cxnChg chg="mod">
          <ac:chgData name="Jung Jihoon" userId="6ceaae74f154cc96" providerId="LiveId" clId="{392872DA-8146-EE48-8094-E5348147FC67}" dt="2021-02-26T06:05:11.582" v="53" actId="1037"/>
          <ac:cxnSpMkLst>
            <pc:docMk/>
            <pc:sldMk cId="450758838" sldId="289"/>
            <ac:cxnSpMk id="37" creationId="{EAD17095-4F4E-42ED-92AE-4D8557B16229}"/>
          </ac:cxnSpMkLst>
        </pc:cxnChg>
        <pc:cxnChg chg="mod">
          <ac:chgData name="Jung Jihoon" userId="6ceaae74f154cc96" providerId="LiveId" clId="{392872DA-8146-EE48-8094-E5348147FC67}" dt="2021-02-26T06:05:21.847" v="68" actId="1076"/>
          <ac:cxnSpMkLst>
            <pc:docMk/>
            <pc:sldMk cId="450758838" sldId="289"/>
            <ac:cxnSpMk id="41" creationId="{CD4CA630-7740-44C4-A782-D08039855287}"/>
          </ac:cxnSpMkLst>
        </pc:cxnChg>
        <pc:cxnChg chg="mod">
          <ac:chgData name="Jung Jihoon" userId="6ceaae74f154cc96" providerId="LiveId" clId="{392872DA-8146-EE48-8094-E5348147FC67}" dt="2021-02-26T06:05:21.847" v="68" actId="1076"/>
          <ac:cxnSpMkLst>
            <pc:docMk/>
            <pc:sldMk cId="450758838" sldId="289"/>
            <ac:cxnSpMk id="43" creationId="{D5E8F3ED-52A6-4F1E-A58D-C2939586A5FE}"/>
          </ac:cxnSpMkLst>
        </pc:cxnChg>
      </pc:sldChg>
      <pc:sldChg chg="modSp mod">
        <pc:chgData name="Jung Jihoon" userId="6ceaae74f154cc96" providerId="LiveId" clId="{392872DA-8146-EE48-8094-E5348147FC67}" dt="2021-02-26T06:10:41.028" v="93" actId="207"/>
        <pc:sldMkLst>
          <pc:docMk/>
          <pc:sldMk cId="1127403481" sldId="290"/>
        </pc:sldMkLst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1.028" v="93" actId="207"/>
          <ac:spMkLst>
            <pc:docMk/>
            <pc:sldMk cId="1127403481" sldId="290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26" creationId="{00E2AA57-0684-4C29-B0AD-CB636B2731AA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34" creationId="{D7113507-484D-4526-B185-061C8E19659E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90" creationId="{A763427A-2EB4-48D2-9AE8-909B8E559CA8}"/>
          </ac:spMkLst>
        </pc:spChg>
        <pc:graphicFrameChg chg="mod modGraphic">
          <ac:chgData name="Jung Jihoon" userId="6ceaae74f154cc96" providerId="LiveId" clId="{392872DA-8146-EE48-8094-E5348147FC67}" dt="2021-02-26T06:09:14.616" v="77" actId="2711"/>
          <ac:graphicFrameMkLst>
            <pc:docMk/>
            <pc:sldMk cId="1127403481" sldId="290"/>
            <ac:graphicFrameMk id="8" creationId="{53C182A1-1CD2-4E58-A5D2-91BFC77EC989}"/>
          </ac:graphicFrameMkLst>
        </pc:graphicFrameChg>
      </pc:sldChg>
      <pc:sldChg chg="modSp mod">
        <pc:chgData name="Jung Jihoon" userId="6ceaae74f154cc96" providerId="LiveId" clId="{392872DA-8146-EE48-8094-E5348147FC67}" dt="2021-02-26T06:10:38.474" v="92" actId="207"/>
        <pc:sldMkLst>
          <pc:docMk/>
          <pc:sldMk cId="2153205699" sldId="291"/>
        </pc:sldMkLst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38.474" v="92" actId="207"/>
          <ac:spMkLst>
            <pc:docMk/>
            <pc:sldMk cId="2153205699" sldId="291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9:45.193" v="81" actId="2711"/>
          <ac:spMkLst>
            <pc:docMk/>
            <pc:sldMk cId="2153205699" sldId="291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90" creationId="{A763427A-2EB4-48D2-9AE8-909B8E559CA8}"/>
          </ac:spMkLst>
        </pc:spChg>
        <pc:picChg chg="mod">
          <ac:chgData name="Jung Jihoon" userId="6ceaae74f154cc96" providerId="LiveId" clId="{392872DA-8146-EE48-8094-E5348147FC67}" dt="2021-02-26T06:09:26.831" v="78" actId="2711"/>
          <ac:picMkLst>
            <pc:docMk/>
            <pc:sldMk cId="2153205699" sldId="291"/>
            <ac:picMk id="3076" creationId="{6F6D977E-B771-F942-AFD6-B63422C876D3}"/>
          </ac:picMkLst>
        </pc:picChg>
      </pc:sldChg>
      <pc:sldChg chg="modSp mod">
        <pc:chgData name="Jung Jihoon" userId="6ceaae74f154cc96" providerId="LiveId" clId="{392872DA-8146-EE48-8094-E5348147FC67}" dt="2021-02-26T06:11:32.422" v="101" actId="14100"/>
        <pc:sldMkLst>
          <pc:docMk/>
          <pc:sldMk cId="4139403834" sldId="292"/>
        </pc:sldMkLst>
        <pc:spChg chg="mod">
          <ac:chgData name="Jung Jihoon" userId="6ceaae74f154cc96" providerId="LiveId" clId="{392872DA-8146-EE48-8094-E5348147FC67}" dt="2021-02-26T06:11:21.547" v="99" actId="2711"/>
          <ac:spMkLst>
            <pc:docMk/>
            <pc:sldMk cId="4139403834" sldId="292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1:26.849" v="100" actId="2711"/>
          <ac:spMkLst>
            <pc:docMk/>
            <pc:sldMk cId="4139403834" sldId="292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1:21.547" v="99" actId="2711"/>
          <ac:spMkLst>
            <pc:docMk/>
            <pc:sldMk cId="4139403834" sldId="292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1:32.422" v="101" actId="14100"/>
          <ac:spMkLst>
            <pc:docMk/>
            <pc:sldMk cId="4139403834" sldId="292"/>
            <ac:spMk id="19" creationId="{B581AB52-53A7-46E6-B853-391F0C4072D1}"/>
          </ac:spMkLst>
        </pc:spChg>
        <pc:grpChg chg="mod">
          <ac:chgData name="Jung Jihoon" userId="6ceaae74f154cc96" providerId="LiveId" clId="{392872DA-8146-EE48-8094-E5348147FC67}" dt="2021-02-26T06:11:21.547" v="99" actId="2711"/>
          <ac:grpSpMkLst>
            <pc:docMk/>
            <pc:sldMk cId="4139403834" sldId="292"/>
            <ac:grpSpMk id="9" creationId="{9FCC1190-13A2-4CE4-975F-F941EA42FA24}"/>
          </ac:grpSpMkLst>
        </pc:grpChg>
      </pc:sldChg>
      <pc:sldChg chg="modSp mod">
        <pc:chgData name="Jung Jihoon" userId="6ceaae74f154cc96" providerId="LiveId" clId="{392872DA-8146-EE48-8094-E5348147FC67}" dt="2021-02-26T06:12:07.322" v="110" actId="2711"/>
        <pc:sldMkLst>
          <pc:docMk/>
          <pc:sldMk cId="601054059" sldId="293"/>
        </pc:sldMkLst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1:47.055" v="104" actId="207"/>
          <ac:spMkLst>
            <pc:docMk/>
            <pc:sldMk cId="601054059" sldId="293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1:52.332" v="105" actId="207"/>
          <ac:spMkLst>
            <pc:docMk/>
            <pc:sldMk cId="601054059" sldId="293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1:52.332" v="105" actId="207"/>
          <ac:spMkLst>
            <pc:docMk/>
            <pc:sldMk cId="601054059" sldId="293"/>
            <ac:spMk id="12" creationId="{399E21B4-F2B3-43ED-B0C8-354DAF5D178B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16" creationId="{083B9973-25E7-4EB0-99BB-62B9442E38FD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21" creationId="{32BD963F-A203-4197-A180-32306D62C78F}"/>
          </ac:spMkLst>
        </pc:spChg>
        <pc:graphicFrameChg chg="mod modGraphic">
          <ac:chgData name="Jung Jihoon" userId="6ceaae74f154cc96" providerId="LiveId" clId="{392872DA-8146-EE48-8094-E5348147FC67}" dt="2021-02-26T06:12:01.507" v="108" actId="14100"/>
          <ac:graphicFrameMkLst>
            <pc:docMk/>
            <pc:sldMk cId="601054059" sldId="293"/>
            <ac:graphicFrameMk id="7" creationId="{44F17524-77C5-4B0C-8368-DFD03174CDD1}"/>
          </ac:graphicFrameMkLst>
        </pc:graphicFrameChg>
        <pc:graphicFrameChg chg="mod modGraphic">
          <ac:chgData name="Jung Jihoon" userId="6ceaae74f154cc96" providerId="LiveId" clId="{392872DA-8146-EE48-8094-E5348147FC67}" dt="2021-02-26T06:12:07.322" v="110" actId="2711"/>
          <ac:graphicFrameMkLst>
            <pc:docMk/>
            <pc:sldMk cId="601054059" sldId="293"/>
            <ac:graphicFrameMk id="13" creationId="{C33E4664-7F14-458E-B9C3-3CEAC980FA2E}"/>
          </ac:graphicFrameMkLst>
        </pc:graphicFrameChg>
      </pc:sldChg>
      <pc:sldChg chg="modSp mod">
        <pc:chgData name="Jung Jihoon" userId="6ceaae74f154cc96" providerId="LiveId" clId="{392872DA-8146-EE48-8094-E5348147FC67}" dt="2021-02-26T06:12:46.138" v="116" actId="20577"/>
        <pc:sldMkLst>
          <pc:docMk/>
          <pc:sldMk cId="3296795597" sldId="294"/>
        </pc:sldMkLst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2:30.706" v="113" actId="207"/>
          <ac:spMkLst>
            <pc:docMk/>
            <pc:sldMk cId="3296795597" sldId="294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9" creationId="{FE100ED0-18CC-4C3A-853E-FB9734F196D2}"/>
          </ac:spMkLst>
        </pc:spChg>
        <pc:spChg chg="mod">
          <ac:chgData name="Jung Jihoon" userId="6ceaae74f154cc96" providerId="LiveId" clId="{392872DA-8146-EE48-8094-E5348147FC67}" dt="2021-02-26T06:12:39.931" v="115" actId="207"/>
          <ac:spMkLst>
            <pc:docMk/>
            <pc:sldMk cId="3296795597" sldId="294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6" creationId="{778B1D51-F75A-488B-90F7-15DD42659C47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7" creationId="{8165FCF9-27D9-42A9-AD5A-89AEC441A544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8" creationId="{05F8040E-3364-42CC-B227-5107220E2ADF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9" creationId="{A5362064-F866-479A-A3EB-050089DD09A0}"/>
          </ac:spMkLst>
        </pc:spChg>
        <pc:spChg chg="mod">
          <ac:chgData name="Jung Jihoon" userId="6ceaae74f154cc96" providerId="LiveId" clId="{392872DA-8146-EE48-8094-E5348147FC67}" dt="2021-02-26T06:12:46.138" v="116" actId="20577"/>
          <ac:spMkLst>
            <pc:docMk/>
            <pc:sldMk cId="3296795597" sldId="294"/>
            <ac:spMk id="22" creationId="{A4E55207-F522-4C73-86B3-97BD1CE5C8C1}"/>
          </ac:spMkLst>
        </pc:spChg>
      </pc:sldChg>
      <pc:sldChg chg="modSp mod">
        <pc:chgData name="Jung Jihoon" userId="6ceaae74f154cc96" providerId="LiveId" clId="{392872DA-8146-EE48-8094-E5348147FC67}" dt="2021-02-26T06:13:08.858" v="121" actId="207"/>
        <pc:sldMkLst>
          <pc:docMk/>
          <pc:sldMk cId="472525530" sldId="295"/>
        </pc:sldMkLst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3:02.782" v="119" actId="207"/>
          <ac:spMkLst>
            <pc:docMk/>
            <pc:sldMk cId="472525530" sldId="295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7" creationId="{9C6D860C-3CED-4257-9748-F6170E0D38A3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8" creationId="{0BF9B12C-7007-407D-84E5-FCFD7417BA37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9" creationId="{A85FDA99-3B73-4685-9044-DA932D7A8555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12" creationId="{0559CDA4-1A63-41EB-B4A4-3E723AF359D6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3" creationId="{082E9733-8467-49E2-9D4F-442FF90C65B5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5" creationId="{604E739E-3690-44F9-82F0-B372EF8E8802}"/>
          </ac:spMkLst>
        </pc:spChg>
      </pc:sldChg>
      <pc:sldChg chg="modSp mod">
        <pc:chgData name="Jung Jihoon" userId="6ceaae74f154cc96" providerId="LiveId" clId="{392872DA-8146-EE48-8094-E5348147FC67}" dt="2021-02-26T06:13:38.911" v="126" actId="2711"/>
        <pc:sldMkLst>
          <pc:docMk/>
          <pc:sldMk cId="2853618755" sldId="296"/>
        </pc:sldMkLst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3:29.900" v="125" actId="2711"/>
          <ac:spMkLst>
            <pc:docMk/>
            <pc:sldMk cId="2853618755" sldId="296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9" creationId="{40ACCF73-67CC-4C46-A3BC-61C79D4CA6CF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14" creationId="{612C91A4-090E-42AE-9A2A-828EB42CEFB8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15" creationId="{617A0888-96AF-44CD-9A84-D24B1385A269}"/>
          </ac:spMkLst>
        </pc:spChg>
      </pc:sldChg>
      <pc:sldChg chg="modSp mod">
        <pc:chgData name="Jung Jihoon" userId="6ceaae74f154cc96" providerId="LiveId" clId="{392872DA-8146-EE48-8094-E5348147FC67}" dt="2021-02-26T06:15:17.566" v="132" actId="2711"/>
        <pc:sldMkLst>
          <pc:docMk/>
          <pc:sldMk cId="2583628314" sldId="297"/>
        </pc:sldMkLst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" creationId="{8CACA4A5-B94B-49C9-A439-9C6D977A3C6C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6" creationId="{52B17139-99BC-4A74-9FDA-7620B12EA06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7" creationId="{73F9AE21-A148-4B37-B609-CD6C79F58F3E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8" creationId="{A0E11454-1417-4BC0-9B55-8F30A71EDAC7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0" creationId="{CEB2FEE1-E3D9-405B-8249-69A1F0ADB12F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1" creationId="{62C63338-2DF3-4468-BBE9-5F6568E3FBD4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2" creationId="{FF5890B4-E918-418E-B20D-7D5013106931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5" creationId="{07102644-5E89-43EA-BBDB-6FAD1587C5C9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6" creationId="{F1B8BF7B-3C19-48DF-82D9-8DA08335F96C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8" creationId="{CC5F811D-8CA5-4F74-AFA3-DE34ECE04B55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9" creationId="{E31F035D-AFAB-4D04-A757-AE2CFAD0BBC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0" creationId="{888A985A-AED1-4BBA-BF52-DB0D48820D54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1" creationId="{270BD24B-1322-4DFF-AB73-98639945021F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3" creationId="{986B0354-C188-4FC4-9EE9-2373EA57C2A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4" creationId="{A58868EE-A553-46D5-B00C-FE033D2E000B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5" creationId="{DE97742E-8DDC-4BE0-BD9D-DAD4D391F49B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6" creationId="{72E84894-7D3A-41CB-B6D8-DF34FC678F70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7" creationId="{7A2CC1D3-C23B-4B5F-8762-C3069C1BE453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8" creationId="{6D9F8019-B0EB-4D91-BEBB-8B72A7A3A03D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40" creationId="{1C20142F-0666-4491-9D7A-E8DE55B8BEF8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41" creationId="{2204E7A7-9A6B-4433-A56E-68FF8D9BF315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42" creationId="{BDE595B3-0D09-4A07-B2D9-FCB86633662A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46" creationId="{BCB88DA6-898F-4161-AAD7-1CEFA5E4353C}"/>
          </ac:spMkLst>
        </pc:spChg>
      </pc:sldChg>
      <pc:sldChg chg="modSp mod">
        <pc:chgData name="Jung Jihoon" userId="6ceaae74f154cc96" providerId="LiveId" clId="{392872DA-8146-EE48-8094-E5348147FC67}" dt="2021-02-26T06:17:25.133" v="138" actId="207"/>
        <pc:sldMkLst>
          <pc:docMk/>
          <pc:sldMk cId="441094310" sldId="298"/>
        </pc:sldMkLst>
        <pc:spChg chg="mod">
          <ac:chgData name="Jung Jihoon" userId="6ceaae74f154cc96" providerId="LiveId" clId="{392872DA-8146-EE48-8094-E5348147FC67}" dt="2021-02-26T06:17:03.231" v="133" actId="2711"/>
          <ac:spMkLst>
            <pc:docMk/>
            <pc:sldMk cId="441094310" sldId="298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7:25.133" v="138" actId="207"/>
          <ac:spMkLst>
            <pc:docMk/>
            <pc:sldMk cId="441094310" sldId="298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40" creationId="{1C20142F-0666-4491-9D7A-E8DE55B8BEF8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41" creationId="{2204E7A7-9A6B-4433-A56E-68FF8D9BF315}"/>
          </ac:spMkLst>
        </pc:spChg>
      </pc:sldChg>
      <pc:sldChg chg="modSp mod">
        <pc:chgData name="Jung Jihoon" userId="6ceaae74f154cc96" providerId="LiveId" clId="{392872DA-8146-EE48-8094-E5348147FC67}" dt="2021-02-26T06:10:32.713" v="91" actId="207"/>
        <pc:sldMkLst>
          <pc:docMk/>
          <pc:sldMk cId="2225512256" sldId="299"/>
        </pc:sldMkLst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32.713" v="91" actId="207"/>
          <ac:spMkLst>
            <pc:docMk/>
            <pc:sldMk cId="2225512256" sldId="299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90" creationId="{A763427A-2EB4-48D2-9AE8-909B8E559CA8}"/>
          </ac:spMkLst>
        </pc:spChg>
        <pc:graphicFrameChg chg="mod modGraphic">
          <ac:chgData name="Jung Jihoon" userId="6ceaae74f154cc96" providerId="LiveId" clId="{392872DA-8146-EE48-8094-E5348147FC67}" dt="2021-02-26T06:10:11.980" v="87" actId="14100"/>
          <ac:graphicFrameMkLst>
            <pc:docMk/>
            <pc:sldMk cId="2225512256" sldId="299"/>
            <ac:graphicFrameMk id="3" creationId="{67E3DABA-5871-49B1-9375-273BC306FA49}"/>
          </ac:graphicFrameMkLst>
        </pc:graphicFrameChg>
      </pc:sldChg>
      <pc:sldChg chg="modSp mod">
        <pc:chgData name="Jung Jihoon" userId="6ceaae74f154cc96" providerId="LiveId" clId="{392872DA-8146-EE48-8094-E5348147FC67}" dt="2021-02-26T06:18:27.806" v="146" actId="2711"/>
        <pc:sldMkLst>
          <pc:docMk/>
          <pc:sldMk cId="2405249063" sldId="351"/>
        </pc:sldMkLst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9" creationId="{40ACCF73-67CC-4C46-A3BC-61C79D4CA6CF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8:09.937" v="142" actId="2711"/>
          <ac:spMkLst>
            <pc:docMk/>
            <pc:sldMk cId="2405249063" sldId="351"/>
            <ac:spMk id="13" creationId="{C188504C-893A-144B-AE5E-ADA1931E90D3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7" creationId="{DD3BF18F-4A43-40CB-9F64-9F076B712AF4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8" creationId="{7D596171-08CA-4699-8BBD-73CCDD676121}"/>
          </ac:spMkLst>
        </pc:spChg>
        <pc:graphicFrameChg chg="mod modGraphic">
          <ac:chgData name="Jung Jihoon" userId="6ceaae74f154cc96" providerId="LiveId" clId="{392872DA-8146-EE48-8094-E5348147FC67}" dt="2021-02-26T06:18:27.806" v="146" actId="2711"/>
          <ac:graphicFrameMkLst>
            <pc:docMk/>
            <pc:sldMk cId="2405249063" sldId="351"/>
            <ac:graphicFrameMk id="12" creationId="{44F5F5F9-7057-4C2B-8409-ECB7279F4B25}"/>
          </ac:graphicFrameMkLst>
        </pc:graphicFrameChg>
      </pc:sldChg>
      <pc:sldChg chg="addSp delSp modSp mod">
        <pc:chgData name="Jung Jihoon" userId="6ceaae74f154cc96" providerId="LiveId" clId="{392872DA-8146-EE48-8094-E5348147FC67}" dt="2021-02-26T06:40:53.588" v="310" actId="478"/>
        <pc:sldMkLst>
          <pc:docMk/>
          <pc:sldMk cId="3529521578" sldId="352"/>
        </pc:sldMkLst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21:47.781" v="153" actId="207"/>
          <ac:spMkLst>
            <pc:docMk/>
            <pc:sldMk cId="3529521578" sldId="352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21:33.536" v="149" actId="207"/>
          <ac:spMkLst>
            <pc:docMk/>
            <pc:sldMk cId="3529521578" sldId="352"/>
            <ac:spMk id="9" creationId="{C77BA2ED-9683-884A-B613-E74AF6C755BB}"/>
          </ac:spMkLst>
        </pc:spChg>
        <pc:spChg chg="mod">
          <ac:chgData name="Jung Jihoon" userId="6ceaae74f154cc96" providerId="LiveId" clId="{392872DA-8146-EE48-8094-E5348147FC67}" dt="2021-02-26T06:21:47.781" v="153" actId="207"/>
          <ac:spMkLst>
            <pc:docMk/>
            <pc:sldMk cId="3529521578" sldId="352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11" creationId="{C0D2896E-9111-4461-9E83-2AC436169076}"/>
          </ac:spMkLst>
        </pc:spChg>
        <pc:picChg chg="add del mod">
          <ac:chgData name="Jung Jihoon" userId="6ceaae74f154cc96" providerId="LiveId" clId="{392872DA-8146-EE48-8094-E5348147FC67}" dt="2021-02-26T06:40:53.588" v="310" actId="478"/>
          <ac:picMkLst>
            <pc:docMk/>
            <pc:sldMk cId="3529521578" sldId="352"/>
            <ac:picMk id="2050" creationId="{1FEBA73B-2BE2-3041-B12F-43A4589819C5}"/>
          </ac:picMkLst>
        </pc:picChg>
      </pc:sldChg>
      <pc:sldChg chg="addSp delSp modSp mod">
        <pc:chgData name="Jung Jihoon" userId="6ceaae74f154cc96" providerId="LiveId" clId="{392872DA-8146-EE48-8094-E5348147FC67}" dt="2021-02-26T06:39:12.061" v="260"/>
        <pc:sldMkLst>
          <pc:docMk/>
          <pc:sldMk cId="3431796948" sldId="355"/>
        </pc:sldMkLst>
        <pc:spChg chg="add del mod">
          <ac:chgData name="Jung Jihoon" userId="6ceaae74f154cc96" providerId="LiveId" clId="{392872DA-8146-EE48-8094-E5348147FC67}" dt="2021-02-26T06:39:12.061" v="260"/>
          <ac:spMkLst>
            <pc:docMk/>
            <pc:sldMk cId="3431796948" sldId="355"/>
            <ac:spMk id="3" creationId="{2D995F8B-3215-3842-BBAA-4392A2407B7C}"/>
          </ac:spMkLst>
        </pc:spChg>
        <pc:picChg chg="mod">
          <ac:chgData name="Jung Jihoon" userId="6ceaae74f154cc96" providerId="LiveId" clId="{392872DA-8146-EE48-8094-E5348147FC67}" dt="2021-02-26T06:39:11.898" v="259" actId="14100"/>
          <ac:picMkLst>
            <pc:docMk/>
            <pc:sldMk cId="3431796948" sldId="355"/>
            <ac:picMk id="2" creationId="{3ACCCF95-0083-F14B-8356-8D94822A8D49}"/>
          </ac:picMkLst>
        </pc:picChg>
      </pc:sldChg>
      <pc:sldChg chg="modSp mod">
        <pc:chgData name="Jung Jihoon" userId="6ceaae74f154cc96" providerId="LiveId" clId="{392872DA-8146-EE48-8094-E5348147FC67}" dt="2021-02-26T06:39:29.566" v="300" actId="20577"/>
        <pc:sldMkLst>
          <pc:docMk/>
          <pc:sldMk cId="3753905623" sldId="356"/>
        </pc:sldMkLst>
        <pc:spChg chg="mod">
          <ac:chgData name="Jung Jihoon" userId="6ceaae74f154cc96" providerId="LiveId" clId="{392872DA-8146-EE48-8094-E5348147FC67}" dt="2021-02-26T06:39:29.566" v="300" actId="20577"/>
          <ac:spMkLst>
            <pc:docMk/>
            <pc:sldMk cId="3753905623" sldId="356"/>
            <ac:spMk id="7" creationId="{1EB4B62B-4C46-DA42-895B-EB03CAABA9B4}"/>
          </ac:spMkLst>
        </pc:spChg>
        <pc:picChg chg="mod">
          <ac:chgData name="Jung Jihoon" userId="6ceaae74f154cc96" providerId="LiveId" clId="{392872DA-8146-EE48-8094-E5348147FC67}" dt="2021-02-26T06:39:06.536" v="254" actId="14100"/>
          <ac:picMkLst>
            <pc:docMk/>
            <pc:sldMk cId="3753905623" sldId="356"/>
            <ac:picMk id="2" creationId="{D84A81F4-966F-544D-B9F7-2B39B355CE02}"/>
          </ac:picMkLst>
        </pc:picChg>
      </pc:sldChg>
      <pc:sldChg chg="delSp modSp add mod">
        <pc:chgData name="Jung Jihoon" userId="6ceaae74f154cc96" providerId="LiveId" clId="{392872DA-8146-EE48-8094-E5348147FC67}" dt="2021-02-26T06:40:51.602" v="309" actId="1076"/>
        <pc:sldMkLst>
          <pc:docMk/>
          <pc:sldMk cId="1176213480" sldId="374"/>
        </pc:sldMkLst>
        <pc:spChg chg="del">
          <ac:chgData name="Jung Jihoon" userId="6ceaae74f154cc96" providerId="LiveId" clId="{392872DA-8146-EE48-8094-E5348147FC67}" dt="2021-02-26T06:40:42.295" v="305" actId="478"/>
          <ac:spMkLst>
            <pc:docMk/>
            <pc:sldMk cId="1176213480" sldId="374"/>
            <ac:spMk id="7" creationId="{52F90EDC-A94E-4BDA-B0C7-11CE324CCE1B}"/>
          </ac:spMkLst>
        </pc:spChg>
        <pc:spChg chg="del">
          <ac:chgData name="Jung Jihoon" userId="6ceaae74f154cc96" providerId="LiveId" clId="{392872DA-8146-EE48-8094-E5348147FC67}" dt="2021-02-26T06:40:42.295" v="305" actId="478"/>
          <ac:spMkLst>
            <pc:docMk/>
            <pc:sldMk cId="1176213480" sldId="374"/>
            <ac:spMk id="8" creationId="{32D88526-8162-465A-89D6-62485C62AD5B}"/>
          </ac:spMkLst>
        </pc:spChg>
        <pc:spChg chg="del">
          <ac:chgData name="Jung Jihoon" userId="6ceaae74f154cc96" providerId="LiveId" clId="{392872DA-8146-EE48-8094-E5348147FC67}" dt="2021-02-26T06:40:44.415" v="306" actId="478"/>
          <ac:spMkLst>
            <pc:docMk/>
            <pc:sldMk cId="1176213480" sldId="374"/>
            <ac:spMk id="10" creationId="{7B703994-868F-4CAC-ADDC-2B4AE9044B33}"/>
          </ac:spMkLst>
        </pc:spChg>
        <pc:spChg chg="del">
          <ac:chgData name="Jung Jihoon" userId="6ceaae74f154cc96" providerId="LiveId" clId="{392872DA-8146-EE48-8094-E5348147FC67}" dt="2021-02-26T06:40:38.824" v="304" actId="478"/>
          <ac:spMkLst>
            <pc:docMk/>
            <pc:sldMk cId="1176213480" sldId="374"/>
            <ac:spMk id="11" creationId="{C0D2896E-9111-4461-9E83-2AC436169076}"/>
          </ac:spMkLst>
        </pc:spChg>
        <pc:picChg chg="mod">
          <ac:chgData name="Jung Jihoon" userId="6ceaae74f154cc96" providerId="LiveId" clId="{392872DA-8146-EE48-8094-E5348147FC67}" dt="2021-02-26T06:40:51.602" v="309" actId="1076"/>
          <ac:picMkLst>
            <pc:docMk/>
            <pc:sldMk cId="1176213480" sldId="374"/>
            <ac:picMk id="2050" creationId="{1FEBA73B-2BE2-3041-B12F-43A4589819C5}"/>
          </ac:picMkLst>
        </pc:picChg>
      </pc:sldChg>
    </pc:docChg>
  </pc:docChgLst>
  <pc:docChgLst>
    <pc:chgData name="Jung Jihoon" userId="6ceaae74f154cc96" providerId="LiveId" clId="{182C2D89-BB42-A040-B0C5-5574D6E92826}"/>
    <pc:docChg chg="undo custSel addSld delSld modSld modMainMaster">
      <pc:chgData name="Jung Jihoon" userId="6ceaae74f154cc96" providerId="LiveId" clId="{182C2D89-BB42-A040-B0C5-5574D6E92826}" dt="2021-02-25T11:55:50.449" v="842" actId="2711"/>
      <pc:docMkLst>
        <pc:docMk/>
      </pc:docMkLst>
      <pc:sldChg chg="modSp mod">
        <pc:chgData name="Jung Jihoon" userId="6ceaae74f154cc96" providerId="LiveId" clId="{182C2D89-BB42-A040-B0C5-5574D6E92826}" dt="2021-02-25T08:11:13.704" v="60" actId="2711"/>
        <pc:sldMkLst>
          <pc:docMk/>
          <pc:sldMk cId="1940179455" sldId="256"/>
        </pc:sldMkLst>
        <pc:spChg chg="mod">
          <ac:chgData name="Jung Jihoon" userId="6ceaae74f154cc96" providerId="LiveId" clId="{182C2D89-BB42-A040-B0C5-5574D6E92826}" dt="2021-02-25T08:11:13.704" v="60" actId="2711"/>
          <ac:spMkLst>
            <pc:docMk/>
            <pc:sldMk cId="1940179455" sldId="256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8:11:23.852" v="62" actId="207"/>
        <pc:sldMkLst>
          <pc:docMk/>
          <pc:sldMk cId="532270980" sldId="257"/>
        </pc:sldMkLst>
        <pc:spChg chg="mod">
          <ac:chgData name="Jung Jihoon" userId="6ceaae74f154cc96" providerId="LiveId" clId="{182C2D89-BB42-A040-B0C5-5574D6E92826}" dt="2021-02-25T08:11:23.852" v="62" actId="207"/>
          <ac:spMkLst>
            <pc:docMk/>
            <pc:sldMk cId="532270980" sldId="257"/>
            <ac:spMk id="6" creationId="{B016777C-CFFA-4D9C-9EEA-F8CDBF9DA4E4}"/>
          </ac:spMkLst>
        </pc:spChg>
      </pc:sldChg>
      <pc:sldChg chg="addSp delSp modSp mod">
        <pc:chgData name="Jung Jihoon" userId="6ceaae74f154cc96" providerId="LiveId" clId="{182C2D89-BB42-A040-B0C5-5574D6E92826}" dt="2021-02-25T08:25:38.881" v="68" actId="2711"/>
        <pc:sldMkLst>
          <pc:docMk/>
          <pc:sldMk cId="4088155915" sldId="258"/>
        </pc:sldMkLst>
        <pc:spChg chg="del">
          <ac:chgData name="Jung Jihoon" userId="6ceaae74f154cc96" providerId="LiveId" clId="{182C2D89-BB42-A040-B0C5-5574D6E92826}" dt="2021-02-25T08:11:29.955" v="63" actId="478"/>
          <ac:spMkLst>
            <pc:docMk/>
            <pc:sldMk cId="4088155915" sldId="2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7" creationId="{57C6EB74-5748-4B7D-8F09-A8D66DC14325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8" creationId="{A61305D7-3C82-4BCD-ACCA-8526C541D2B2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9" creationId="{FBFB84E5-1B28-441F-A65B-3DAB877FF1A9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20" creationId="{3750883F-27EC-480B-95FB-4D6AF13F756F}"/>
          </ac:spMkLst>
        </pc:spChg>
        <pc:spChg chg="add mod">
          <ac:chgData name="Jung Jihoon" userId="6ceaae74f154cc96" providerId="LiveId" clId="{182C2D89-BB42-A040-B0C5-5574D6E92826}" dt="2021-02-25T08:11:30.693" v="64"/>
          <ac:spMkLst>
            <pc:docMk/>
            <pc:sldMk cId="4088155915" sldId="258"/>
            <ac:spMk id="21" creationId="{D05B9D71-529D-B64C-8016-11F5D60604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2" creationId="{E50C0376-938C-4D3F-9F5C-F26CEC3D51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3" creationId="{06CF1144-C56B-471D-87FF-37BCE11A8674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4" creationId="{05941AE8-D349-49BA-8468-7161041AD3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5" creationId="{55ABF666-E0D2-421D-9F42-D941B0460987}"/>
          </ac:spMkLst>
        </pc:spChg>
      </pc:sldChg>
      <pc:sldChg chg="modSp mod">
        <pc:chgData name="Jung Jihoon" userId="6ceaae74f154cc96" providerId="LiveId" clId="{182C2D89-BB42-A040-B0C5-5574D6E92826}" dt="2021-02-25T09:29:33.220" v="89" actId="207"/>
        <pc:sldMkLst>
          <pc:docMk/>
          <pc:sldMk cId="373805748" sldId="259"/>
        </pc:sldMkLst>
        <pc:spChg chg="mod">
          <ac:chgData name="Jung Jihoon" userId="6ceaae74f154cc96" providerId="LiveId" clId="{182C2D89-BB42-A040-B0C5-5574D6E92826}" dt="2021-02-25T09:29:33.220" v="89" actId="207"/>
          <ac:spMkLst>
            <pc:docMk/>
            <pc:sldMk cId="373805748" sldId="2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6:06.853" v="71" actId="2711"/>
          <ac:spMkLst>
            <pc:docMk/>
            <pc:sldMk cId="373805748" sldId="259"/>
            <ac:spMk id="21" creationId="{3AE9884A-9B3E-42D8-9C3F-3B6B8AAB6EF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29" creationId="{766663CC-A493-46A7-98B3-BBBD560F6DD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0" creationId="{BFCD395A-DC06-4B61-A615-8ECBCDFAF3B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1" creationId="{44712343-652F-4000-82D7-3C933488AE8D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2" creationId="{AF87A020-F52C-4ED2-A668-9BA6BD227CE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3" creationId="{1D511927-8609-4275-9A6B-4F9A5BBFFFDB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4" creationId="{C3CA0F54-469A-4800-8CEA-4A7C4E89EA4C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5" creationId="{B4E06106-E365-4A37-93FA-B25FCC9220E3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6" creationId="{7178FD94-C66B-4CFD-94D9-D224F2FAFFF5}"/>
          </ac:spMkLst>
        </pc:spChg>
        <pc:spChg chg="mod">
          <ac:chgData name="Jung Jihoon" userId="6ceaae74f154cc96" providerId="LiveId" clId="{182C2D89-BB42-A040-B0C5-5574D6E92826}" dt="2021-02-25T08:26:44.437" v="75" actId="2711"/>
          <ac:spMkLst>
            <pc:docMk/>
            <pc:sldMk cId="373805748" sldId="259"/>
            <ac:spMk id="37" creationId="{D51C75C0-E58E-49D5-A0C2-43B2005814DB}"/>
          </ac:spMkLst>
        </pc:spChg>
        <pc:spChg chg="mod">
          <ac:chgData name="Jung Jihoon" userId="6ceaae74f154cc96" providerId="LiveId" clId="{182C2D89-BB42-A040-B0C5-5574D6E92826}" dt="2021-02-25T08:26:58.238" v="76" actId="2711"/>
          <ac:spMkLst>
            <pc:docMk/>
            <pc:sldMk cId="373805748" sldId="259"/>
            <ac:spMk id="38" creationId="{CD0394CB-D6FF-4632-8B60-5784AEE9BE27}"/>
          </ac:spMkLst>
        </pc:spChg>
      </pc:sldChg>
      <pc:sldChg chg="modSp mod">
        <pc:chgData name="Jung Jihoon" userId="6ceaae74f154cc96" providerId="LiveId" clId="{182C2D89-BB42-A040-B0C5-5574D6E92826}" dt="2021-02-25T09:29:37.636" v="90" actId="207"/>
        <pc:sldMkLst>
          <pc:docMk/>
          <pc:sldMk cId="165839205" sldId="260"/>
        </pc:sldMkLst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37.636" v="90" actId="207"/>
          <ac:spMkLst>
            <pc:docMk/>
            <pc:sldMk cId="165839205" sldId="2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6" creationId="{CBAE5177-BABF-43ED-A932-24CCA66986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8" creationId="{6FB38CD3-8D89-45A2-8BAE-015DE3A5D7E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2" creationId="{21859190-978F-4DA7-A5F5-723EDF5963C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3" creationId="{C9824D63-B999-4D5A-8CB9-A3337807222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4" creationId="{8B14D667-6B1D-420B-A740-03BAA8E085D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6" creationId="{807C4967-2D7E-4A9C-9337-C394ECEAEDB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7" creationId="{68FCC10C-E1DC-4AF7-B8FE-6F694598BE2E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8" creationId="{C3B3A4C7-321F-461F-B7CF-C6335880CD6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9" creationId="{0478D265-78F8-4702-B79B-0689D63B5BF6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0" creationId="{6FC2987C-688F-4B47-9B01-9DB6B9E36C4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4" creationId="{5DCEBFE5-9DCA-4A15-9F3D-915B77F0B659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5" creationId="{3B9B7585-0AAF-4B18-9B4C-D45C850D422A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6" creationId="{AD0B52DD-3A12-486E-8F8A-E62BEEE1A43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7" creationId="{B7767764-4499-4DEB-B77B-603A6AFC58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9" creationId="{6E67E0A8-ADD7-4947-BADE-E9187A046CC8}"/>
          </ac:spMkLst>
        </pc:spChg>
      </pc:sldChg>
      <pc:sldChg chg="modSp mod">
        <pc:chgData name="Jung Jihoon" userId="6ceaae74f154cc96" providerId="LiveId" clId="{182C2D89-BB42-A040-B0C5-5574D6E92826}" dt="2021-02-25T09:29:41.767" v="91" actId="207"/>
        <pc:sldMkLst>
          <pc:docMk/>
          <pc:sldMk cId="2978181446" sldId="261"/>
        </pc:sldMkLst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" creationId="{C3F7C6EA-CAF2-444E-B147-362F0D095FA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4" creationId="{9D4ACE04-9BE7-43ED-9D6F-54C55A3BC2C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41.767" v="91" actId="207"/>
          <ac:spMkLst>
            <pc:docMk/>
            <pc:sldMk cId="2978181446" sldId="2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0" creationId="{008C6CA6-7736-4F61-B5B6-9AF5FB76EDE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7" creationId="{E40E7782-C1D6-42CE-8C62-356A4A5F2C33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9" creationId="{FDFC5B95-6C20-4DF4-8224-1904F21FC5D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0" creationId="{58372E70-F010-48FA-8AE5-4CCFA00F8C9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1" creationId="{7D3130BF-9B59-46C6-ACC9-73FDAE523DD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2" creationId="{4017BF7A-5FD8-489A-8E6F-C861E8D43F3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3" creationId="{B2858E40-C796-4B53-B2C8-38154F55723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4" creationId="{54BA202D-A7D5-4AE4-905F-4F003FC631E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5" creationId="{9258C8B7-681C-4ACB-BF15-A7D06DE59967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6" creationId="{C416C269-0E17-4ABE-8D07-3F149CD4BEA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7" creationId="{ADAB4BD1-68BD-4F1D-A942-CBBB2D98989A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9" creationId="{0F96CCA7-25AE-42C4-AF13-CB20CE2B136B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2" creationId="{922519B3-3FE9-4DD9-8AD8-D98CF7CF718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3" creationId="{30F4CE4F-33AE-4FD9-825F-17BA068F8576}"/>
          </ac:spMkLst>
        </pc:spChg>
        <pc:spChg chg="mod">
          <ac:chgData name="Jung Jihoon" userId="6ceaae74f154cc96" providerId="LiveId" clId="{182C2D89-BB42-A040-B0C5-5574D6E92826}" dt="2021-02-25T09:28:13.165" v="85" actId="2711"/>
          <ac:spMkLst>
            <pc:docMk/>
            <pc:sldMk cId="2978181446" sldId="261"/>
            <ac:spMk id="34" creationId="{B423D8C6-A750-4969-A4FF-C7AB3D9C45F3}"/>
          </ac:spMkLst>
        </pc:spChg>
      </pc:sldChg>
      <pc:sldChg chg="modSp mod">
        <pc:chgData name="Jung Jihoon" userId="6ceaae74f154cc96" providerId="LiveId" clId="{182C2D89-BB42-A040-B0C5-5574D6E92826}" dt="2021-02-25T09:31:46.716" v="102" actId="2711"/>
        <pc:sldMkLst>
          <pc:docMk/>
          <pc:sldMk cId="3464937583" sldId="263"/>
        </pc:sldMkLst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1:34.971" v="100" actId="207"/>
          <ac:spMkLst>
            <pc:docMk/>
            <pc:sldMk cId="3464937583" sldId="2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8" creationId="{EA483F0D-D164-4FD8-9E71-7331FD30C081}"/>
          </ac:spMkLst>
        </pc:spChg>
        <pc:spChg chg="mod">
          <ac:chgData name="Jung Jihoon" userId="6ceaae74f154cc96" providerId="LiveId" clId="{182C2D89-BB42-A040-B0C5-5574D6E92826}" dt="2021-02-25T09:31:22.952" v="97" actId="14100"/>
          <ac:spMkLst>
            <pc:docMk/>
            <pc:sldMk cId="3464937583" sldId="263"/>
            <ac:spMk id="9" creationId="{245175B3-7AD3-4B44-AD37-DC5F7188ABD3}"/>
          </ac:spMkLst>
        </pc:spChg>
        <pc:spChg chg="mod">
          <ac:chgData name="Jung Jihoon" userId="6ceaae74f154cc96" providerId="LiveId" clId="{182C2D89-BB42-A040-B0C5-5574D6E92826}" dt="2021-02-25T09:31:46.716" v="102" actId="2711"/>
          <ac:spMkLst>
            <pc:docMk/>
            <pc:sldMk cId="3464937583" sldId="263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1:25.909" v="98" actId="14100"/>
          <ac:spMkLst>
            <pc:docMk/>
            <pc:sldMk cId="3464937583" sldId="263"/>
            <ac:spMk id="14" creationId="{5E22F8E4-3181-4BA1-A73C-B554FB0DE86B}"/>
          </ac:spMkLst>
        </pc:spChg>
      </pc:sldChg>
      <pc:sldChg chg="modSp mod">
        <pc:chgData name="Jung Jihoon" userId="6ceaae74f154cc96" providerId="LiveId" clId="{182C2D89-BB42-A040-B0C5-5574D6E92826}" dt="2021-02-25T09:30:55.758" v="93" actId="14100"/>
        <pc:sldMkLst>
          <pc:docMk/>
          <pc:sldMk cId="3923914435" sldId="264"/>
        </pc:sldMkLst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23.084" v="88" actId="207"/>
          <ac:spMkLst>
            <pc:docMk/>
            <pc:sldMk cId="3923914435" sldId="2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9:50.700" v="92" actId="2711"/>
          <ac:spMkLst>
            <pc:docMk/>
            <pc:sldMk cId="3923914435" sldId="264"/>
            <ac:spMk id="30" creationId="{6C9C0257-08EF-4014-B21C-2A88DBDEBDA2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4" creationId="{6306A328-1243-47D1-973D-856939EB01F1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5" creationId="{16C1EB68-ABBA-46A3-AFDA-7B1CAB474836}"/>
          </ac:spMkLst>
        </pc:spChg>
        <pc:spChg chg="mod">
          <ac:chgData name="Jung Jihoon" userId="6ceaae74f154cc96" providerId="LiveId" clId="{182C2D89-BB42-A040-B0C5-5574D6E92826}" dt="2021-02-25T09:30:55.758" v="93" actId="14100"/>
          <ac:spMkLst>
            <pc:docMk/>
            <pc:sldMk cId="3923914435" sldId="264"/>
            <ac:spMk id="38" creationId="{4EB52A39-3BC7-4C67-B353-5BA0949F45A8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9" creationId="{2A5116F7-AFE2-4610-864E-997DE8D4E35C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0" creationId="{6A05BF5F-7ED4-4C68-B710-C5BD81D5C393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1" creationId="{FEE6F283-0961-4BA5-A16A-49A62B357280}"/>
          </ac:spMkLst>
        </pc:spChg>
      </pc:sldChg>
      <pc:sldChg chg="modSp mod">
        <pc:chgData name="Jung Jihoon" userId="6ceaae74f154cc96" providerId="LiveId" clId="{182C2D89-BB42-A040-B0C5-5574D6E92826}" dt="2021-02-25T09:35:30.657" v="125" actId="2711"/>
        <pc:sldMkLst>
          <pc:docMk/>
          <pc:sldMk cId="605678530" sldId="265"/>
        </pc:sldMkLst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5:10.420" v="122" actId="207"/>
          <ac:spMkLst>
            <pc:docMk/>
            <pc:sldMk cId="605678530" sldId="2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5:21.236" v="124" actId="2711"/>
          <ac:spMkLst>
            <pc:docMk/>
            <pc:sldMk cId="605678530" sldId="265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5:15.853" v="123" actId="2711"/>
          <ac:spMkLst>
            <pc:docMk/>
            <pc:sldMk cId="605678530" sldId="265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2" creationId="{C19B835D-E90D-4689-931E-8963F9366906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3" creationId="{38211A3D-4F26-45F5-A889-1CE5F85D976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4" creationId="{6A5215B1-F5A4-4FF4-AA68-994C090FAE7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5" creationId="{70456CDA-DEC7-4207-B5BF-1D02E263BF9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6" creationId="{109EB9FD-234B-4F9C-B81A-FC02079C7058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7" creationId="{146D0265-C767-4363-A94D-B31D2559398C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8" creationId="{5B372B80-DAA0-440A-897B-FB25A38423D1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1" creationId="{AE6D1D7A-E0F9-490D-98BD-1AB46775649D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2" creationId="{78B15E11-7B97-44A1-B302-43E1B286064F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3" creationId="{C2540570-AE81-43AD-9014-324F6BF7E8B7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4" creationId="{303C87DC-9E1E-4C01-9282-1BAED8D4BEB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9" creationId="{699A6A55-0809-418C-8CC4-90E39EEDB2C2}"/>
          </ac:spMkLst>
        </pc:spChg>
        <pc:graphicFrameChg chg="modGraphic">
          <ac:chgData name="Jung Jihoon" userId="6ceaae74f154cc96" providerId="LiveId" clId="{182C2D89-BB42-A040-B0C5-5574D6E92826}" dt="2021-02-25T09:35:30.657" v="125" actId="2711"/>
          <ac:graphicFrameMkLst>
            <pc:docMk/>
            <pc:sldMk cId="605678530" sldId="265"/>
            <ac:graphicFrameMk id="7" creationId="{712863EC-B969-4966-8CE1-0991295A16FB}"/>
          </ac:graphicFrameMkLst>
        </pc:graphicFrameChg>
      </pc:sldChg>
      <pc:sldChg chg="modSp mod">
        <pc:chgData name="Jung Jihoon" userId="6ceaae74f154cc96" providerId="LiveId" clId="{182C2D89-BB42-A040-B0C5-5574D6E92826}" dt="2021-02-25T09:34:46.003" v="118" actId="207"/>
        <pc:sldMkLst>
          <pc:docMk/>
          <pc:sldMk cId="3870939023" sldId="266"/>
        </pc:sldMkLst>
        <pc:spChg chg="mod">
          <ac:chgData name="Jung Jihoon" userId="6ceaae74f154cc96" providerId="LiveId" clId="{182C2D89-BB42-A040-B0C5-5574D6E92826}" dt="2021-02-25T09:33:27.111" v="103" actId="2711"/>
          <ac:spMkLst>
            <pc:docMk/>
            <pc:sldMk cId="3870939023" sldId="2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3:35.196" v="105" actId="207"/>
          <ac:spMkLst>
            <pc:docMk/>
            <pc:sldMk cId="3870939023" sldId="2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3:37.955" v="106" actId="14100"/>
          <ac:spMkLst>
            <pc:docMk/>
            <pc:sldMk cId="3870939023" sldId="266"/>
            <ac:spMk id="8" creationId="{6DAEF246-3F1F-4D79-A932-E3020007BD1F}"/>
          </ac:spMkLst>
        </pc:spChg>
        <pc:spChg chg="mod">
          <ac:chgData name="Jung Jihoon" userId="6ceaae74f154cc96" providerId="LiveId" clId="{182C2D89-BB42-A040-B0C5-5574D6E92826}" dt="2021-02-25T09:33:44.607" v="108" actId="20577"/>
          <ac:spMkLst>
            <pc:docMk/>
            <pc:sldMk cId="3870939023" sldId="266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46.003" v="118" actId="207"/>
          <ac:spMkLst>
            <pc:docMk/>
            <pc:sldMk cId="3870939023" sldId="266"/>
            <ac:spMk id="11" creationId="{011650A8-98F2-478E-8347-F32A9CA7EBB5}"/>
          </ac:spMkLst>
        </pc:spChg>
      </pc:sldChg>
      <pc:sldChg chg="modSp mod">
        <pc:chgData name="Jung Jihoon" userId="6ceaae74f154cc96" providerId="LiveId" clId="{182C2D89-BB42-A040-B0C5-5574D6E92826}" dt="2021-02-25T09:34:33.961" v="116" actId="2711"/>
        <pc:sldMkLst>
          <pc:docMk/>
          <pc:sldMk cId="261876085" sldId="267"/>
        </pc:sldMkLst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4:14.470" v="113" actId="207"/>
          <ac:spMkLst>
            <pc:docMk/>
            <pc:sldMk cId="261876085" sldId="2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4:18" v="114" actId="14100"/>
          <ac:spMkLst>
            <pc:docMk/>
            <pc:sldMk cId="261876085" sldId="267"/>
            <ac:spMk id="7" creationId="{223B987B-8546-4646-A685-A7215E109F9F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25.680" v="115" actId="2711"/>
          <ac:spMkLst>
            <pc:docMk/>
            <pc:sldMk cId="261876085" sldId="267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33.961" v="116" actId="2711"/>
          <ac:spMkLst>
            <pc:docMk/>
            <pc:sldMk cId="261876085" sldId="267"/>
            <ac:spMk id="12" creationId="{BF961F28-B3B3-41B2-8084-F483D3681E4C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1" creationId="{6187B167-A91B-4989-9C7B-BB38AFB19FCE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2" creationId="{84BDCBBF-9576-417E-98CB-1B13BCBFB354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3" creationId="{5F5B4E11-0F03-4D1E-8F1B-135A6668F659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8" creationId="{A957D2B6-01AB-4053-B963-C705F32E7B8D}"/>
          </ac:spMkLst>
        </pc:spChg>
      </pc:sldChg>
      <pc:sldChg chg="modSp mod">
        <pc:chgData name="Jung Jihoon" userId="6ceaae74f154cc96" providerId="LiveId" clId="{182C2D89-BB42-A040-B0C5-5574D6E92826}" dt="2021-02-25T09:47:29.163" v="204" actId="2711"/>
        <pc:sldMkLst>
          <pc:docMk/>
          <pc:sldMk cId="1061370109" sldId="268"/>
        </pc:sldMkLst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11.373" v="130" actId="207"/>
          <ac:spMkLst>
            <pc:docMk/>
            <pc:sldMk cId="1061370109" sldId="2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47:29.163" v="204" actId="2711"/>
          <ac:spMkLst>
            <pc:docMk/>
            <pc:sldMk cId="1061370109" sldId="268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6:14.163" v="131" actId="14100"/>
          <ac:spMkLst>
            <pc:docMk/>
            <pc:sldMk cId="1061370109" sldId="268"/>
            <ac:spMk id="26" creationId="{E8C70295-7421-43BE-95E8-64A2B3A4CAC5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2" creationId="{E65F4BFC-3193-43E3-BEFC-C65BD6F58DC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4" creationId="{DBFD4517-760C-40A5-A149-96133AD1A24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5" creationId="{02A355AE-EF93-4C32-A7DD-24515517618C}"/>
          </ac:spMkLst>
        </pc:spChg>
      </pc:sldChg>
      <pc:sldChg chg="modSp mod">
        <pc:chgData name="Jung Jihoon" userId="6ceaae74f154cc96" providerId="LiveId" clId="{182C2D89-BB42-A040-B0C5-5574D6E92826}" dt="2021-02-25T09:37:24.116" v="143" actId="403"/>
        <pc:sldMkLst>
          <pc:docMk/>
          <pc:sldMk cId="3341650179" sldId="269"/>
        </pc:sldMkLst>
        <pc:spChg chg="mod">
          <ac:chgData name="Jung Jihoon" userId="6ceaae74f154cc96" providerId="LiveId" clId="{182C2D89-BB42-A040-B0C5-5574D6E92826}" dt="2021-02-25T09:36:43.159" v="133" actId="2711"/>
          <ac:spMkLst>
            <pc:docMk/>
            <pc:sldMk cId="3341650179" sldId="2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57.198" v="135" actId="207"/>
          <ac:spMkLst>
            <pc:docMk/>
            <pc:sldMk cId="3341650179" sldId="2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11.751" v="140" actId="113"/>
          <ac:spMkLst>
            <pc:docMk/>
            <pc:sldMk cId="3341650179" sldId="269"/>
            <ac:spMk id="7" creationId="{8D520097-495B-E84B-A755-384E2CDFD9E1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0" creationId="{ABB44EC9-C175-9A4A-A9A8-46987F14F6D1}"/>
          </ac:spMkLst>
        </pc:spChg>
        <pc:spChg chg="mod">
          <ac:chgData name="Jung Jihoon" userId="6ceaae74f154cc96" providerId="LiveId" clId="{182C2D89-BB42-A040-B0C5-5574D6E92826}" dt="2021-02-25T09:37:02.624" v="137" actId="2711"/>
          <ac:spMkLst>
            <pc:docMk/>
            <pc:sldMk cId="3341650179" sldId="269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2" creationId="{9B5A4464-974A-044A-AADD-78B3D652C990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3" creationId="{DF135CEA-FA25-BC4E-87CF-EFF34A5E3DA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4" creationId="{DDFDAF05-76ED-1946-906E-73E71D6F1EF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5" creationId="{C00F638A-CF0D-BB4B-97BC-088E7720DE04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6" creationId="{C377BC3B-CA45-F641-82A5-0F36F85B53E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7" creationId="{03736B2B-FA45-3946-9BD0-EDC789108EAC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8" creationId="{BFB1C8FA-B066-7845-9DBF-2B4F61835B0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9" creationId="{6862F06A-0BA4-934C-908C-F1E1F3E7DB3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0" creationId="{405F8B4C-4617-1546-89CD-3759CB1F601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1" creationId="{6FE9146E-C5C4-814D-8AAA-6ADEBB006CAD}"/>
          </ac:spMkLst>
        </pc:spChg>
        <pc:grpChg chg="mod">
          <ac:chgData name="Jung Jihoon" userId="6ceaae74f154cc96" providerId="LiveId" clId="{182C2D89-BB42-A040-B0C5-5574D6E92826}" dt="2021-02-25T09:36:43.159" v="133" actId="2711"/>
          <ac:grpSpMkLst>
            <pc:docMk/>
            <pc:sldMk cId="3341650179" sldId="269"/>
            <ac:grpSpMk id="8" creationId="{9D2D545D-5D41-5E46-866F-F91DA57DBDBE}"/>
          </ac:grpSpMkLst>
        </pc:grpChg>
        <pc:picChg chg="mod">
          <ac:chgData name="Jung Jihoon" userId="6ceaae74f154cc96" providerId="LiveId" clId="{182C2D89-BB42-A040-B0C5-5574D6E92826}" dt="2021-02-25T09:36:43.159" v="133" actId="2711"/>
          <ac:picMkLst>
            <pc:docMk/>
            <pc:sldMk cId="3341650179" sldId="269"/>
            <ac:picMk id="1026" creationId="{ECBE01D5-01B6-EC47-BAF3-39EF837BA6C4}"/>
          </ac:picMkLst>
        </pc:picChg>
      </pc:sldChg>
      <pc:sldChg chg="modSp mod">
        <pc:chgData name="Jung Jihoon" userId="6ceaae74f154cc96" providerId="LiveId" clId="{182C2D89-BB42-A040-B0C5-5574D6E92826}" dt="2021-02-25T09:38:09.372" v="149" actId="113"/>
        <pc:sldMkLst>
          <pc:docMk/>
          <pc:sldMk cId="3903392546" sldId="270"/>
        </pc:sldMkLst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7:48.476" v="146" actId="207"/>
          <ac:spMkLst>
            <pc:docMk/>
            <pc:sldMk cId="3903392546" sldId="2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09.372" v="149" actId="113"/>
          <ac:spMkLst>
            <pc:docMk/>
            <pc:sldMk cId="3903392546" sldId="27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5" creationId="{EEE1C877-749D-49E3-8440-C29D949AB3A1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6" creationId="{83814518-5DE1-4DFB-A8D0-F3A8D75875E9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7" creationId="{76F14A9C-642A-434F-9CBD-BF3F658C18F7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2" creationId="{F936831D-59C9-4DE8-AA7B-AC404AD8ADAC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3" creationId="{67F2297E-64CF-4388-BCE2-8B9DAABE1DD7}"/>
          </ac:spMkLst>
        </pc:spChg>
      </pc:sldChg>
      <pc:sldChg chg="modSp mod">
        <pc:chgData name="Jung Jihoon" userId="6ceaae74f154cc96" providerId="LiveId" clId="{182C2D89-BB42-A040-B0C5-5574D6E92826}" dt="2021-02-25T09:38:46.321" v="154" actId="2711"/>
        <pc:sldMkLst>
          <pc:docMk/>
          <pc:sldMk cId="3052024030" sldId="271"/>
        </pc:sldMkLst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8:28.418" v="152" actId="207"/>
          <ac:spMkLst>
            <pc:docMk/>
            <pc:sldMk cId="3052024030" sldId="2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32.847" v="153" actId="2711"/>
          <ac:spMkLst>
            <pc:docMk/>
            <pc:sldMk cId="3052024030" sldId="271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8:46.321" v="154" actId="2711"/>
          <ac:spMkLst>
            <pc:docMk/>
            <pc:sldMk cId="3052024030" sldId="271"/>
            <ac:spMk id="14" creationId="{437144A1-EBFA-4880-89A7-982C9D6AD841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23" creationId="{27F812BE-CB06-421D-8943-A4CD21F7755E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3" creationId="{539DEFFD-08AD-4962-A33F-677D473DDDAA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4" creationId="{25E5B7B2-61E2-4419-AC84-37C76CCF3580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6" creationId="{7C4B6FE9-0630-4FD9-8476-9EE1BA745B3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7" creationId="{00C17C36-2EA4-4187-B8D1-F6428387CA92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8" creationId="{C40CA4F8-2957-47B5-B2E5-94697C2772D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9" creationId="{B8EBB80B-89FA-48CD-B90D-B36C0DF79003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7" creationId="{5520705D-C44A-4407-8741-49B5273B83B7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8" creationId="{FC490540-0947-4F67-B296-7E86397D2852}"/>
          </ac:spMkLst>
        </pc:spChg>
      </pc:sldChg>
      <pc:sldChg chg="modSp mod">
        <pc:chgData name="Jung Jihoon" userId="6ceaae74f154cc96" providerId="LiveId" clId="{182C2D89-BB42-A040-B0C5-5574D6E92826}" dt="2021-02-25T09:47:10.509" v="203" actId="2711"/>
        <pc:sldMkLst>
          <pc:docMk/>
          <pc:sldMk cId="904065176" sldId="272"/>
        </pc:sldMkLst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07.151" v="157" actId="207"/>
          <ac:spMkLst>
            <pc:docMk/>
            <pc:sldMk cId="904065176" sldId="2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7:10.509" v="203" actId="2711"/>
          <ac:spMkLst>
            <pc:docMk/>
            <pc:sldMk cId="904065176" sldId="272"/>
            <ac:spMk id="11" creationId="{011650A8-98F2-478E-8347-F32A9CA7EBB5}"/>
          </ac:spMkLst>
        </pc:spChg>
      </pc:sldChg>
      <pc:sldChg chg="addSp modSp mod">
        <pc:chgData name="Jung Jihoon" userId="6ceaae74f154cc96" providerId="LiveId" clId="{182C2D89-BB42-A040-B0C5-5574D6E92826}" dt="2021-02-25T09:46:59.396" v="202" actId="2711"/>
        <pc:sldMkLst>
          <pc:docMk/>
          <pc:sldMk cId="3436168764" sldId="273"/>
        </pc:sldMkLst>
        <pc:spChg chg="mod">
          <ac:chgData name="Jung Jihoon" userId="6ceaae74f154cc96" providerId="LiveId" clId="{182C2D89-BB42-A040-B0C5-5574D6E92826}" dt="2021-02-25T09:39:13.599" v="158" actId="2711"/>
          <ac:spMkLst>
            <pc:docMk/>
            <pc:sldMk cId="3436168764" sldId="27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22.148" v="160" actId="207"/>
          <ac:spMkLst>
            <pc:docMk/>
            <pc:sldMk cId="3436168764" sldId="27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9:24.825" v="161" actId="14100"/>
          <ac:spMkLst>
            <pc:docMk/>
            <pc:sldMk cId="3436168764" sldId="273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59.396" v="202" actId="2711"/>
          <ac:spMkLst>
            <pc:docMk/>
            <pc:sldMk cId="3436168764" sldId="273"/>
            <ac:spMk id="11" creationId="{011650A8-98F2-478E-8347-F32A9CA7EBB5}"/>
          </ac:spMkLst>
        </pc:spChg>
        <pc:picChg chg="add mod">
          <ac:chgData name="Jung Jihoon" userId="6ceaae74f154cc96" providerId="LiveId" clId="{182C2D89-BB42-A040-B0C5-5574D6E92826}" dt="2021-02-25T09:40:07.635" v="165" actId="1076"/>
          <ac:picMkLst>
            <pc:docMk/>
            <pc:sldMk cId="3436168764" sldId="273"/>
            <ac:picMk id="1026" creationId="{C3712F17-6AD6-434C-976F-187ED52C78A3}"/>
          </ac:picMkLst>
        </pc:picChg>
      </pc:sldChg>
      <pc:sldChg chg="modSp mod">
        <pc:chgData name="Jung Jihoon" userId="6ceaae74f154cc96" providerId="LiveId" clId="{182C2D89-BB42-A040-B0C5-5574D6E92826}" dt="2021-02-25T09:46:47.383" v="201" actId="2711"/>
        <pc:sldMkLst>
          <pc:docMk/>
          <pc:sldMk cId="2050953609" sldId="274"/>
        </pc:sldMkLst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2:17.107" v="171" actId="207"/>
          <ac:spMkLst>
            <pc:docMk/>
            <pc:sldMk cId="2050953609" sldId="27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3" creationId="{94C23CC4-1F0F-45BD-8716-C3767AE4C47C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4" creationId="{A708BE46-1C65-4A03-AD31-07BED702AC7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3" creationId="{E70EDF44-5148-4AE2-AB90-734E8BCF2A9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5" creationId="{7F32AB30-F766-4D5D-BD66-225331499531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6" creationId="{4B9B6079-D947-4B3B-8546-9E99204F8D5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7" creationId="{55459CA1-4103-45DE-80D1-34C313C5DC5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39" creationId="{D03B96CA-C821-437A-A03F-4DC13DDFB8A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3" creationId="{E2C0D97C-95B9-429B-BE06-F3ED93300F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6" creationId="{E50430AD-6F53-4655-A918-7EBE8ED05549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1" creationId="{11BBA9F1-7996-46BF-B7EC-365CB610B5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4" creationId="{21C49F6A-EC07-4848-8323-F3806A62F37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9" creationId="{68D81431-57FB-4DB9-BF95-026E89C75A9A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62" creationId="{1CA5220C-9577-4347-84D7-F000826FA95B}"/>
          </ac:spMkLst>
        </pc:spChg>
        <pc:spChg chg="mod">
          <ac:chgData name="Jung Jihoon" userId="6ceaae74f154cc96" providerId="LiveId" clId="{182C2D89-BB42-A040-B0C5-5574D6E92826}" dt="2021-02-25T09:42:22.697" v="172" actId="14100"/>
          <ac:spMkLst>
            <pc:docMk/>
            <pc:sldMk cId="2050953609" sldId="274"/>
            <ac:spMk id="67" creationId="{AF2226C0-9A7C-4B5C-87AD-19183CCD9DAB}"/>
          </ac:spMkLst>
        </pc:spChg>
      </pc:sldChg>
      <pc:sldChg chg="modSp mod">
        <pc:chgData name="Jung Jihoon" userId="6ceaae74f154cc96" providerId="LiveId" clId="{182C2D89-BB42-A040-B0C5-5574D6E92826}" dt="2021-02-25T09:46:39.949" v="200" actId="2711"/>
        <pc:sldMkLst>
          <pc:docMk/>
          <pc:sldMk cId="2773061703" sldId="275"/>
        </pc:sldMkLst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2" creationId="{6778B20A-48B9-4EFC-9388-739AF358ACD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6:04.869" v="194" actId="2711"/>
          <ac:spMkLst>
            <pc:docMk/>
            <pc:sldMk cId="2773061703" sldId="27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4" creationId="{50B31E37-B018-4B03-A793-0F549A519C3E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5" creationId="{ECF91E7A-237A-4BDB-883C-BAA1CE2FAE59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6" creationId="{50F102C4-FCEC-4CE9-9667-886732BAEF72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8" creationId="{C49DDB49-867E-4469-8ABC-CFC66E1A98E9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9" creationId="{B5C9F407-137D-4A1B-8557-A7FB2BD88C0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60" creationId="{ED60237D-1B00-479B-B369-3C08E0668AF8}"/>
          </ac:spMkLst>
        </pc:spChg>
      </pc:sldChg>
      <pc:sldChg chg="modSp mod">
        <pc:chgData name="Jung Jihoon" userId="6ceaae74f154cc96" providerId="LiveId" clId="{182C2D89-BB42-A040-B0C5-5574D6E92826}" dt="2021-02-25T09:46:21.854" v="198" actId="2711"/>
        <pc:sldMkLst>
          <pc:docMk/>
          <pc:sldMk cId="1363934391" sldId="276"/>
        </pc:sldMkLst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3.867" v="192" actId="2711"/>
          <ac:spMkLst>
            <pc:docMk/>
            <pc:sldMk cId="1363934391" sldId="27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1" creationId="{25C99A6D-F2D9-44AA-8D93-F421199BB7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2" creationId="{CE29824B-96A1-46BA-ACC2-071950711A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3" creationId="{5519F2B2-D9B8-4226-9EE8-7110ABC39892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8" creationId="{D98B826F-7418-4D11-A02B-DE83ED917B49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23" creationId="{93F1830A-E987-4BBD-A010-B2B5F9567C2D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24" creationId="{C9ED6C7D-DD8D-4F44-ABCE-3132E5036A4C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8:04.738" v="205" actId="2711"/>
        <pc:sldMkLst>
          <pc:docMk/>
          <pc:sldMk cId="945109462" sldId="277"/>
        </pc:sldMkLst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46.530" v="191" actId="207"/>
          <ac:spMkLst>
            <pc:docMk/>
            <pc:sldMk cId="945109462" sldId="27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19" creationId="{33D9D130-38B4-4240-B120-2B44C9C4A704}"/>
          </ac:spMkLst>
        </pc:spChg>
        <pc:spChg chg="mod">
          <ac:chgData name="Jung Jihoon" userId="6ceaae74f154cc96" providerId="LiveId" clId="{182C2D89-BB42-A040-B0C5-5574D6E92826}" dt="2021-02-25T09:48:04.738" v="205" actId="2711"/>
          <ac:spMkLst>
            <pc:docMk/>
            <pc:sldMk cId="945109462" sldId="277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9:46.321" v="210" actId="207"/>
        <pc:sldMkLst>
          <pc:docMk/>
          <pc:sldMk cId="3512339569" sldId="278"/>
        </pc:sldMkLst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9:46.321" v="210" actId="207"/>
          <ac:spMkLst>
            <pc:docMk/>
            <pc:sldMk cId="3512339569" sldId="27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8:33.590" v="208" actId="2711"/>
          <ac:spMkLst>
            <pc:docMk/>
            <pc:sldMk cId="3512339569" sldId="278"/>
            <ac:spMk id="20" creationId="{61EFDE86-AC5B-4DB4-A172-B86DA324DEEE}"/>
          </ac:spMkLst>
        </pc:spChg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21" creationId="{0260EF16-BDE4-4245-BFBB-C456C5587DD9}"/>
          </ac:spMkLst>
        </pc:spChg>
      </pc:sldChg>
      <pc:sldChg chg="modSp mod">
        <pc:chgData name="Jung Jihoon" userId="6ceaae74f154cc96" providerId="LiveId" clId="{182C2D89-BB42-A040-B0C5-5574D6E92826}" dt="2021-02-25T09:46:33.596" v="199" actId="2711"/>
        <pc:sldMkLst>
          <pc:docMk/>
          <pc:sldMk cId="1402181623" sldId="280"/>
        </pc:sldMkLst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2" creationId="{2BF829DE-587F-814C-9416-D31D53FC485E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8.963" v="193" actId="2711"/>
          <ac:spMkLst>
            <pc:docMk/>
            <pc:sldMk cId="1402181623" sldId="28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7" creationId="{F98AB6B2-9C2A-A94D-BC86-F52B97AAE69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65" creationId="{7F22C942-0E09-1744-BBBE-3ABFC7C77E6C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6" creationId="{F6467FCF-2C90-F040-9BA4-92E7B5702FB3}"/>
          </ac:spMkLst>
        </pc:spChg>
        <pc:spChg chg="mod">
          <ac:chgData name="Jung Jihoon" userId="6ceaae74f154cc96" providerId="LiveId" clId="{182C2D89-BB42-A040-B0C5-5574D6E92826}" dt="2021-02-25T09:44:56.752" v="183" actId="14100"/>
          <ac:spMkLst>
            <pc:docMk/>
            <pc:sldMk cId="1402181623" sldId="280"/>
            <ac:spMk id="67" creationId="{AF2226C0-9A7C-4B5C-87AD-19183CCD9DAB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8" creationId="{82A3A5AF-3EAC-F442-AD4E-742D0AD754CF}"/>
          </ac:spMkLst>
        </pc:spChg>
      </pc:sldChg>
      <pc:sldChg chg="modSp mod">
        <pc:chgData name="Jung Jihoon" userId="6ceaae74f154cc96" providerId="LiveId" clId="{182C2D89-BB42-A040-B0C5-5574D6E92826}" dt="2021-02-25T11:23:39.339" v="818" actId="2711"/>
        <pc:sldMkLst>
          <pc:docMk/>
          <pc:sldMk cId="4054342771" sldId="281"/>
        </pc:sldMkLst>
        <pc:spChg chg="mod">
          <ac:chgData name="Jung Jihoon" userId="6ceaae74f154cc96" providerId="LiveId" clId="{182C2D89-BB42-A040-B0C5-5574D6E92826}" dt="2021-02-25T11:23:39.339" v="818" actId="2711"/>
          <ac:spMkLst>
            <pc:docMk/>
            <pc:sldMk cId="4054342771" sldId="281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11:24:11.704" v="823" actId="2711"/>
        <pc:sldMkLst>
          <pc:docMk/>
          <pc:sldMk cId="1071464155" sldId="282"/>
        </pc:sldMkLst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02.185" v="822" actId="207"/>
          <ac:spMkLst>
            <pc:docMk/>
            <pc:sldMk cId="1071464155" sldId="28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11.704" v="823" actId="2711"/>
          <ac:spMkLst>
            <pc:docMk/>
            <pc:sldMk cId="1071464155" sldId="28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1:23:55.229" v="820" actId="14100"/>
          <ac:spMkLst>
            <pc:docMk/>
            <pc:sldMk cId="1071464155" sldId="282"/>
            <ac:spMk id="14" creationId="{E95B1734-FEB8-416A-B79B-81B06D7DD38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5" creationId="{6E12DB2D-A223-4B4B-9755-4C13926A6D1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6" creationId="{3554B965-FB5E-4907-9850-136B6CED24B2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7" creationId="{2D02FC16-0AFB-4165-8F20-2CBF9E1B30B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8" creationId="{8F63236D-0C70-4AEC-AB62-7E548415339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9" creationId="{82A82FE2-ABA3-4192-91E2-5623777F62EE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0" creationId="{F9C8BA95-CAC5-4792-8838-84EA7F32819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1" creationId="{916ED89C-1AF9-4F80-AEFD-8A4B396AE5D7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3" creationId="{B3195BD6-5BBB-4FF4-979E-9BF1C5498D4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7" creationId="{42AADB61-1E57-4A58-AF61-9B553844CF31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0" creationId="{883EE5DA-8373-49B3-8503-46416EF04C7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5" creationId="{E9A55E51-4DF2-4A0B-97C6-E3DB066291E2}"/>
          </ac:spMkLst>
        </pc:spChg>
      </pc:sldChg>
      <pc:sldChg chg="modSp mod">
        <pc:chgData name="Jung Jihoon" userId="6ceaae74f154cc96" providerId="LiveId" clId="{182C2D89-BB42-A040-B0C5-5574D6E92826}" dt="2021-02-25T11:24:49.686" v="828" actId="2711"/>
        <pc:sldMkLst>
          <pc:docMk/>
          <pc:sldMk cId="1081991933" sldId="283"/>
        </pc:sldMkLst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43.340" v="827" actId="207"/>
          <ac:spMkLst>
            <pc:docMk/>
            <pc:sldMk cId="1081991933" sldId="28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49.686" v="828" actId="2711"/>
          <ac:spMkLst>
            <pc:docMk/>
            <pc:sldMk cId="1081991933" sldId="28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13" creationId="{3B89AF3D-4F74-41EE-B3DE-391BB94DCF4E}"/>
          </ac:spMkLst>
        </pc:spChg>
      </pc:sldChg>
      <pc:sldChg chg="modSp mod">
        <pc:chgData name="Jung Jihoon" userId="6ceaae74f154cc96" providerId="LiveId" clId="{182C2D89-BB42-A040-B0C5-5574D6E92826}" dt="2021-02-25T11:26:33.083" v="832" actId="2711"/>
        <pc:sldMkLst>
          <pc:docMk/>
          <pc:sldMk cId="3652478469" sldId="284"/>
        </pc:sldMkLst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27.927" v="831" actId="207"/>
          <ac:spMkLst>
            <pc:docMk/>
            <pc:sldMk cId="3652478469" sldId="28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33.083" v="832" actId="2711"/>
          <ac:spMkLst>
            <pc:docMk/>
            <pc:sldMk cId="3652478469" sldId="28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2" creationId="{B0C3EA7B-243A-4C06-AECB-71B98B9AE001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4" creationId="{6525C2EB-0C23-4DFB-844E-706686FA1F9D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5" creationId="{476BB105-3702-49B0-B234-4ED597552D34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6" creationId="{B9F2F356-7C32-4AF9-B987-EF55AF7BF1D6}"/>
          </ac:spMkLst>
        </pc:spChg>
      </pc:sldChg>
      <pc:sldChg chg="modSp mod">
        <pc:chgData name="Jung Jihoon" userId="6ceaae74f154cc96" providerId="LiveId" clId="{182C2D89-BB42-A040-B0C5-5574D6E92826}" dt="2021-02-25T11:26:55.210" v="836" actId="2711"/>
        <pc:sldMkLst>
          <pc:docMk/>
          <pc:sldMk cId="801091613" sldId="285"/>
        </pc:sldMkLst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48.882" v="835" actId="207"/>
          <ac:spMkLst>
            <pc:docMk/>
            <pc:sldMk cId="801091613" sldId="28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55.210" v="836" actId="2711"/>
          <ac:spMkLst>
            <pc:docMk/>
            <pc:sldMk cId="801091613" sldId="28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13" creationId="{49916982-9D1E-4E99-A7C3-01D9049AFB56}"/>
          </ac:spMkLst>
        </pc:spChg>
      </pc:sldChg>
      <pc:sldChg chg="modSp mod">
        <pc:chgData name="Jung Jihoon" userId="6ceaae74f154cc96" providerId="LiveId" clId="{182C2D89-BB42-A040-B0C5-5574D6E92826}" dt="2021-02-25T11:54:40.435" v="839" actId="2711"/>
        <pc:sldMkLst>
          <pc:docMk/>
          <pc:sldMk cId="4005694301" sldId="286"/>
        </pc:sldMkLst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2" creationId="{14873788-4D97-4921-A509-8073EFA284B5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4:34.333" v="838" actId="2711"/>
          <ac:spMkLst>
            <pc:docMk/>
            <pc:sldMk cId="4005694301" sldId="28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7" creationId="{AAA803EB-2506-41EE-B8ED-B6C2F600B8FE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8" creationId="{D93BE90F-ADEB-42BF-B2E2-B44D2936BEEB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1" creationId="{67CAA4EF-EB81-47CB-96B0-B25C140C9D79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2" creationId="{E0FD2E17-8A6F-B34A-B889-8A8F9F39833C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4" creationId="{BBE2C5C8-B36F-4E62-A37C-0D5409163C2A}"/>
          </ac:spMkLst>
        </pc:spChg>
      </pc:sldChg>
      <pc:sldChg chg="modSp mod">
        <pc:chgData name="Jung Jihoon" userId="6ceaae74f154cc96" providerId="LiveId" clId="{182C2D89-BB42-A040-B0C5-5574D6E92826}" dt="2021-02-25T11:55:50.449" v="842" actId="2711"/>
        <pc:sldMkLst>
          <pc:docMk/>
          <pc:sldMk cId="502546772" sldId="287"/>
        </pc:sldMkLst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5:45.217" v="841" actId="2711"/>
          <ac:spMkLst>
            <pc:docMk/>
            <pc:sldMk cId="502546772" sldId="28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5:50.449" v="842" actId="2711"/>
          <ac:spMkLst>
            <pc:docMk/>
            <pc:sldMk cId="502546772" sldId="28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2" creationId="{C9B7F931-098E-4A6F-9635-31D77BB5C73A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5" creationId="{D75C4D20-2C7E-427D-9E8B-06AFC3554B40}"/>
          </ac:spMkLst>
        </pc:spChg>
      </pc:sldChg>
      <pc:sldChg chg="modSp mod">
        <pc:chgData name="Jung Jihoon" userId="6ceaae74f154cc96" providerId="LiveId" clId="{182C2D89-BB42-A040-B0C5-5574D6E92826}" dt="2021-02-25T09:49:53.252" v="211" actId="2711"/>
        <pc:sldMkLst>
          <pc:docMk/>
          <pc:sldMk cId="2417898444" sldId="300"/>
        </pc:sldMkLst>
        <pc:spChg chg="mod">
          <ac:chgData name="Jung Jihoon" userId="6ceaae74f154cc96" providerId="LiveId" clId="{182C2D89-BB42-A040-B0C5-5574D6E92826}" dt="2021-02-25T09:49:53.252" v="211" actId="2711"/>
          <ac:spMkLst>
            <pc:docMk/>
            <pc:sldMk cId="2417898444" sldId="300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9:50:35.880" v="216" actId="2711"/>
        <pc:sldMkLst>
          <pc:docMk/>
          <pc:sldMk cId="91302408" sldId="301"/>
        </pc:sldMkLst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16.955" v="215" actId="207"/>
          <ac:spMkLst>
            <pc:docMk/>
            <pc:sldMk cId="91302408" sldId="30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2" creationId="{ABEB925B-0584-4FFB-9B7B-07848DEB013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5" creationId="{2B7D3C63-9FC8-4C51-AF21-E49DA2FD699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6" creationId="{84C317D1-19A6-40D6-B5E4-96DDF41D5E5C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33" creationId="{A0E21113-BB30-466B-A2D8-5F47FE8E6A0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4" creationId="{D43EA06F-429C-4E39-8B14-FC2674B4AC6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8" creationId="{68A9FDE6-179F-40D9-916C-2506E09A74FD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9" creationId="{60C3EC0F-616F-4FDD-9779-4F69C49F7451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2" creationId="{D3A3F6F5-BEED-41E7-8B8F-1911D7EA8BA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3" creationId="{D664F254-19C6-4DF0-A3EC-79EF713FF1C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4" creationId="{CDAF37C7-030D-411F-B8C3-A63936B38CD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5" creationId="{30B268F8-418F-4813-8F4A-89E1786BB650}"/>
          </ac:spMkLst>
        </pc:spChg>
      </pc:sldChg>
      <pc:sldChg chg="modSp mod">
        <pc:chgData name="Jung Jihoon" userId="6ceaae74f154cc96" providerId="LiveId" clId="{182C2D89-BB42-A040-B0C5-5574D6E92826}" dt="2021-02-25T09:51:05.800" v="223" actId="14100"/>
        <pc:sldMkLst>
          <pc:docMk/>
          <pc:sldMk cId="1642971368" sldId="302"/>
        </pc:sldMkLst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2" creationId="{38E0E0D8-23B5-4D52-B70A-E77E2AC609CB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49.838" v="219" actId="207"/>
          <ac:spMkLst>
            <pc:docMk/>
            <pc:sldMk cId="1642971368" sldId="30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03.266" v="222" actId="2711"/>
          <ac:spMkLst>
            <pc:docMk/>
            <pc:sldMk cId="1642971368" sldId="302"/>
            <ac:spMk id="9" creationId="{CD359674-48AD-4637-85A4-99EF8CD9DE70}"/>
          </ac:spMkLst>
        </pc:spChg>
        <pc:spChg chg="mod">
          <ac:chgData name="Jung Jihoon" userId="6ceaae74f154cc96" providerId="LiveId" clId="{182C2D89-BB42-A040-B0C5-5574D6E92826}" dt="2021-02-25T09:50:57.762" v="221" actId="2711"/>
          <ac:spMkLst>
            <pc:docMk/>
            <pc:sldMk cId="1642971368" sldId="30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1" creationId="{86708A86-FAD1-4AD9-A386-2A78A1FA0D70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2" creationId="{D9F46E85-382D-4455-AA78-B824D72283A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4" creationId="{689C2774-B9A4-4C4A-B936-117193CEE29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5" creationId="{B51525AE-01BC-4D69-8017-EDBA5E19F98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6" creationId="{73E81E3E-1C3A-4E08-AC2B-100E773BD0F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7" creationId="{A83F3F9E-6549-4C60-8104-9569FE288E7A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3" creationId="{DF03158C-1761-415A-BDBE-DB0CFFC8AF68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4" creationId="{BD3D9AC6-414D-4383-8334-A109529980CC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6" creationId="{6D7BB23F-AABC-444E-9630-ACA5261C2362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7" creationId="{76B9A3AA-85D3-43EA-B23F-DEDC5DE0299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8" creationId="{2F055D2D-0463-4D69-B84D-516462C75C1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9" creationId="{60B81840-864A-4B6E-912C-98DF3C17220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1" creationId="{FC280E04-9302-400D-A9AC-9C064D1BE0A9}"/>
          </ac:spMkLst>
        </pc:spChg>
        <pc:spChg chg="mod">
          <ac:chgData name="Jung Jihoon" userId="6ceaae74f154cc96" providerId="LiveId" clId="{182C2D89-BB42-A040-B0C5-5574D6E92826}" dt="2021-02-25T09:51:05.800" v="223" actId="14100"/>
          <ac:spMkLst>
            <pc:docMk/>
            <pc:sldMk cId="1642971368" sldId="302"/>
            <ac:spMk id="42" creationId="{947B8E6D-BEB5-4C9E-B949-C44DBAB9784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3" creationId="{C877519A-4C2D-49D1-9DCD-FBC4234E8EA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4" creationId="{88F74298-EF07-4F9D-87AD-43899BFB82A9}"/>
          </ac:spMkLst>
        </pc:spChg>
      </pc:sldChg>
      <pc:sldChg chg="modSp mod">
        <pc:chgData name="Jung Jihoon" userId="6ceaae74f154cc96" providerId="LiveId" clId="{182C2D89-BB42-A040-B0C5-5574D6E92826}" dt="2021-02-25T09:51:31.445" v="227" actId="2711"/>
        <pc:sldMkLst>
          <pc:docMk/>
          <pc:sldMk cId="961205409" sldId="303"/>
        </pc:sldMkLst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1:22.474" v="226" actId="207"/>
          <ac:spMkLst>
            <pc:docMk/>
            <pc:sldMk cId="961205409" sldId="30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31.445" v="227" actId="2711"/>
          <ac:spMkLst>
            <pc:docMk/>
            <pc:sldMk cId="961205409" sldId="30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2" creationId="{9878E9A6-682F-4E5D-9C96-259F9799A6CE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5" creationId="{7D28E692-391B-460F-B3C2-04437B0EA52D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6" creationId="{C852C348-DD19-4329-AE12-1CEF0A5E7E9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7" creationId="{1F36F1EC-9257-4864-B737-9AAD2510073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8" creationId="{8690AB99-9C88-4F68-BA8C-E3223C266FB6}"/>
          </ac:spMkLst>
        </pc:spChg>
      </pc:sldChg>
      <pc:sldChg chg="modSp mod">
        <pc:chgData name="Jung Jihoon" userId="6ceaae74f154cc96" providerId="LiveId" clId="{182C2D89-BB42-A040-B0C5-5574D6E92826}" dt="2021-02-25T09:54:15.935" v="233" actId="2711"/>
        <pc:sldMkLst>
          <pc:docMk/>
          <pc:sldMk cId="2005864021" sldId="304"/>
        </pc:sldMkLst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06.153" v="232" actId="207"/>
          <ac:spMkLst>
            <pc:docMk/>
            <pc:sldMk cId="2005864021" sldId="30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4" creationId="{3C3BA582-6D60-4E92-9500-635A0C9E1C0B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8" creationId="{7C85B8F6-ECF4-4C97-94DA-B924D59E36D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9" creationId="{2FE08112-B96F-48EB-9350-590744B5C47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20" creationId="{5570BE65-6F35-4D96-9BD7-F89161F96F94}"/>
          </ac:spMkLst>
        </pc:spChg>
        <pc:graphicFrameChg chg="modGraphic">
          <ac:chgData name="Jung Jihoon" userId="6ceaae74f154cc96" providerId="LiveId" clId="{182C2D89-BB42-A040-B0C5-5574D6E92826}" dt="2021-02-25T09:53:27.410" v="229" actId="14734"/>
          <ac:graphicFrameMkLst>
            <pc:docMk/>
            <pc:sldMk cId="2005864021" sldId="304"/>
            <ac:graphicFrameMk id="17" creationId="{83ECF192-5BDD-4771-81CF-61CB6EC2F35F}"/>
          </ac:graphicFrameMkLst>
        </pc:graphicFrameChg>
      </pc:sldChg>
      <pc:sldChg chg="modSp mod">
        <pc:chgData name="Jung Jihoon" userId="6ceaae74f154cc96" providerId="LiveId" clId="{182C2D89-BB42-A040-B0C5-5574D6E92826}" dt="2021-02-25T09:54:56.271" v="238" actId="2711"/>
        <pc:sldMkLst>
          <pc:docMk/>
          <pc:sldMk cId="1330373189" sldId="305"/>
        </pc:sldMkLst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40.301" v="237" actId="2711"/>
          <ac:spMkLst>
            <pc:docMk/>
            <pc:sldMk cId="1330373189" sldId="30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56.271" v="238" actId="2711"/>
          <ac:spMkLst>
            <pc:docMk/>
            <pc:sldMk cId="1330373189" sldId="30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3" creationId="{B80B3DDF-353A-4EBF-ACDA-C913C263A3F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6" creationId="{4FBA01FE-4004-42AD-A309-3F7DCBA30EBE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1" creationId="{FD073260-7A9B-4947-A4CD-CBF05DF720B1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3" creationId="{0FE7460C-9E8B-42F5-B834-CFEB045CD9C5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4" creationId="{73C0EE1B-0458-4A71-9C5A-29AFDF91FA5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5" creationId="{579BFDBD-C312-4B7D-83BC-A4CB4005C578}"/>
          </ac:spMkLst>
        </pc:spChg>
      </pc:sldChg>
      <pc:sldChg chg="modSp mod">
        <pc:chgData name="Jung Jihoon" userId="6ceaae74f154cc96" providerId="LiveId" clId="{182C2D89-BB42-A040-B0C5-5574D6E92826}" dt="2021-02-25T09:56:51.334" v="243" actId="2711"/>
        <pc:sldMkLst>
          <pc:docMk/>
          <pc:sldMk cId="3682195816" sldId="306"/>
        </pc:sldMkLst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" creationId="{DB39F447-75E9-4E6E-98CC-77542C7FC83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5:21.206" v="241" actId="207"/>
          <ac:spMkLst>
            <pc:docMk/>
            <pc:sldMk cId="3682195816" sldId="30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" creationId="{5CFCC9BF-713D-47DB-9C81-9C0FD2242AB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" creationId="{03197749-6E83-4E1F-B7CA-11BB25C692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" creationId="{6B65B110-43CF-42E2-8B97-27F91A72F5F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8" creationId="{4D03214D-C7A8-4C24-897F-43CC77BB42D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0" creationId="{715B3926-7958-4FC2-BB39-E8E767302C1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2" creationId="{88A45EEC-55D1-499F-AA1F-D694C6A9AD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6" creationId="{48B42A66-F1F8-4809-9DAA-F91ADD0C64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7" creationId="{C5E535C6-13E9-4447-AF2E-0031B13F24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8" creationId="{D111A39B-75BE-48BA-9D61-01C0643715D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0" creationId="{F03486B0-9DE6-459A-9693-D2E7B1DF87C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1" creationId="{AD97D244-42CA-4F98-811A-7A88A95088F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2" creationId="{1AA23FAE-F6DA-4798-832E-BE3734F2974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3" creationId="{39343277-F809-4BD7-86BE-DF0D8501CBF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4" creationId="{07E2F3ED-7B03-4D75-B0C1-ADEAA645558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6" creationId="{0E645B7F-D452-4B4C-82BE-077D402FD92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7" creationId="{BD0693A6-6D1C-4218-BB85-CA4B7484462E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8" creationId="{6C48C05C-A593-464B-B765-74C92220A06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9" creationId="{525E2B83-6E88-4208-8CA9-3810596A4F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0" creationId="{EA613E5C-9D7B-445D-A15A-E095C4DEC1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3" creationId="{5645E79B-8087-4BB9-BBDD-6F20437FCFD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4" creationId="{E8C636F6-EC1A-41F9-85F1-AE7F3DF4BDA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5" creationId="{17DEAA5D-CA7F-4BCA-9AE5-5A814AE5808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6" creationId="{8DADAB18-F534-443B-A034-12CB114679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8" creationId="{6A7AAC45-2C23-4943-8822-D267164C3A9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9" creationId="{C8CB6779-D718-4371-94C3-D74381235DF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90" creationId="{0CDFD371-A86C-4D39-B1DC-3A4C5999EC7B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95" creationId="{396CB6FE-781E-4ADE-BD1A-ADA6D781EAE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33" creationId="{0DDCACCF-CEF5-4EDB-A3C4-EFF7CB8877F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5" creationId="{126660DF-80D0-4F4F-B212-4C3C881D32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6" creationId="{08D68982-53D4-48B7-96AF-3E950EF372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7" creationId="{1C6D21BB-32C6-45BE-BFD0-1530EB31C79B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8" creationId="{A0A7626E-BA97-4863-A389-658CAAC20F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9" creationId="{694E1DE2-0F8F-4A0A-BA5D-F9C40BC770C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0" creationId="{47A888D5-4CB2-46F1-A262-102DC901728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1" creationId="{C0FB2532-C8D3-410E-8BAD-B6D7BF8F824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2" creationId="{8A0D7B80-86A0-4671-987E-387E7CC0EB2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3" creationId="{D41FC069-FD74-45C8-ADB9-792B432583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4" creationId="{FBC11F61-63F8-40FB-96F9-F95A48A1829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5" creationId="{9BC82635-136F-427A-8109-104CA4EE5CD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6" creationId="{52EE9490-F984-4A3C-95FE-BF54C7304CB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7" creationId="{06EDD3B2-99F0-49D0-A637-9D5BF11CB8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8" creationId="{19BD3E66-0722-45DE-9F2C-AB0EAF5636E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9" creationId="{45A9EF8E-3731-42D6-ABFA-921B5F9914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0" creationId="{EF79CC08-0677-4704-AC4F-BB5411FE749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1" creationId="{5EF118CA-CC38-452A-BB2D-CD943FAE48C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2" creationId="{5AC6CB24-DF73-42D5-9D0B-E9CFD930644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3" creationId="{95453366-A15A-46ED-9E2F-86A0A3D3040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4" creationId="{9B7D2E7F-8327-4798-9C89-D0EF313DF62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5" creationId="{7E41AF49-C0AE-4B6B-853A-87E5F79D404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6" creationId="{1962C1A1-52A2-41F9-9625-EC7B2F0968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7" creationId="{CC4FF623-168B-4E1A-84C4-12BD9D55DA6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8" creationId="{65C60B80-909C-49CB-BBF0-BEEFE6E0DF8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9" creationId="{14EA165D-B0D3-4A51-8F93-6AFEB9276B4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0" creationId="{DF7EC4E0-384C-48AA-A96B-947E1998EB7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1" creationId="{06FE2A79-CFC1-4CB1-A919-6E472ECD145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2" creationId="{E9F7705A-1E52-48E2-87B7-85069F4490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7" creationId="{79A60C82-FAEE-4D49-B85C-2E914D2890F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8" creationId="{3154068C-2952-4FAD-BA7D-9B1C5314789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9" creationId="{D3A54099-680A-40AD-BC64-5C5BE20A012C}"/>
          </ac:spMkLst>
        </pc:spChg>
      </pc:sldChg>
      <pc:sldChg chg="modSp mod">
        <pc:chgData name="Jung Jihoon" userId="6ceaae74f154cc96" providerId="LiveId" clId="{182C2D89-BB42-A040-B0C5-5574D6E92826}" dt="2021-02-25T09:57:11.710" v="247" actId="2711"/>
        <pc:sldMkLst>
          <pc:docMk/>
          <pc:sldMk cId="3108338212" sldId="307"/>
        </pc:sldMkLst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05.981" v="246" actId="207"/>
          <ac:spMkLst>
            <pc:docMk/>
            <pc:sldMk cId="3108338212" sldId="30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7:11.710" v="247" actId="2711"/>
          <ac:spMkLst>
            <pc:docMk/>
            <pc:sldMk cId="3108338212" sldId="30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84" creationId="{CD7C6393-4B55-42A6-B731-C9285935EB8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8" creationId="{4CEC959B-5A16-4C18-878A-82B003EF36F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9" creationId="{1990B2E2-1DC1-48D4-BA54-08307A946E2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8" creationId="{9BD01751-17D8-4FA6-B76B-99A870B5B68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9" creationId="{EDBEE890-600F-459A-BDFC-EE09AD73DDBC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79" creationId="{22B106B1-9B9C-4B79-8237-84809D31971A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3" creationId="{F3D4DF65-C2E9-465C-8840-C045918DDFA1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5" creationId="{8421F993-2F23-4FBF-8C06-7B9020F2A335}"/>
          </ac:spMkLst>
        </pc:spChg>
      </pc:sldChg>
      <pc:sldChg chg="modSp mod">
        <pc:chgData name="Jung Jihoon" userId="6ceaae74f154cc96" providerId="LiveId" clId="{182C2D89-BB42-A040-B0C5-5574D6E92826}" dt="2021-02-25T09:58:05.285" v="257" actId="113"/>
        <pc:sldMkLst>
          <pc:docMk/>
          <pc:sldMk cId="922920973" sldId="308"/>
        </pc:sldMkLst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30.187" v="250" actId="207"/>
          <ac:spMkLst>
            <pc:docMk/>
            <pc:sldMk cId="922920973" sldId="30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31" creationId="{7E360274-8317-4830-9958-61E1B46DC81D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3" creationId="{62982A70-E0C4-400C-AB86-635AC7FB88FA}"/>
          </ac:spMkLst>
        </pc:spChg>
      </pc:sldChg>
      <pc:sldChg chg="modSp mod">
        <pc:chgData name="Jung Jihoon" userId="6ceaae74f154cc96" providerId="LiveId" clId="{182C2D89-BB42-A040-B0C5-5574D6E92826}" dt="2021-02-25T09:58:35.662" v="261" actId="2711"/>
        <pc:sldMkLst>
          <pc:docMk/>
          <pc:sldMk cId="3471891997" sldId="309"/>
        </pc:sldMkLst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" creationId="{6C0F00A1-D16A-4C35-8280-9C4558980D5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" creationId="{F291E8BE-6AAB-45AF-B443-54D0215CA086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27.128" v="260" actId="207"/>
          <ac:spMkLst>
            <pc:docMk/>
            <pc:sldMk cId="3471891997" sldId="30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9" creationId="{309FD412-6C4B-42D7-A9E5-B9A84AB25BDA}"/>
          </ac:spMkLst>
        </pc:spChg>
        <pc:spChg chg="mod">
          <ac:chgData name="Jung Jihoon" userId="6ceaae74f154cc96" providerId="LiveId" clId="{182C2D89-BB42-A040-B0C5-5574D6E92826}" dt="2021-02-25T09:58:35.662" v="261" actId="2711"/>
          <ac:spMkLst>
            <pc:docMk/>
            <pc:sldMk cId="3471891997" sldId="30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1" creationId="{AF369613-D8A0-4EB0-B925-70F8A1CDC72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2" creationId="{A5E34494-01AF-4FFA-95CB-BCFEBEB776A5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6" creationId="{420875F4-65DC-43CE-999E-7B2DD1CD3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7" creationId="{724111AA-B368-400F-83E9-477C30F4160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1" creationId="{59ED865E-7C1D-4556-B51B-F8E0223B7D2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3" creationId="{F7844500-6834-409B-8348-FCBEA621C98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4" creationId="{32606226-7C26-4C9C-B2D5-B93A39DD901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5" creationId="{ADA2E16C-30E4-4F5F-96F5-30BE7D246A1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8" creationId="{EA36F69E-D69D-47E7-B8BF-617ED8336D9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9" creationId="{898B103B-8E92-4032-B969-47C31640C4F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2" creationId="{1F512DCE-F1D1-429E-88D0-11AD95B52AD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8" creationId="{37B781B6-9F36-4AB7-9679-68C5D1839DA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2" creationId="{E4B7A246-2DB7-4DCA-9C30-C0CBEF0608D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3" creationId="{07506AF3-4E71-4727-8159-CC42E9FB964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4" creationId="{69053CBF-336E-4D1D-9C69-AC32639A006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6" creationId="{C0240DC1-DDDC-43FF-8515-9043DBC2231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9" creationId="{777540B3-6AC2-43F4-A894-41FD11E4897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0" creationId="{8FEEC05C-A956-4681-8229-C0818DFE8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1" creationId="{77131609-B325-4FA4-AC8C-DC4F2436128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2" creationId="{6A037560-76CB-48E5-A01E-A4D4AFDC4FA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3" creationId="{CDBE8E28-F130-4515-AB94-F422BD38172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4" creationId="{BFEDA43A-BA1B-45F3-9EA6-0D2FEC965A31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5" creationId="{682F4F80-2E21-4106-82C9-D4696983FD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7" creationId="{9EC9B6B6-1BDB-45AF-BEB8-F55EFE016D1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8" creationId="{030C7353-0256-4985-8A64-9FC673BC3CE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1" creationId="{0CA97293-D0DB-4DE9-A46C-00044564202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2" creationId="{FA0570DE-DC88-4B23-BDCC-97CFFEA5B81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4" creationId="{42297EB3-B5D8-45D6-B145-BD72C44BE7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5" creationId="{374A16F7-DCA9-4A6E-A436-AA6C7397F605}"/>
          </ac:spMkLst>
        </pc:spChg>
      </pc:sldChg>
      <pc:sldChg chg="modSp mod">
        <pc:chgData name="Jung Jihoon" userId="6ceaae74f154cc96" providerId="LiveId" clId="{182C2D89-BB42-A040-B0C5-5574D6E92826}" dt="2021-02-25T09:59:28.049" v="267" actId="207"/>
        <pc:sldMkLst>
          <pc:docMk/>
          <pc:sldMk cId="2208094185" sldId="310"/>
        </pc:sldMkLst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57.579" v="264" actId="207"/>
          <ac:spMkLst>
            <pc:docMk/>
            <pc:sldMk cId="2208094185" sldId="31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28.049" v="267" actId="207"/>
          <ac:spMkLst>
            <pc:docMk/>
            <pc:sldMk cId="2208094185" sldId="31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" creationId="{645A468D-2D9B-413B-8CC1-D1B9E0D312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8" creationId="{0764B64C-8AF9-4E70-94F9-13024931796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5" creationId="{59F9FBD9-8A4E-44D5-983D-E29DCE548B8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6" creationId="{84FDBD3D-BE8D-4CA1-A70D-7F7CBF5CCD8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7" creationId="{AB0CF3A6-C5D7-4340-A462-6A606DC97F1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8" creationId="{B1AC941E-41DD-4DF8-A090-4F8311D2EE0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9" creationId="{30802744-3133-433F-94E3-F1D297B156B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0" creationId="{2C6078D5-F416-40A1-A5A5-BBC1C3E69E9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1" creationId="{CA3DB1EF-29DA-4CD5-82F9-477837D6BA89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2" creationId="{AAD16F0A-80CC-424D-93EF-39F90A361CF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3" creationId="{402A3DB5-CD29-47E8-A639-1EFA3C8D194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4" creationId="{B511EB66-5C7B-4D11-BF5E-CBA34CBBD3F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5" creationId="{1FB138F4-390D-44C0-ACD8-DEF7A7439B7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6" creationId="{D9FF5679-15B5-4B40-A07D-280102E1DE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7" creationId="{009D0EA3-094B-4E96-B01F-8340046F1F1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8" creationId="{7489EA49-C2E0-4542-BE04-26BA40BF2C0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9" creationId="{8BAA2F07-416B-41EA-AC12-DD1D55A40C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0" creationId="{EC965656-59F6-4851-8ECB-7E869FE1B33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1" creationId="{5C53E6BA-3C77-4E64-805E-CD04D4CE007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2" creationId="{4496CD09-CEC1-48BB-883D-27E3870424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3" creationId="{F27418D6-FC49-4103-93C0-1B9B9F10A39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4" creationId="{947F41FF-06F7-4354-93C7-B536B7F6151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5" creationId="{0C5CD925-6AEF-444B-B415-8210B93C5F3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6" creationId="{3D3CEE1B-5A88-4DED-A025-4E0D8FE3F61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3" creationId="{5C69E51F-D4D3-4276-8169-E19A77C98D1A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4" creationId="{F9CC99DE-950A-4C56-B995-3DF6EBE4BF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5" creationId="{E03BC4D5-E173-46CA-BCA0-19BACE6CF2D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6" creationId="{0D6A2BE5-46EC-4E03-A520-E1EFD708499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7" creationId="{81BCA96E-C6BC-41F2-AA54-F3E169A115F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8" creationId="{1A96129A-92C2-4234-A1A6-EB45AFA451F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9" creationId="{5A5820B6-094D-46ED-97D4-D1D3B5EDAA7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0" creationId="{FEF2A086-D52B-430F-B2EF-9EF5E1E0041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1" creationId="{5325C552-869E-4CE9-A0D7-6D1DB9CA297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2" creationId="{B9893ED2-7D7B-44F2-83C7-4195F96A8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3" creationId="{70EF5E5C-F1F2-4E18-95AA-B56358037FF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4" creationId="{B108C080-BE9C-4DB5-9507-75B60C59C49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5" creationId="{93697809-FE6B-4846-8AF8-56B29A46899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6" creationId="{62760D49-DD06-4F5C-BD4F-24BAF0721DE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7" creationId="{8C5F7B3B-FAC9-4105-A615-91F6B35B8DC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8" creationId="{B3412F58-0881-4B5F-9688-A3BCF050E70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9" creationId="{6095102B-BB5E-49B3-A2DA-78C787AD49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0" creationId="{1D03AEEC-75B4-42D3-B8C8-A530B7A81A1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1" creationId="{4C8EFC40-CDCD-40F9-B598-41001E1F6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2" creationId="{D9052BCA-86D7-4D63-BC78-48747F049A9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3" creationId="{2C0574B5-4E7D-46CC-93ED-F139D290A8D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4" creationId="{311F9D97-ADDC-4271-86F9-2DEFA3B0D9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5" creationId="{579E1043-5077-4012-BB1C-E386825CA0D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6" creationId="{6C0625A2-ED76-4073-835E-86C16042AD8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3" creationId="{37EF2C19-90B3-41C4-8D99-54D7CA361E4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4" creationId="{CBA5AFED-D530-4DC5-A7E6-4BA21101870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5" creationId="{CCFEDF9E-955E-4F09-9EB4-281C389A54C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6" creationId="{336C8223-99FF-458E-A2A6-9BF53C3D03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7" creationId="{8057F9F1-6FC3-4EF7-AE90-B6066D1A4C3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9" creationId="{CCA4E859-0C79-4078-A30E-047460B55E7D}"/>
          </ac:spMkLst>
        </pc:spChg>
      </pc:sldChg>
      <pc:sldChg chg="modSp mod">
        <pc:chgData name="Jung Jihoon" userId="6ceaae74f154cc96" providerId="LiveId" clId="{182C2D89-BB42-A040-B0C5-5574D6E92826}" dt="2021-02-25T09:59:51.933" v="271" actId="2711"/>
        <pc:sldMkLst>
          <pc:docMk/>
          <pc:sldMk cId="1487794944" sldId="311"/>
        </pc:sldMkLst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9:38.751" v="270" actId="207"/>
          <ac:spMkLst>
            <pc:docMk/>
            <pc:sldMk cId="1487794944" sldId="31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73" creationId="{E43FD83B-47AA-46C2-9A80-8B5EBDBC5D3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4" creationId="{F13EBEB8-79D6-414D-8095-61DD46F6F46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6" creationId="{D275992C-88C7-4F70-9867-A8EF1F353956}"/>
          </ac:spMkLst>
        </pc:spChg>
      </pc:sldChg>
      <pc:sldChg chg="modSp mod">
        <pc:chgData name="Jung Jihoon" userId="6ceaae74f154cc96" providerId="LiveId" clId="{182C2D89-BB42-A040-B0C5-5574D6E92826}" dt="2021-02-25T10:00:47.667" v="278" actId="1076"/>
        <pc:sldMkLst>
          <pc:docMk/>
          <pc:sldMk cId="3850783529" sldId="312"/>
        </pc:sldMkLst>
        <pc:spChg chg="mod">
          <ac:chgData name="Jung Jihoon" userId="6ceaae74f154cc96" providerId="LiveId" clId="{182C2D89-BB42-A040-B0C5-5574D6E92826}" dt="2021-02-25T10:00:47.667" v="278" actId="1076"/>
          <ac:spMkLst>
            <pc:docMk/>
            <pc:sldMk cId="3850783529" sldId="312"/>
            <ac:spMk id="2" creationId="{35964390-74F9-4BA4-94E2-42E970DEEA16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0:23.487" v="274" actId="207"/>
          <ac:spMkLst>
            <pc:docMk/>
            <pc:sldMk cId="3850783529" sldId="31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0:29.755" v="275" actId="2711"/>
          <ac:spMkLst>
            <pc:docMk/>
            <pc:sldMk cId="3850783529" sldId="31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0:42.668" v="277" actId="1076"/>
          <ac:spMkLst>
            <pc:docMk/>
            <pc:sldMk cId="3850783529" sldId="312"/>
            <ac:spMk id="12" creationId="{3702D8CC-9A0E-4794-BD42-E9E2346E4C6D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13" creationId="{66F1307C-4C15-4320-BEC0-AACA25D5F214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1:44.440" v="286" actId="1076"/>
        <pc:sldMkLst>
          <pc:docMk/>
          <pc:sldMk cId="3800614105" sldId="313"/>
        </pc:sldMkLst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1:16.655" v="284" actId="207"/>
          <ac:spMkLst>
            <pc:docMk/>
            <pc:sldMk cId="3800614105" sldId="313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0:56.855" v="279" actId="478"/>
          <ac:spMkLst>
            <pc:docMk/>
            <pc:sldMk cId="3800614105" sldId="313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1:44.440" v="286" actId="1076"/>
          <ac:spMkLst>
            <pc:docMk/>
            <pc:sldMk cId="3800614105" sldId="313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1:38.875" v="285" actId="2711"/>
          <ac:spMkLst>
            <pc:docMk/>
            <pc:sldMk cId="3800614105" sldId="313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11" creationId="{36FF371A-FA74-DA4A-A559-1F88FD189DDA}"/>
          </ac:spMkLst>
        </pc:spChg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2:42.356" v="295" actId="1076"/>
        <pc:sldMkLst>
          <pc:docMk/>
          <pc:sldMk cId="3856525581" sldId="314"/>
        </pc:sldMkLst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2:01.765" v="289" actId="207"/>
          <ac:spMkLst>
            <pc:docMk/>
            <pc:sldMk cId="3856525581" sldId="314"/>
            <ac:spMk id="6" creationId="{B016777C-CFFA-4D9C-9EEA-F8CDBF9DA4E4}"/>
          </ac:spMkLst>
        </pc:spChg>
        <pc:spChg chg="del mod">
          <ac:chgData name="Jung Jihoon" userId="6ceaae74f154cc96" providerId="LiveId" clId="{182C2D89-BB42-A040-B0C5-5574D6E92826}" dt="2021-02-25T10:02:31.019" v="292" actId="478"/>
          <ac:spMkLst>
            <pc:docMk/>
            <pc:sldMk cId="3856525581" sldId="314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2:42.356" v="295" actId="1076"/>
          <ac:spMkLst>
            <pc:docMk/>
            <pc:sldMk cId="3856525581" sldId="314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2:09.375" v="291" actId="2711"/>
          <ac:spMkLst>
            <pc:docMk/>
            <pc:sldMk cId="3856525581" sldId="31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11" creationId="{8951C388-624D-4FA7-AC3F-C746628BFF32}"/>
          </ac:spMkLst>
        </pc:spChg>
        <pc:spChg chg="add mod">
          <ac:chgData name="Jung Jihoon" userId="6ceaae74f154cc96" providerId="LiveId" clId="{182C2D89-BB42-A040-B0C5-5574D6E92826}" dt="2021-02-25T10:02:36.157" v="294" actId="167"/>
          <ac:spMkLst>
            <pc:docMk/>
            <pc:sldMk cId="3856525581" sldId="314"/>
            <ac:spMk id="12" creationId="{A05906A5-21F6-6540-9198-5563ADD5966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3:27.244" v="303" actId="2711"/>
        <pc:sldMkLst>
          <pc:docMk/>
          <pc:sldMk cId="511759115" sldId="315"/>
        </pc:sldMkLst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27.244" v="303" actId="2711"/>
          <ac:spMkLst>
            <pc:docMk/>
            <pc:sldMk cId="511759115" sldId="315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2:47.218" v="296" actId="478"/>
          <ac:spMkLst>
            <pc:docMk/>
            <pc:sldMk cId="511759115" sldId="315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3:21.429" v="301" actId="2711"/>
          <ac:spMkLst>
            <pc:docMk/>
            <pc:sldMk cId="511759115" sldId="315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1" creationId="{526A3462-393D-2A4E-9AF6-AEB75BC2B3E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2" creationId="{18D6CB4F-4081-47CD-A5E6-AA1E9C4975A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30" creationId="{D9CE5BF0-2490-4DD4-8E99-A37B6DA3DDE0}"/>
          </ac:spMkLst>
        </pc:spChg>
      </pc:sldChg>
      <pc:sldChg chg="modSp mod">
        <pc:chgData name="Jung Jihoon" userId="6ceaae74f154cc96" providerId="LiveId" clId="{182C2D89-BB42-A040-B0C5-5574D6E92826}" dt="2021-02-25T10:03:48.005" v="306" actId="207"/>
        <pc:sldMkLst>
          <pc:docMk/>
          <pc:sldMk cId="3503213577" sldId="316"/>
        </pc:sldMkLst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48.005" v="306" actId="207"/>
          <ac:spMkLst>
            <pc:docMk/>
            <pc:sldMk cId="3503213577" sldId="31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4" creationId="{583443CC-870C-47DF-8A24-73824400D5EB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5" creationId="{969F63DE-D324-4C91-9EA5-6914D1635341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6" creationId="{54BD4FCA-5F18-4007-BF79-E2C0BDA99DE3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7" creationId="{1133B6CE-8241-4479-8C5A-B48582829D22}"/>
          </ac:spMkLst>
        </pc:spChg>
      </pc:sldChg>
      <pc:sldChg chg="modSp mod">
        <pc:chgData name="Jung Jihoon" userId="6ceaae74f154cc96" providerId="LiveId" clId="{182C2D89-BB42-A040-B0C5-5574D6E92826}" dt="2021-02-25T10:04:02.463" v="309" actId="207"/>
        <pc:sldMkLst>
          <pc:docMk/>
          <pc:sldMk cId="1454681122" sldId="317"/>
        </pc:sldMkLst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02.463" v="309" actId="207"/>
          <ac:spMkLst>
            <pc:docMk/>
            <pc:sldMk cId="1454681122" sldId="31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0" creationId="{887AE08E-37F7-4EC7-9EEC-905BA1F45C4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2" creationId="{D009B8CE-5E1F-446F-9436-38718F5A854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8" creationId="{81F60DA0-0EC8-463F-A79C-3EBC241DA0E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9" creationId="{CA02144D-4A1B-4625-A813-05B0B36AEA7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0" creationId="{A60C3E0E-87B4-432D-B196-182228AB2AC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1" creationId="{2DBFE799-C7A6-4D41-8D8D-88AD688998C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2" creationId="{7C664E77-CEDD-437B-8CDB-C6C14ADA4A67}"/>
          </ac:spMkLst>
        </pc:spChg>
      </pc:sldChg>
      <pc:sldChg chg="modSp mod">
        <pc:chgData name="Jung Jihoon" userId="6ceaae74f154cc96" providerId="LiveId" clId="{182C2D89-BB42-A040-B0C5-5574D6E92826}" dt="2021-02-25T10:04:53.075" v="313" actId="2711"/>
        <pc:sldMkLst>
          <pc:docMk/>
          <pc:sldMk cId="998009718" sldId="318"/>
        </pc:sldMkLst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48.497" v="312" actId="207"/>
          <ac:spMkLst>
            <pc:docMk/>
            <pc:sldMk cId="998009718" sldId="31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4:53.075" v="313" actId="2711"/>
          <ac:spMkLst>
            <pc:docMk/>
            <pc:sldMk cId="998009718" sldId="318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5" creationId="{C306F3CA-0F4E-4CCD-8794-BC2861C9D7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6" creationId="{69350C5D-88A2-4CFE-B7F9-F1D68628406A}"/>
          </ac:spMkLst>
        </pc:spChg>
        <pc:picChg chg="mod">
          <ac:chgData name="Jung Jihoon" userId="6ceaae74f154cc96" providerId="LiveId" clId="{182C2D89-BB42-A040-B0C5-5574D6E92826}" dt="2021-02-25T10:04:37.454" v="310" actId="2711"/>
          <ac:picMkLst>
            <pc:docMk/>
            <pc:sldMk cId="998009718" sldId="318"/>
            <ac:picMk id="14" creationId="{9B73A7DE-E528-4016-BBC1-2E032D08A10D}"/>
          </ac:picMkLst>
        </pc:picChg>
      </pc:sldChg>
      <pc:sldChg chg="modSp mod">
        <pc:chgData name="Jung Jihoon" userId="6ceaae74f154cc96" providerId="LiveId" clId="{182C2D89-BB42-A040-B0C5-5574D6E92826}" dt="2021-02-25T10:05:24.064" v="317" actId="2711"/>
        <pc:sldMkLst>
          <pc:docMk/>
          <pc:sldMk cId="3243330878" sldId="319"/>
        </pc:sldMkLst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5:17.010" v="316" actId="207"/>
          <ac:spMkLst>
            <pc:docMk/>
            <pc:sldMk cId="3243330878" sldId="31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8" creationId="{B204924D-12B6-4804-911A-214C13EFE9D4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2" creationId="{5CFB5075-51AB-48A2-948C-9088DB1C87CC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3" creationId="{98D4B58C-81BC-45F7-A3DA-3A133EB942C5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20" creationId="{F62CCCB8-1411-4B92-9754-F97461653873}"/>
          </ac:spMkLst>
        </pc:spChg>
        <pc:picChg chg="mod">
          <ac:chgData name="Jung Jihoon" userId="6ceaae74f154cc96" providerId="LiveId" clId="{182C2D89-BB42-A040-B0C5-5574D6E92826}" dt="2021-02-25T10:05:08.580" v="314" actId="2711"/>
          <ac:picMkLst>
            <pc:docMk/>
            <pc:sldMk cId="3243330878" sldId="319"/>
            <ac:picMk id="2050" creationId="{02979B20-63CC-4EEC-A907-9980C2C415A6}"/>
          </ac:picMkLst>
        </pc:picChg>
      </pc:sldChg>
      <pc:sldChg chg="modSp mod">
        <pc:chgData name="Jung Jihoon" userId="6ceaae74f154cc96" providerId="LiveId" clId="{182C2D89-BB42-A040-B0C5-5574D6E92826}" dt="2021-02-25T10:07:25.782" v="331" actId="20577"/>
        <pc:sldMkLst>
          <pc:docMk/>
          <pc:sldMk cId="502553352" sldId="320"/>
        </pc:sldMkLst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7:11.677" v="326" actId="207"/>
          <ac:spMkLst>
            <pc:docMk/>
            <pc:sldMk cId="502553352" sldId="32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18.188" v="327" actId="2711"/>
          <ac:spMkLst>
            <pc:docMk/>
            <pc:sldMk cId="502553352" sldId="320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4" creationId="{7672FC36-CABD-4DAB-ACFD-9C29E7027BF7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5" creationId="{559D2D8F-9305-4253-B650-7FBECB2F818B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7:25.782" v="331" actId="20577"/>
          <ac:spMkLst>
            <pc:docMk/>
            <pc:sldMk cId="502553352" sldId="320"/>
            <ac:spMk id="20" creationId="{F62CCCB8-1411-4B92-9754-F97461653873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24" creationId="{CC90A2AE-BF52-41CB-9B75-E7CE0A6CC8B9}"/>
          </ac:spMkLst>
        </pc:spChg>
      </pc:sldChg>
      <pc:sldChg chg="modSp mod">
        <pc:chgData name="Jung Jihoon" userId="6ceaae74f154cc96" providerId="LiveId" clId="{182C2D89-BB42-A040-B0C5-5574D6E92826}" dt="2021-02-25T10:08:01.909" v="335" actId="2711"/>
        <pc:sldMkLst>
          <pc:docMk/>
          <pc:sldMk cId="2245866569" sldId="321"/>
        </pc:sldMkLst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01.909" v="335" actId="2711"/>
          <ac:spMkLst>
            <pc:docMk/>
            <pc:sldMk cId="2245866569" sldId="32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49.647" v="334" actId="207"/>
          <ac:spMkLst>
            <pc:docMk/>
            <pc:sldMk cId="2245866569" sldId="321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3" creationId="{78C3CD41-C936-403B-90B4-B07EE182AC88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6" creationId="{D6D4A15E-1A95-4884-883B-1F7D9269761F}"/>
          </ac:spMkLst>
        </pc:spChg>
        <pc:picChg chg="mod">
          <ac:chgData name="Jung Jihoon" userId="6ceaae74f154cc96" providerId="LiveId" clId="{182C2D89-BB42-A040-B0C5-5574D6E92826}" dt="2021-02-25T10:07:40.885" v="332" actId="2711"/>
          <ac:picMkLst>
            <pc:docMk/>
            <pc:sldMk cId="2245866569" sldId="321"/>
            <ac:picMk id="4098" creationId="{70AC7E04-0056-4C3E-B32F-C260FF1CA53D}"/>
          </ac:picMkLst>
        </pc:picChg>
      </pc:sldChg>
      <pc:sldChg chg="modSp mod">
        <pc:chgData name="Jung Jihoon" userId="6ceaae74f154cc96" providerId="LiveId" clId="{182C2D89-BB42-A040-B0C5-5574D6E92826}" dt="2021-02-25T10:08:26.478" v="340" actId="2711"/>
        <pc:sldMkLst>
          <pc:docMk/>
          <pc:sldMk cId="2138512309" sldId="322"/>
        </pc:sldMkLst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20.858" v="339" actId="207"/>
          <ac:spMkLst>
            <pc:docMk/>
            <pc:sldMk cId="2138512309" sldId="32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9" creationId="{3BED6404-C5CD-47F6-B103-D94EB69D0A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0" creationId="{D9514C92-F5A4-495A-8684-8281DEA010F8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5" creationId="{9F5C5FD0-AE06-4D2B-A2C7-98ADFE91124B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7" creationId="{637DF501-A9C8-46E5-BCAE-F7E7D548AF7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1" creationId="{3B8ED29D-4658-46B5-A5FE-F1BD44CB4D6A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2" creationId="{E59DAC70-819E-4B26-BA56-08622CA2318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4" creationId="{A00F18EA-EA04-425E-ABF3-454F032C16A5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5" creationId="{EA5226CF-0C2E-4D24-8A8C-AE99E2A8F5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6" creationId="{92D8029D-2890-45C6-B893-A446D8DE88F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7" creationId="{26831563-A70B-408B-AEEC-A2AC07FF07C2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35" creationId="{680427AD-DA28-4357-ACBB-F0999A399B8D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40" creationId="{767DD32D-15B5-46B8-9894-7684D95840D0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42" creationId="{7E0AA1F9-9F14-46C9-B8B0-60A01E1FBA24}"/>
          </ac:spMkLst>
        </pc:spChg>
        <pc:grpChg chg="mod">
          <ac:chgData name="Jung Jihoon" userId="6ceaae74f154cc96" providerId="LiveId" clId="{182C2D89-BB42-A040-B0C5-5574D6E92826}" dt="2021-02-25T10:08:09.170" v="336" actId="1076"/>
          <ac:grpSpMkLst>
            <pc:docMk/>
            <pc:sldMk cId="2138512309" sldId="322"/>
            <ac:grpSpMk id="39" creationId="{0B802934-AE15-44E5-B37C-5B3F115E2DDC}"/>
          </ac:grpSpMkLst>
        </pc:grpChg>
      </pc:sldChg>
      <pc:sldChg chg="modSp mod">
        <pc:chgData name="Jung Jihoon" userId="6ceaae74f154cc96" providerId="LiveId" clId="{182C2D89-BB42-A040-B0C5-5574D6E92826}" dt="2021-02-25T08:09:55.636" v="34" actId="2711"/>
        <pc:sldMkLst>
          <pc:docMk/>
          <pc:sldMk cId="2242347408" sldId="323"/>
        </pc:sldMkLst>
        <pc:spChg chg="mod">
          <ac:chgData name="Jung Jihoon" userId="6ceaae74f154cc96" providerId="LiveId" clId="{182C2D89-BB42-A040-B0C5-5574D6E92826}" dt="2021-02-25T08:09:55.636" v="34" actId="2711"/>
          <ac:spMkLst>
            <pc:docMk/>
            <pc:sldMk cId="2242347408" sldId="323"/>
            <ac:spMk id="30" creationId="{5B3509C2-E0A2-4A20-A764-ACFA58100B20}"/>
          </ac:spMkLst>
        </pc:spChg>
      </pc:sldChg>
      <pc:sldChg chg="modSp mod setBg">
        <pc:chgData name="Jung Jihoon" userId="6ceaae74f154cc96" providerId="LiveId" clId="{182C2D89-BB42-A040-B0C5-5574D6E92826}" dt="2021-02-25T08:10:27.512" v="40" actId="1076"/>
        <pc:sldMkLst>
          <pc:docMk/>
          <pc:sldMk cId="800968393" sldId="324"/>
        </pc:sldMkLst>
        <pc:spChg chg="mod">
          <ac:chgData name="Jung Jihoon" userId="6ceaae74f154cc96" providerId="LiveId" clId="{182C2D89-BB42-A040-B0C5-5574D6E92826}" dt="2021-02-25T08:03:47.001" v="4" actId="207"/>
          <ac:spMkLst>
            <pc:docMk/>
            <pc:sldMk cId="800968393" sldId="32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10:27.512" v="40" actId="1076"/>
          <ac:spMkLst>
            <pc:docMk/>
            <pc:sldMk cId="800968393" sldId="324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29.560" v="41"/>
        <pc:sldMkLst>
          <pc:docMk/>
          <pc:sldMk cId="350657469" sldId="325"/>
        </pc:sldMkLst>
        <pc:spChg chg="add mod">
          <ac:chgData name="Jung Jihoon" userId="6ceaae74f154cc96" providerId="LiveId" clId="{182C2D89-BB42-A040-B0C5-5574D6E92826}" dt="2021-02-25T08:04:58.454" v="9"/>
          <ac:spMkLst>
            <pc:docMk/>
            <pc:sldMk cId="350657469" sldId="325"/>
            <ac:spMk id="7" creationId="{E2210D35-F8DF-4241-925D-F7A71689F001}"/>
          </ac:spMkLst>
        </pc:spChg>
        <pc:spChg chg="add del mod">
          <ac:chgData name="Jung Jihoon" userId="6ceaae74f154cc96" providerId="LiveId" clId="{182C2D89-BB42-A040-B0C5-5574D6E92826}" dt="2021-02-25T08:10:21.564" v="39" actId="478"/>
          <ac:spMkLst>
            <pc:docMk/>
            <pc:sldMk cId="350657469" sldId="325"/>
            <ac:spMk id="8" creationId="{076EB9EB-347C-3843-8A69-8EF029F4DAAD}"/>
          </ac:spMkLst>
        </pc:spChg>
        <pc:spChg chg="add mod">
          <ac:chgData name="Jung Jihoon" userId="6ceaae74f154cc96" providerId="LiveId" clId="{182C2D89-BB42-A040-B0C5-5574D6E92826}" dt="2021-02-25T08:10:29.560" v="41"/>
          <ac:spMkLst>
            <pc:docMk/>
            <pc:sldMk cId="350657469" sldId="325"/>
            <ac:spMk id="9" creationId="{9CB5217C-9F1C-AB4A-8D27-200BB166315E}"/>
          </ac:spMkLst>
        </pc:spChg>
        <pc:spChg chg="del">
          <ac:chgData name="Jung Jihoon" userId="6ceaae74f154cc96" providerId="LiveId" clId="{182C2D89-BB42-A040-B0C5-5574D6E92826}" dt="2021-02-25T08:10:15.385" v="36" actId="478"/>
          <ac:spMkLst>
            <pc:docMk/>
            <pc:sldMk cId="350657469" sldId="325"/>
            <ac:spMk id="14" creationId="{6D013FF8-BFC6-B74B-AF53-89F91BE36136}"/>
          </ac:spMkLst>
        </pc:spChg>
        <pc:spChg chg="del mod">
          <ac:chgData name="Jung Jihoon" userId="6ceaae74f154cc96" providerId="LiveId" clId="{182C2D89-BB42-A040-B0C5-5574D6E92826}" dt="2021-02-25T08:04:58.120" v="8" actId="478"/>
          <ac:spMkLst>
            <pc:docMk/>
            <pc:sldMk cId="350657469" sldId="325"/>
            <ac:spMk id="15" creationId="{BE86CE42-7C1D-DE4B-A060-CE9046D2C4C5}"/>
          </ac:spMkLst>
        </pc:spChg>
      </pc:sldChg>
      <pc:sldChg chg="addSp delSp modSp mod">
        <pc:chgData name="Jung Jihoon" userId="6ceaae74f154cc96" providerId="LiveId" clId="{182C2D89-BB42-A040-B0C5-5574D6E92826}" dt="2021-02-25T08:10:33.309" v="43" actId="478"/>
        <pc:sldMkLst>
          <pc:docMk/>
          <pc:sldMk cId="1469617995" sldId="326"/>
        </pc:sldMkLst>
        <pc:spChg chg="add mod">
          <ac:chgData name="Jung Jihoon" userId="6ceaae74f154cc96" providerId="LiveId" clId="{182C2D89-BB42-A040-B0C5-5574D6E92826}" dt="2021-02-25T08:05:02.742" v="11"/>
          <ac:spMkLst>
            <pc:docMk/>
            <pc:sldMk cId="1469617995" sldId="326"/>
            <ac:spMk id="8" creationId="{738A59F0-29D6-894F-A812-535CB909FD60}"/>
          </ac:spMkLst>
        </pc:spChg>
        <pc:spChg chg="add mod">
          <ac:chgData name="Jung Jihoon" userId="6ceaae74f154cc96" providerId="LiveId" clId="{182C2D89-BB42-A040-B0C5-5574D6E92826}" dt="2021-02-25T08:10:30.984" v="42"/>
          <ac:spMkLst>
            <pc:docMk/>
            <pc:sldMk cId="1469617995" sldId="326"/>
            <ac:spMk id="9" creationId="{06B79BD7-3D6E-264B-948B-93CE82E13557}"/>
          </ac:spMkLst>
        </pc:spChg>
        <pc:spChg chg="del">
          <ac:chgData name="Jung Jihoon" userId="6ceaae74f154cc96" providerId="LiveId" clId="{182C2D89-BB42-A040-B0C5-5574D6E92826}" dt="2021-02-25T08:05:02.404" v="10" actId="478"/>
          <ac:spMkLst>
            <pc:docMk/>
            <pc:sldMk cId="1469617995" sldId="326"/>
            <ac:spMk id="12" creationId="{1539453A-4295-E04E-B5DC-84388E652890}"/>
          </ac:spMkLst>
        </pc:spChg>
        <pc:spChg chg="del">
          <ac:chgData name="Jung Jihoon" userId="6ceaae74f154cc96" providerId="LiveId" clId="{182C2D89-BB42-A040-B0C5-5574D6E92826}" dt="2021-02-25T08:10:33.309" v="43" actId="478"/>
          <ac:spMkLst>
            <pc:docMk/>
            <pc:sldMk cId="1469617995" sldId="326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36.481" v="45" actId="478"/>
        <pc:sldMkLst>
          <pc:docMk/>
          <pc:sldMk cId="2058806282" sldId="327"/>
        </pc:sldMkLst>
        <pc:spChg chg="add mod">
          <ac:chgData name="Jung Jihoon" userId="6ceaae74f154cc96" providerId="LiveId" clId="{182C2D89-BB42-A040-B0C5-5574D6E92826}" dt="2021-02-25T08:05:06.489" v="13"/>
          <ac:spMkLst>
            <pc:docMk/>
            <pc:sldMk cId="2058806282" sldId="327"/>
            <ac:spMk id="9" creationId="{1284E9D6-D25A-4E4C-8DF4-A4155FA70F63}"/>
          </ac:spMkLst>
        </pc:spChg>
        <pc:spChg chg="del">
          <ac:chgData name="Jung Jihoon" userId="6ceaae74f154cc96" providerId="LiveId" clId="{182C2D89-BB42-A040-B0C5-5574D6E92826}" dt="2021-02-25T08:10:36.481" v="45" actId="478"/>
          <ac:spMkLst>
            <pc:docMk/>
            <pc:sldMk cId="2058806282" sldId="327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34.904" v="44"/>
          <ac:spMkLst>
            <pc:docMk/>
            <pc:sldMk cId="2058806282" sldId="327"/>
            <ac:spMk id="14" creationId="{16D3127C-4984-8F44-9E53-705A4880AE9D}"/>
          </ac:spMkLst>
        </pc:spChg>
        <pc:spChg chg="del">
          <ac:chgData name="Jung Jihoon" userId="6ceaae74f154cc96" providerId="LiveId" clId="{182C2D89-BB42-A040-B0C5-5574D6E92826}" dt="2021-02-25T08:05:06.188" v="12" actId="478"/>
          <ac:spMkLst>
            <pc:docMk/>
            <pc:sldMk cId="2058806282" sldId="327"/>
            <ac:spMk id="17" creationId="{C4B2C9FF-E6A3-5446-AA22-DBF7D5F0F60E}"/>
          </ac:spMkLst>
        </pc:spChg>
      </pc:sldChg>
      <pc:sldChg chg="addSp delSp modSp mod">
        <pc:chgData name="Jung Jihoon" userId="6ceaae74f154cc96" providerId="LiveId" clId="{182C2D89-BB42-A040-B0C5-5574D6E92826}" dt="2021-02-25T08:10:40.113" v="47"/>
        <pc:sldMkLst>
          <pc:docMk/>
          <pc:sldMk cId="654180343" sldId="328"/>
        </pc:sldMkLst>
        <pc:spChg chg="del">
          <ac:chgData name="Jung Jihoon" userId="6ceaae74f154cc96" providerId="LiveId" clId="{182C2D89-BB42-A040-B0C5-5574D6E92826}" dt="2021-02-25T08:10:39.831" v="46" actId="478"/>
          <ac:spMkLst>
            <pc:docMk/>
            <pc:sldMk cId="654180343" sldId="328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05:15.291" v="15"/>
          <ac:spMkLst>
            <pc:docMk/>
            <pc:sldMk cId="654180343" sldId="328"/>
            <ac:spMk id="11" creationId="{6C45E93C-6DB9-6645-B0B8-65C283FE3C77}"/>
          </ac:spMkLst>
        </pc:spChg>
        <pc:spChg chg="add mod">
          <ac:chgData name="Jung Jihoon" userId="6ceaae74f154cc96" providerId="LiveId" clId="{182C2D89-BB42-A040-B0C5-5574D6E92826}" dt="2021-02-25T08:10:40.113" v="47"/>
          <ac:spMkLst>
            <pc:docMk/>
            <pc:sldMk cId="654180343" sldId="328"/>
            <ac:spMk id="12" creationId="{4FA0F79B-6742-5C44-BFBC-BBCB2BD99EBA}"/>
          </ac:spMkLst>
        </pc:spChg>
        <pc:spChg chg="del">
          <ac:chgData name="Jung Jihoon" userId="6ceaae74f154cc96" providerId="LiveId" clId="{182C2D89-BB42-A040-B0C5-5574D6E92826}" dt="2021-02-25T08:05:14.978" v="14" actId="478"/>
          <ac:spMkLst>
            <pc:docMk/>
            <pc:sldMk cId="654180343" sldId="328"/>
            <ac:spMk id="17" creationId="{DD5A08BC-710B-DE43-A7EA-A11D2FEBC01C}"/>
          </ac:spMkLst>
        </pc:spChg>
      </pc:sldChg>
      <pc:sldChg chg="addSp delSp modSp mod setBg">
        <pc:chgData name="Jung Jihoon" userId="6ceaae74f154cc96" providerId="LiveId" clId="{182C2D89-BB42-A040-B0C5-5574D6E92826}" dt="2021-02-25T08:10:44.659" v="49"/>
        <pc:sldMkLst>
          <pc:docMk/>
          <pc:sldMk cId="1165136925" sldId="329"/>
        </pc:sldMkLst>
        <pc:spChg chg="add mod">
          <ac:chgData name="Jung Jihoon" userId="6ceaae74f154cc96" providerId="LiveId" clId="{182C2D89-BB42-A040-B0C5-5574D6E92826}" dt="2021-02-25T08:05:22.796" v="18"/>
          <ac:spMkLst>
            <pc:docMk/>
            <pc:sldMk cId="1165136925" sldId="329"/>
            <ac:spMk id="9" creationId="{64AF6033-2CCB-384F-9F97-3AAB0BC89C5B}"/>
          </ac:spMkLst>
        </pc:spChg>
        <pc:spChg chg="del">
          <ac:chgData name="Jung Jihoon" userId="6ceaae74f154cc96" providerId="LiveId" clId="{182C2D89-BB42-A040-B0C5-5574D6E92826}" dt="2021-02-25T08:10:44.398" v="48" actId="478"/>
          <ac:spMkLst>
            <pc:docMk/>
            <pc:sldMk cId="1165136925" sldId="329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44.659" v="49"/>
          <ac:spMkLst>
            <pc:docMk/>
            <pc:sldMk cId="1165136925" sldId="329"/>
            <ac:spMk id="11" creationId="{CF08F190-8B33-0345-8F58-0D95B9DB2691}"/>
          </ac:spMkLst>
        </pc:spChg>
        <pc:spChg chg="del">
          <ac:chgData name="Jung Jihoon" userId="6ceaae74f154cc96" providerId="LiveId" clId="{182C2D89-BB42-A040-B0C5-5574D6E92826}" dt="2021-02-25T08:05:22.546" v="17" actId="478"/>
          <ac:spMkLst>
            <pc:docMk/>
            <pc:sldMk cId="1165136925" sldId="329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48.933" v="51"/>
        <pc:sldMkLst>
          <pc:docMk/>
          <pc:sldMk cId="1227740413" sldId="330"/>
        </pc:sldMkLst>
        <pc:spChg chg="add mod">
          <ac:chgData name="Jung Jihoon" userId="6ceaae74f154cc96" providerId="LiveId" clId="{182C2D89-BB42-A040-B0C5-5574D6E92826}" dt="2021-02-25T08:10:48.933" v="51"/>
          <ac:spMkLst>
            <pc:docMk/>
            <pc:sldMk cId="1227740413" sldId="330"/>
            <ac:spMk id="7" creationId="{732BE775-DF86-D54B-83C3-54D330452568}"/>
          </ac:spMkLst>
        </pc:spChg>
        <pc:spChg chg="mod">
          <ac:chgData name="Jung Jihoon" userId="6ceaae74f154cc96" providerId="LiveId" clId="{182C2D89-BB42-A040-B0C5-5574D6E92826}" dt="2021-02-25T08:05:42.324" v="23" actId="2711"/>
          <ac:spMkLst>
            <pc:docMk/>
            <pc:sldMk cId="1227740413" sldId="330"/>
            <ac:spMk id="11" creationId="{3F71756E-BBB5-7E48-A59E-9D2B7B48970A}"/>
          </ac:spMkLst>
        </pc:spChg>
        <pc:spChg chg="del">
          <ac:chgData name="Jung Jihoon" userId="6ceaae74f154cc96" providerId="LiveId" clId="{182C2D89-BB42-A040-B0C5-5574D6E92826}" dt="2021-02-25T08:10:48.479" v="50" actId="478"/>
          <ac:spMkLst>
            <pc:docMk/>
            <pc:sldMk cId="1227740413" sldId="330"/>
            <ac:spMk id="12" creationId="{2E8601EE-6F80-134D-AB97-0043E95A07D4}"/>
          </ac:spMkLst>
        </pc:spChg>
        <pc:spChg chg="add del mod">
          <ac:chgData name="Jung Jihoon" userId="6ceaae74f154cc96" providerId="LiveId" clId="{182C2D89-BB42-A040-B0C5-5574D6E92826}" dt="2021-02-25T08:05:33.856" v="22" actId="207"/>
          <ac:spMkLst>
            <pc:docMk/>
            <pc:sldMk cId="1227740413" sldId="330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56.147" v="53"/>
        <pc:sldMkLst>
          <pc:docMk/>
          <pc:sldMk cId="1068068393" sldId="331"/>
        </pc:sldMkLst>
        <pc:spChg chg="add mod">
          <ac:chgData name="Jung Jihoon" userId="6ceaae74f154cc96" providerId="LiveId" clId="{182C2D89-BB42-A040-B0C5-5574D6E92826}" dt="2021-02-25T08:05:53.654" v="25"/>
          <ac:spMkLst>
            <pc:docMk/>
            <pc:sldMk cId="1068068393" sldId="331"/>
            <ac:spMk id="7" creationId="{2756D775-68AB-944C-A208-DB81965AC643}"/>
          </ac:spMkLst>
        </pc:spChg>
        <pc:spChg chg="add mod">
          <ac:chgData name="Jung Jihoon" userId="6ceaae74f154cc96" providerId="LiveId" clId="{182C2D89-BB42-A040-B0C5-5574D6E92826}" dt="2021-02-25T08:10:56.147" v="53"/>
          <ac:spMkLst>
            <pc:docMk/>
            <pc:sldMk cId="1068068393" sldId="331"/>
            <ac:spMk id="8" creationId="{D954AB49-8D12-6148-A146-C6DEFC9782D7}"/>
          </ac:spMkLst>
        </pc:spChg>
        <pc:spChg chg="del">
          <ac:chgData name="Jung Jihoon" userId="6ceaae74f154cc96" providerId="LiveId" clId="{182C2D89-BB42-A040-B0C5-5574D6E92826}" dt="2021-02-25T08:05:53.367" v="24" actId="478"/>
          <ac:spMkLst>
            <pc:docMk/>
            <pc:sldMk cId="1068068393" sldId="331"/>
            <ac:spMk id="17" creationId="{DD5A08BC-710B-DE43-A7EA-A11D2FEBC01C}"/>
          </ac:spMkLst>
        </pc:spChg>
        <pc:spChg chg="del">
          <ac:chgData name="Jung Jihoon" userId="6ceaae74f154cc96" providerId="LiveId" clId="{182C2D89-BB42-A040-B0C5-5574D6E92826}" dt="2021-02-25T08:10:55.870" v="52" actId="478"/>
          <ac:spMkLst>
            <pc:docMk/>
            <pc:sldMk cId="1068068393" sldId="331"/>
            <ac:spMk id="18" creationId="{437477DE-0705-954A-98AD-99D1459B8737}"/>
          </ac:spMkLst>
        </pc:spChg>
      </pc:sldChg>
      <pc:sldChg chg="addSp delSp modSp mod">
        <pc:chgData name="Jung Jihoon" userId="6ceaae74f154cc96" providerId="LiveId" clId="{182C2D89-BB42-A040-B0C5-5574D6E92826}" dt="2021-02-25T08:11:00.058" v="55"/>
        <pc:sldMkLst>
          <pc:docMk/>
          <pc:sldMk cId="786749909" sldId="332"/>
        </pc:sldMkLst>
        <pc:spChg chg="add mod">
          <ac:chgData name="Jung Jihoon" userId="6ceaae74f154cc96" providerId="LiveId" clId="{182C2D89-BB42-A040-B0C5-5574D6E92826}" dt="2021-02-25T08:06:05.758" v="27"/>
          <ac:spMkLst>
            <pc:docMk/>
            <pc:sldMk cId="786749909" sldId="332"/>
            <ac:spMk id="7" creationId="{CE6497A7-3CB5-704D-BC7F-946854583C4C}"/>
          </ac:spMkLst>
        </pc:spChg>
        <pc:spChg chg="add mod">
          <ac:chgData name="Jung Jihoon" userId="6ceaae74f154cc96" providerId="LiveId" clId="{182C2D89-BB42-A040-B0C5-5574D6E92826}" dt="2021-02-25T08:11:00.058" v="55"/>
          <ac:spMkLst>
            <pc:docMk/>
            <pc:sldMk cId="786749909" sldId="332"/>
            <ac:spMk id="8" creationId="{F8EBBAD3-7DD8-964E-86FC-B33293B3A961}"/>
          </ac:spMkLst>
        </pc:spChg>
        <pc:spChg chg="del mod">
          <ac:chgData name="Jung Jihoon" userId="6ceaae74f154cc96" providerId="LiveId" clId="{182C2D89-BB42-A040-B0C5-5574D6E92826}" dt="2021-02-25T08:10:59.798" v="54" actId="478"/>
          <ac:spMkLst>
            <pc:docMk/>
            <pc:sldMk cId="786749909" sldId="332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6:05.447" v="26" actId="478"/>
          <ac:spMkLst>
            <pc:docMk/>
            <pc:sldMk cId="786749909" sldId="332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3.932" v="57"/>
        <pc:sldMkLst>
          <pc:docMk/>
          <pc:sldMk cId="2717352101" sldId="333"/>
        </pc:sldMkLst>
        <pc:spChg chg="add mod">
          <ac:chgData name="Jung Jihoon" userId="6ceaae74f154cc96" providerId="LiveId" clId="{182C2D89-BB42-A040-B0C5-5574D6E92826}" dt="2021-02-25T08:09:43.461" v="31"/>
          <ac:spMkLst>
            <pc:docMk/>
            <pc:sldMk cId="2717352101" sldId="333"/>
            <ac:spMk id="9" creationId="{2D8951C7-18CC-A541-B06D-8698A629A702}"/>
          </ac:spMkLst>
        </pc:spChg>
        <pc:spChg chg="add mod">
          <ac:chgData name="Jung Jihoon" userId="6ceaae74f154cc96" providerId="LiveId" clId="{182C2D89-BB42-A040-B0C5-5574D6E92826}" dt="2021-02-25T08:11:03.932" v="57"/>
          <ac:spMkLst>
            <pc:docMk/>
            <pc:sldMk cId="2717352101" sldId="333"/>
            <ac:spMk id="10" creationId="{CADEF12C-6B10-2645-B1CC-3BD9E1CAE540}"/>
          </ac:spMkLst>
        </pc:spChg>
        <pc:spChg chg="del">
          <ac:chgData name="Jung Jihoon" userId="6ceaae74f154cc96" providerId="LiveId" clId="{182C2D89-BB42-A040-B0C5-5574D6E92826}" dt="2021-02-25T08:11:03.593" v="56" actId="478"/>
          <ac:spMkLst>
            <pc:docMk/>
            <pc:sldMk cId="2717352101" sldId="333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3.106" v="30" actId="478"/>
          <ac:spMkLst>
            <pc:docMk/>
            <pc:sldMk cId="2717352101" sldId="333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7.536" v="59"/>
        <pc:sldMkLst>
          <pc:docMk/>
          <pc:sldMk cId="1646991564" sldId="334"/>
        </pc:sldMkLst>
        <pc:spChg chg="add mod">
          <ac:chgData name="Jung Jihoon" userId="6ceaae74f154cc96" providerId="LiveId" clId="{182C2D89-BB42-A040-B0C5-5574D6E92826}" dt="2021-02-25T08:09:48.152" v="33"/>
          <ac:spMkLst>
            <pc:docMk/>
            <pc:sldMk cId="1646991564" sldId="334"/>
            <ac:spMk id="6" creationId="{F41699DD-BFD5-9348-81B9-0EB5D0445C83}"/>
          </ac:spMkLst>
        </pc:spChg>
        <pc:spChg chg="add mod">
          <ac:chgData name="Jung Jihoon" userId="6ceaae74f154cc96" providerId="LiveId" clId="{182C2D89-BB42-A040-B0C5-5574D6E92826}" dt="2021-02-25T08:11:07.536" v="59"/>
          <ac:spMkLst>
            <pc:docMk/>
            <pc:sldMk cId="1646991564" sldId="334"/>
            <ac:spMk id="7" creationId="{676EB89C-0C10-A14C-A591-D70BA2CA30BD}"/>
          </ac:spMkLst>
        </pc:spChg>
        <pc:spChg chg="del">
          <ac:chgData name="Jung Jihoon" userId="6ceaae74f154cc96" providerId="LiveId" clId="{182C2D89-BB42-A040-B0C5-5574D6E92826}" dt="2021-02-25T08:11:07.301" v="58" actId="478"/>
          <ac:spMkLst>
            <pc:docMk/>
            <pc:sldMk cId="1646991564" sldId="334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7.800" v="32" actId="478"/>
          <ac:spMkLst>
            <pc:docMk/>
            <pc:sldMk cId="1646991564" sldId="334"/>
            <ac:spMk id="17" creationId="{DD5A08BC-710B-DE43-A7EA-A11D2FEBC01C}"/>
          </ac:spMkLst>
        </pc:spChg>
      </pc:sldChg>
      <pc:sldChg chg="modSp mod">
        <pc:chgData name="Jung Jihoon" userId="6ceaae74f154cc96" providerId="LiveId" clId="{182C2D89-BB42-A040-B0C5-5574D6E92826}" dt="2021-02-25T10:08:50.349" v="341" actId="2711"/>
        <pc:sldMkLst>
          <pc:docMk/>
          <pc:sldMk cId="4022575185" sldId="335"/>
        </pc:sldMkLst>
        <pc:spChg chg="mod">
          <ac:chgData name="Jung Jihoon" userId="6ceaae74f154cc96" providerId="LiveId" clId="{182C2D89-BB42-A040-B0C5-5574D6E92826}" dt="2021-02-25T10:08:50.349" v="341" actId="2711"/>
          <ac:spMkLst>
            <pc:docMk/>
            <pc:sldMk cId="4022575185" sldId="335"/>
            <ac:spMk id="30" creationId="{5B3509C2-E0A2-4A20-A764-ACFA58100B20}"/>
          </ac:spMkLst>
        </pc:spChg>
      </pc:sldChg>
      <pc:sldChg chg="addSp delSp modSp mod">
        <pc:chgData name="Jung Jihoon" userId="6ceaae74f154cc96" providerId="LiveId" clId="{182C2D89-BB42-A040-B0C5-5574D6E92826}" dt="2021-02-25T10:16:23.082" v="394" actId="20577"/>
        <pc:sldMkLst>
          <pc:docMk/>
          <pc:sldMk cId="2094753851" sldId="336"/>
        </pc:sldMkLst>
        <pc:spChg chg="add del">
          <ac:chgData name="Jung Jihoon" userId="6ceaae74f154cc96" providerId="LiveId" clId="{182C2D89-BB42-A040-B0C5-5574D6E92826}" dt="2021-02-25T10:09:40.033" v="347"/>
          <ac:spMkLst>
            <pc:docMk/>
            <pc:sldMk cId="2094753851" sldId="336"/>
            <ac:spMk id="2" creationId="{E4437BD3-03AB-9548-9C7B-509798BC8BD1}"/>
          </ac:spMkLst>
        </pc:spChg>
        <pc:spChg chg="add del mod">
          <ac:chgData name="Jung Jihoon" userId="6ceaae74f154cc96" providerId="LiveId" clId="{182C2D89-BB42-A040-B0C5-5574D6E92826}" dt="2021-02-25T10:10:51.608" v="350" actId="478"/>
          <ac:spMkLst>
            <pc:docMk/>
            <pc:sldMk cId="2094753851" sldId="336"/>
            <ac:spMk id="3" creationId="{9283B8EB-7417-5C43-988D-36B044E64840}"/>
          </ac:spMkLst>
        </pc:spChg>
        <pc:spChg chg="add mod">
          <ac:chgData name="Jung Jihoon" userId="6ceaae74f154cc96" providerId="LiveId" clId="{182C2D89-BB42-A040-B0C5-5574D6E92826}" dt="2021-02-25T10:16:23.082" v="394" actId="20577"/>
          <ac:spMkLst>
            <pc:docMk/>
            <pc:sldMk cId="2094753851" sldId="336"/>
            <ac:spMk id="15" creationId="{E7B221DB-0EF9-6442-BF7E-6FCECB110DF6}"/>
          </ac:spMkLst>
        </pc:spChg>
        <pc:picChg chg="add del mod">
          <ac:chgData name="Jung Jihoon" userId="6ceaae74f154cc96" providerId="LiveId" clId="{182C2D89-BB42-A040-B0C5-5574D6E92826}" dt="2021-02-25T10:13:06.413" v="354" actId="478"/>
          <ac:picMkLst>
            <pc:docMk/>
            <pc:sldMk cId="2094753851" sldId="336"/>
            <ac:picMk id="8" creationId="{8B5889A7-30FA-3347-BDC5-393A9328F9B9}"/>
          </ac:picMkLst>
        </pc:picChg>
        <pc:picChg chg="add del mod">
          <ac:chgData name="Jung Jihoon" userId="6ceaae74f154cc96" providerId="LiveId" clId="{182C2D89-BB42-A040-B0C5-5574D6E92826}" dt="2021-02-25T10:15:20.569" v="362" actId="478"/>
          <ac:picMkLst>
            <pc:docMk/>
            <pc:sldMk cId="2094753851" sldId="336"/>
            <ac:picMk id="11" creationId="{6C063685-B494-9941-9042-0113F8E81D3F}"/>
          </ac:picMkLst>
        </pc:picChg>
        <pc:picChg chg="add mod">
          <ac:chgData name="Jung Jihoon" userId="6ceaae74f154cc96" providerId="LiveId" clId="{182C2D89-BB42-A040-B0C5-5574D6E92826}" dt="2021-02-25T10:15:57.238" v="370" actId="1076"/>
          <ac:picMkLst>
            <pc:docMk/>
            <pc:sldMk cId="2094753851" sldId="336"/>
            <ac:picMk id="14" creationId="{17314BF2-3D41-764C-9979-6163B61944F3}"/>
          </ac:picMkLst>
        </pc:picChg>
        <pc:picChg chg="add del mod">
          <ac:chgData name="Jung Jihoon" userId="6ceaae74f154cc96" providerId="LiveId" clId="{182C2D89-BB42-A040-B0C5-5574D6E92826}" dt="2021-02-25T10:09:32.320" v="345" actId="478"/>
          <ac:picMkLst>
            <pc:docMk/>
            <pc:sldMk cId="2094753851" sldId="336"/>
            <ac:picMk id="2050" creationId="{6F4E152F-761B-8D47-B7C6-EC64ED2DD1E9}"/>
          </ac:picMkLst>
        </pc:picChg>
      </pc:sldChg>
      <pc:sldChg chg="modSp mod">
        <pc:chgData name="Jung Jihoon" userId="6ceaae74f154cc96" providerId="LiveId" clId="{182C2D89-BB42-A040-B0C5-5574D6E92826}" dt="2021-02-25T10:16:46.586" v="398" actId="2711"/>
        <pc:sldMkLst>
          <pc:docMk/>
          <pc:sldMk cId="2851227377" sldId="337"/>
        </pc:sldMkLst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" creationId="{032B1142-657D-49DC-95FE-AD3C00A53DB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6:41.853" v="397" actId="207"/>
          <ac:spMkLst>
            <pc:docMk/>
            <pc:sldMk cId="2851227377" sldId="33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7" creationId="{3BFCBBAE-3F0E-42C5-A1F4-0F4831D20F8C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8" creationId="{1C1987F1-7C30-4ED8-869E-4D916C0224D7}"/>
          </ac:spMkLst>
        </pc:spChg>
        <pc:spChg chg="mod">
          <ac:chgData name="Jung Jihoon" userId="6ceaae74f154cc96" providerId="LiveId" clId="{182C2D89-BB42-A040-B0C5-5574D6E92826}" dt="2021-02-25T10:16:46.586" v="398" actId="2711"/>
          <ac:spMkLst>
            <pc:docMk/>
            <pc:sldMk cId="2851227377" sldId="33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2" creationId="{9705826F-DE0C-4413-9278-08AE1E3F620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4" creationId="{DC9AAB05-69BA-43C7-99C5-F3F79DD4EE5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6" creationId="{F1373ECE-725E-4DFE-8C3F-1570FCE5F4A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7" creationId="{4C4626FC-E033-451A-A8E9-075E9147F896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9" creationId="{26879BEE-438E-4CF4-81A0-A63665ABE1A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0" creationId="{07051C70-A700-4244-8E06-AAB00A3B5C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2" creationId="{B0224B62-8763-440D-A6A5-4B9276C331D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3" creationId="{9545DB55-2391-48B4-8F2A-07BD31C7A5F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5" creationId="{D7E9C573-159E-4712-ABA1-B58753CE1AFA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6" creationId="{3D48DB2C-9767-42A2-A3D1-DF1CD28B0B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8" creationId="{4CCE4976-2717-4385-AB83-F3DFAF08E36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9" creationId="{D6E2A685-F57A-42DA-8B52-96280EC7D67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3" creationId="{FCB0A494-1599-4437-ACA4-3A7740A9C9B0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4" creationId="{CD967222-A643-4EF6-87FE-C125ADE5184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9" creationId="{DCBFBEA2-7814-4F67-BFD1-24425B08F6C4}"/>
          </ac:spMkLst>
        </pc:spChg>
      </pc:sldChg>
      <pc:sldChg chg="modSp mod">
        <pc:chgData name="Jung Jihoon" userId="6ceaae74f154cc96" providerId="LiveId" clId="{182C2D89-BB42-A040-B0C5-5574D6E92826}" dt="2021-02-25T10:18:47.603" v="402" actId="2711"/>
        <pc:sldMkLst>
          <pc:docMk/>
          <pc:sldMk cId="3416990322" sldId="338"/>
        </pc:sldMkLst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8:41.147" v="401" actId="207"/>
          <ac:spMkLst>
            <pc:docMk/>
            <pc:sldMk cId="3416990322" sldId="33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3" creationId="{F6C528FB-0809-4FD0-A24C-B17D83D450A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4" creationId="{E1046512-80E8-4939-920C-CF4CFAD7EDD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5" creationId="{F100A1D7-B102-4E07-B5C9-43EA9CB4959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6" creationId="{4988BCA4-A8DC-45BB-9457-1FB52BEA824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7" creationId="{616EC787-E447-4C18-80F1-C88FB512D7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8" creationId="{CF4C6600-8944-4F85-919F-500F85D8A80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9" creationId="{225D1325-0910-48B8-AAC2-43EF1E5F7EC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0" creationId="{9E93A225-517C-4196-A9C4-51F23B9F396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1" creationId="{C4B994AE-6C50-494D-ABB6-7369A481491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2" creationId="{57E6203F-0A47-4234-A3A6-D6E8BAE5C9B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3" creationId="{51AF2112-C448-42EB-B5C8-637CF3558AD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4" creationId="{720D4E28-F223-48B8-ACC7-81B32B7AE6A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5" creationId="{6AE90D41-D4B5-4DBF-8780-73A30816A0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6" creationId="{A56FDFD5-8BFC-4B88-A8E7-218DFB86B2A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7" creationId="{972BB632-AFCD-468E-AE6B-02C4C5C4A2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8" creationId="{97F7028F-3454-46F8-9992-2A2DBE1C2EE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9" creationId="{451A31A3-8027-41F7-BFDA-689582211C7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0" creationId="{63E96861-D463-4F4D-B9B4-98D82C980E7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1" creationId="{AFF1EA0E-1A0E-49C4-9871-38E1A6C6DEC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2" creationId="{2ADC6CBF-A681-47E8-BA67-F859CA1E4D7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3" creationId="{5FA8F90D-8B8C-4BD2-9A7A-0D4FEE42A8A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4" creationId="{AFDC8307-AAAD-42BE-B99B-71555EF0893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5" creationId="{B9125688-B73B-47BB-A2A2-73029AEA8B9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8" creationId="{4130B85D-33E6-4665-A1E8-12755B3C55D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9" creationId="{CD4830E0-AA6B-4F38-B18A-AE7F5F7E3AF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0" creationId="{13424F0A-983A-4A07-B857-189C7A17E4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1" creationId="{4AEF3080-A363-4F9D-8B80-EB6DFB65852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2" creationId="{5459607B-8DEB-44B7-A488-6A2DC863D6F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3" creationId="{7B1F24E4-FD46-4860-ACBD-0957BC23A3B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4" creationId="{629F54EE-1F96-417D-9F12-A87D671BB38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5" creationId="{C6F73B26-426B-4FF7-ABEF-2DC3AAC7A23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6" creationId="{97F3C3BC-517A-43F4-9040-70DE25F7293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7" creationId="{9D2B7762-A857-4543-B922-FF23468AE7D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8" creationId="{E0FC1AF0-D8F1-43E0-B409-848EE2E6872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9" creationId="{131F055D-91F0-4DDD-9C9F-9521A937CDB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0" creationId="{6B5F9319-E829-4C83-B9B4-1C2294DCAAE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1" creationId="{D55C550D-6EF9-4F4C-9BBB-047B1675FFE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2" creationId="{522A656F-AEA4-4501-8709-B2ADFBA254D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3" creationId="{96C919CE-0749-4C21-A164-66BAFE134B0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4" creationId="{8D25414D-242F-4F62-BCEA-457BA6A8AEB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5" creationId="{0E86B074-A6D1-4B5F-AE6C-87E27D856C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6" creationId="{DA8A7103-113B-4DC4-8E93-63E45914C64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7" creationId="{B973C798-0590-466E-99B1-3E6186373B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8" creationId="{0FDFFAA0-0BC1-48CD-B8C3-C1283482E45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9" creationId="{414834FA-58A6-47A8-8907-4A5F4C510671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0" creationId="{5B8DDC16-B3C5-424A-A14F-026939EE0C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1" creationId="{0C8A096C-3E6E-4F8C-AE92-415550557BF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2" creationId="{0C01BC08-9CD8-42D4-B6C0-BC32E4D5F3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8" creationId="{E2BC8274-3BBB-4A76-83AF-1F148547AEA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9" creationId="{3F5B40BB-F155-480D-94D2-6432BAEDFDA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0" creationId="{54EB5052-75B2-499A-8E8D-B6E0F07300C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1" creationId="{FE59F963-18D1-47F5-8E59-EBDF72637FFF}"/>
          </ac:spMkLst>
        </pc:spChg>
      </pc:sldChg>
      <pc:sldChg chg="modSp mod">
        <pc:chgData name="Jung Jihoon" userId="6ceaae74f154cc96" providerId="LiveId" clId="{182C2D89-BB42-A040-B0C5-5574D6E92826}" dt="2021-02-25T10:22:05.622" v="407" actId="2711"/>
        <pc:sldMkLst>
          <pc:docMk/>
          <pc:sldMk cId="2184117815" sldId="339"/>
        </pc:sldMkLst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00.368" v="406" actId="207"/>
          <ac:spMkLst>
            <pc:docMk/>
            <pc:sldMk cId="2184117815" sldId="33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3" creationId="{32AB4F48-ADCA-491C-B3EA-88E479913644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4" creationId="{56AF0270-66C6-4046-852E-8B50C35B3EB2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6" creationId="{667227F8-250B-457B-A0C1-46599208404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7" creationId="{FE8F142F-1FEC-4485-A7CB-E76A840869E5}"/>
          </ac:spMkLst>
        </pc:spChg>
      </pc:sldChg>
      <pc:sldChg chg="modSp mod">
        <pc:chgData name="Jung Jihoon" userId="6ceaae74f154cc96" providerId="LiveId" clId="{182C2D89-BB42-A040-B0C5-5574D6E92826}" dt="2021-02-25T10:22:34.331" v="412" actId="2711"/>
        <pc:sldMkLst>
          <pc:docMk/>
          <pc:sldMk cId="522902548" sldId="340"/>
        </pc:sldMkLst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29.714" v="411" actId="207"/>
          <ac:spMkLst>
            <pc:docMk/>
            <pc:sldMk cId="522902548" sldId="34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34.331" v="412" actId="2711"/>
          <ac:spMkLst>
            <pc:docMk/>
            <pc:sldMk cId="522902548" sldId="34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21.322" v="409" actId="2711"/>
          <ac:spMkLst>
            <pc:docMk/>
            <pc:sldMk cId="522902548" sldId="34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1" creationId="{25098B97-5D2D-4FF2-B596-48F044CD06F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2" creationId="{9569E0EF-823F-48C3-92DE-78905856E94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6" creationId="{FCD3058A-60A5-4B2B-8E01-CFF701A05AE0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7" creationId="{77A6F21B-4E0F-41D8-BF91-93D121323F8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8" creationId="{7BC874B0-DABF-42BE-B243-65D7D98CF43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9" creationId="{CB174A13-8DE2-479A-BA48-1380E464307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0" creationId="{309A6731-DC47-4939-A5DA-EA73163A4B8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1" creationId="{0AF27B74-2E98-464A-AAE4-EECBF9100E8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2" creationId="{15B45A07-7D27-4E79-B907-AA7B7E4D4B8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3" creationId="{F4CA31EC-9E7E-4F72-92B6-AAD7E4C9E06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8" creationId="{9CCA95DB-D65A-47CE-8021-8E2D908252A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9" creationId="{CA0A2102-B6B2-4BDD-BE86-42D48575C92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0" creationId="{18309759-D885-4B9B-A309-A37DCF58D4B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1" creationId="{1BB7E8F5-FB89-4811-BC3D-EC8BCDCCA8F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2" creationId="{479FC94B-CF62-4C37-BCCE-923881CE35A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3" creationId="{6F90B5A2-DE6A-40E1-B85F-210EF1C5C0D2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4" creationId="{8DDBEEDC-BE5E-4AD8-A942-CE20356D0A36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5" creationId="{4A7F97DE-7E26-484A-9F29-672586A57ED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6" creationId="{A7F255EE-9095-48B8-9C58-551ED865AFA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7" creationId="{6BC4A0E0-FEF7-4C1E-B195-11F049E57F4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8" creationId="{300502B3-0EDB-42CB-940A-7E595390C7A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9" creationId="{97763E65-E055-4FE1-85EB-B505F5A3152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0" creationId="{A1AC02DC-4187-442F-A98D-BE6354DF36A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1" creationId="{F1CE977E-6D7F-41A6-A732-B54BF4A2D223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122" creationId="{352A5E30-6D85-4565-A0BC-0868EC1369B9}"/>
          </ac:spMkLst>
        </pc:spChg>
      </pc:sldChg>
      <pc:sldChg chg="modSp mod">
        <pc:chgData name="Jung Jihoon" userId="6ceaae74f154cc96" providerId="LiveId" clId="{182C2D89-BB42-A040-B0C5-5574D6E92826}" dt="2021-02-25T10:25:14.809" v="433" actId="2711"/>
        <pc:sldMkLst>
          <pc:docMk/>
          <pc:sldMk cId="2798594340" sldId="341"/>
        </pc:sldMkLst>
        <pc:spChg chg="mod">
          <ac:chgData name="Jung Jihoon" userId="6ceaae74f154cc96" providerId="LiveId" clId="{182C2D89-BB42-A040-B0C5-5574D6E92826}" dt="2021-02-25T10:24:55.361" v="430" actId="2711"/>
          <ac:spMkLst>
            <pc:docMk/>
            <pc:sldMk cId="2798594340" sldId="34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5:14.809" v="433" actId="2711"/>
          <ac:spMkLst>
            <pc:docMk/>
            <pc:sldMk cId="2798594340" sldId="341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4:47.230" v="429" actId="2711"/>
          <ac:spMkLst>
            <pc:docMk/>
            <pc:sldMk cId="2798594340" sldId="341"/>
            <ac:spMk id="119" creationId="{9DA7929F-B1BA-417E-81E7-8811D0EFFA62}"/>
          </ac:spMkLst>
        </pc:spChg>
      </pc:sldChg>
      <pc:sldChg chg="modSp mod">
        <pc:chgData name="Jung Jihoon" userId="6ceaae74f154cc96" providerId="LiveId" clId="{182C2D89-BB42-A040-B0C5-5574D6E92826}" dt="2021-02-25T10:23:09.672" v="417" actId="2711"/>
        <pc:sldMkLst>
          <pc:docMk/>
          <pc:sldMk cId="779029015" sldId="342"/>
        </pc:sldMkLst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09.672" v="417" actId="2711"/>
          <ac:spMkLst>
            <pc:docMk/>
            <pc:sldMk cId="779029015" sldId="34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5" creationId="{A87CB7C3-8F29-45C7-93CC-83E49ACDC45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6" creationId="{D3D3F201-49D0-4D39-BE2B-4CC7CCF8E6F7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3" creationId="{BB0630B8-C0FD-4B74-B44D-B43014E5C5E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4" creationId="{2ED083BA-2E87-4346-A99C-36860E210DD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5" creationId="{67BD3FFB-3421-4AEA-A997-662F8DF9E42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9" creationId="{C565D9F9-68CA-42D3-AA3A-332BB4EB87F0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3" creationId="{5679C674-229B-4A55-A6FA-294C6BB9B4FB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9" creationId="{ACF7FEE7-9036-4A65-A7F9-2DD00656403B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0" creationId="{43B5B61D-BC08-4BE5-BD7F-1AF1425BBD5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1" creationId="{398A8C0E-61D4-4178-A77F-8F01245FB5B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2" creationId="{DD36768B-EC1F-46C0-8870-6F0BC6E76F8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3" creationId="{3214392E-C334-45E4-9AE9-23D1A7A89691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4" creationId="{8BE35A7D-1C80-43B9-AA5C-320543431EF5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5" creationId="{07B74F71-DDFA-43D2-BD10-579D583CC473}"/>
          </ac:spMkLst>
        </pc:spChg>
      </pc:sldChg>
      <pc:sldChg chg="modSp mod">
        <pc:chgData name="Jung Jihoon" userId="6ceaae74f154cc96" providerId="LiveId" clId="{182C2D89-BB42-A040-B0C5-5574D6E92826}" dt="2021-02-25T10:24:01.669" v="422" actId="2711"/>
        <pc:sldMkLst>
          <pc:docMk/>
          <pc:sldMk cId="3310568336" sldId="343"/>
        </pc:sldMkLst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57.116" v="421" actId="207"/>
          <ac:spMkLst>
            <pc:docMk/>
            <pc:sldMk cId="3310568336" sldId="34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46" creationId="{C6E96BEE-A6DB-4C45-B53C-F76ED69130A3}"/>
          </ac:spMkLst>
        </pc:spChg>
        <pc:spChg chg="mod">
          <ac:chgData name="Jung Jihoon" userId="6ceaae74f154cc96" providerId="LiveId" clId="{182C2D89-BB42-A040-B0C5-5574D6E92826}" dt="2021-02-25T10:23:48.905" v="419" actId="14100"/>
          <ac:spMkLst>
            <pc:docMk/>
            <pc:sldMk cId="3310568336" sldId="343"/>
            <ac:spMk id="48" creationId="{0EFD2ED3-2CFC-4033-A40E-33CF8A36153E}"/>
          </ac:spMkLst>
        </pc:spChg>
      </pc:sldChg>
      <pc:sldChg chg="addSp delSp modSp del mod">
        <pc:chgData name="Jung Jihoon" userId="6ceaae74f154cc96" providerId="LiveId" clId="{182C2D89-BB42-A040-B0C5-5574D6E92826}" dt="2021-02-25T10:28:55.310" v="465" actId="2696"/>
        <pc:sldMkLst>
          <pc:docMk/>
          <pc:sldMk cId="571440871" sldId="344"/>
        </pc:sldMkLst>
        <pc:spChg chg="mod">
          <ac:chgData name="Jung Jihoon" userId="6ceaae74f154cc96" providerId="LiveId" clId="{182C2D89-BB42-A040-B0C5-5574D6E92826}" dt="2021-02-25T10:28:07.370" v="445" actId="207"/>
          <ac:spMkLst>
            <pc:docMk/>
            <pc:sldMk cId="571440871" sldId="344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7" creationId="{34D523BD-E48F-4C33-9469-C3BCC66E9E65}"/>
          </ac:spMkLst>
        </pc:spChg>
        <pc:spChg chg="del mod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9" creationId="{2E3D9206-C88D-40E1-B0C6-6C54F6D68F7A}"/>
          </ac:spMkLst>
        </pc:spChg>
        <pc:grpChg chg="del">
          <ac:chgData name="Jung Jihoon" userId="6ceaae74f154cc96" providerId="LiveId" clId="{182C2D89-BB42-A040-B0C5-5574D6E92826}" dt="2021-02-25T10:28:22.240" v="448" actId="21"/>
          <ac:grpSpMkLst>
            <pc:docMk/>
            <pc:sldMk cId="571440871" sldId="344"/>
            <ac:grpSpMk id="2" creationId="{AA98A539-F2E9-491B-9945-74C42C02DDE0}"/>
          </ac:grpSpMkLst>
        </pc:grpChg>
        <pc:picChg chg="add del mod">
          <ac:chgData name="Jung Jihoon" userId="6ceaae74f154cc96" providerId="LiveId" clId="{182C2D89-BB42-A040-B0C5-5574D6E92826}" dt="2021-02-25T10:27:26.859" v="439" actId="478"/>
          <ac:picMkLst>
            <pc:docMk/>
            <pc:sldMk cId="571440871" sldId="344"/>
            <ac:picMk id="3074" creationId="{FFD6BD61-9B6E-F045-A012-0DB25C646B0B}"/>
          </ac:picMkLst>
        </pc:picChg>
        <pc:picChg chg="add del mod">
          <ac:chgData name="Jung Jihoon" userId="6ceaae74f154cc96" providerId="LiveId" clId="{182C2D89-BB42-A040-B0C5-5574D6E92826}" dt="2021-02-25T10:28:18.447" v="447" actId="478"/>
          <ac:picMkLst>
            <pc:docMk/>
            <pc:sldMk cId="571440871" sldId="344"/>
            <ac:picMk id="3076" creationId="{54D274CA-F499-D640-92D7-45AE3F0105D7}"/>
          </ac:picMkLst>
        </pc:picChg>
      </pc:sldChg>
      <pc:sldChg chg="modSp mod">
        <pc:chgData name="Jung Jihoon" userId="6ceaae74f154cc96" providerId="LiveId" clId="{182C2D89-BB42-A040-B0C5-5574D6E92826}" dt="2021-02-25T11:16:56.730" v="657" actId="2711"/>
        <pc:sldMkLst>
          <pc:docMk/>
          <pc:sldMk cId="3529472124" sldId="345"/>
        </pc:sldMkLst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52.666" v="656" actId="207"/>
          <ac:spMkLst>
            <pc:docMk/>
            <pc:sldMk cId="3529472124" sldId="34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56.730" v="657" actId="2711"/>
          <ac:spMkLst>
            <pc:docMk/>
            <pc:sldMk cId="3529472124" sldId="34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18" creationId="{258316C1-14E8-4F03-AB02-9181E0F98A32}"/>
          </ac:spMkLst>
        </pc:spChg>
        <pc:grpChg chg="mod">
          <ac:chgData name="Jung Jihoon" userId="6ceaae74f154cc96" providerId="LiveId" clId="{182C2D89-BB42-A040-B0C5-5574D6E92826}" dt="2021-02-25T11:16:36.346" v="651" actId="2711"/>
          <ac:grpSpMkLst>
            <pc:docMk/>
            <pc:sldMk cId="3529472124" sldId="345"/>
            <ac:grpSpMk id="13" creationId="{BD9CB3C4-C07B-4108-BBAE-C7FF1D159CB9}"/>
          </ac:grpSpMkLst>
        </pc:grpChg>
      </pc:sldChg>
      <pc:sldChg chg="del">
        <pc:chgData name="Jung Jihoon" userId="6ceaae74f154cc96" providerId="LiveId" clId="{182C2D89-BB42-A040-B0C5-5574D6E92826}" dt="2021-02-25T10:29:06.960" v="466" actId="2696"/>
        <pc:sldMkLst>
          <pc:docMk/>
          <pc:sldMk cId="1542269175" sldId="346"/>
        </pc:sldMkLst>
      </pc:sldChg>
      <pc:sldChg chg="modSp mod">
        <pc:chgData name="Jung Jihoon" userId="6ceaae74f154cc96" providerId="LiveId" clId="{182C2D89-BB42-A040-B0C5-5574D6E92826}" dt="2021-02-25T10:30:26.898" v="476" actId="2711"/>
        <pc:sldMkLst>
          <pc:docMk/>
          <pc:sldMk cId="645469223" sldId="347"/>
        </pc:sldMkLst>
        <pc:spChg chg="mod">
          <ac:chgData name="Jung Jihoon" userId="6ceaae74f154cc96" providerId="LiveId" clId="{182C2D89-BB42-A040-B0C5-5574D6E92826}" dt="2021-02-25T10:29:56.033" v="469" actId="2711"/>
          <ac:spMkLst>
            <pc:docMk/>
            <pc:sldMk cId="645469223" sldId="34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0:05.172" v="471" actId="207"/>
          <ac:spMkLst>
            <pc:docMk/>
            <pc:sldMk cId="645469223" sldId="34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19.510" v="475" actId="2711"/>
          <ac:spMkLst>
            <pc:docMk/>
            <pc:sldMk cId="645469223" sldId="347"/>
            <ac:spMk id="37" creationId="{BE437CAD-2830-4D25-AFBF-F5F5E9B66D6B}"/>
          </ac:spMkLst>
        </pc:spChg>
        <pc:grpChg chg="mod">
          <ac:chgData name="Jung Jihoon" userId="6ceaae74f154cc96" providerId="LiveId" clId="{182C2D89-BB42-A040-B0C5-5574D6E92826}" dt="2021-02-25T10:29:56.033" v="469" actId="2711"/>
          <ac:grpSpMkLst>
            <pc:docMk/>
            <pc:sldMk cId="645469223" sldId="347"/>
            <ac:grpSpMk id="13" creationId="{878D459E-0773-43F5-8C1F-76F20BFEDC54}"/>
          </ac:grpSpMkLst>
        </pc:grpChg>
      </pc:sldChg>
      <pc:sldChg chg="modSp mod">
        <pc:chgData name="Jung Jihoon" userId="6ceaae74f154cc96" providerId="LiveId" clId="{182C2D89-BB42-A040-B0C5-5574D6E92826}" dt="2021-02-25T10:31:15.787" v="518" actId="207"/>
        <pc:sldMkLst>
          <pc:docMk/>
          <pc:sldMk cId="3204807312" sldId="348"/>
        </pc:sldMkLst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15.787" v="518" actId="207"/>
          <ac:spMkLst>
            <pc:docMk/>
            <pc:sldMk cId="3204807312" sldId="34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37" creationId="{BE437CAD-2830-4D25-AFBF-F5F5E9B66D6B}"/>
          </ac:spMkLst>
        </pc:spChg>
      </pc:sldChg>
      <pc:sldChg chg="modSp mod">
        <pc:chgData name="Jung Jihoon" userId="6ceaae74f154cc96" providerId="LiveId" clId="{182C2D89-BB42-A040-B0C5-5574D6E92826}" dt="2021-02-25T10:31:42.230" v="522" actId="207"/>
        <pc:sldMkLst>
          <pc:docMk/>
          <pc:sldMk cId="2516208714" sldId="349"/>
        </pc:sldMkLst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2" creationId="{FB7D7A5E-BB36-499D-9658-634576EF017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42.230" v="522" actId="207"/>
          <ac:spMkLst>
            <pc:docMk/>
            <pc:sldMk cId="2516208714" sldId="34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1" creationId="{FE59F963-18D1-47F5-8E59-EBDF72637F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5" creationId="{BB0BE564-CE2C-4B72-9167-5376EAEF34C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6" creationId="{F92693C2-AC3D-49E6-A4D9-8100ADCEA7F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2" creationId="{A8F82AEA-A360-4B1D-8EED-6614A3A1F7F9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3" creationId="{F34D3B10-7E29-4EC4-AAF7-C04A91FAD8A7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5" creationId="{C596D9D6-C1C0-4D4A-96D9-2B23B9E9113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6" creationId="{828B6E34-069E-4CDD-BA2A-C5E4FB949A8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8" creationId="{CD83DE5B-D326-447D-A55A-7F976DA1D99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9" creationId="{D98C4EE5-D674-4099-9CA8-BEC8F4225A56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2" creationId="{F0D9E4F8-211F-4F17-87A2-A0D3A87B0444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3" creationId="{EB00B12F-24F5-4155-9001-4C4E70028C8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5" creationId="{31DD2A08-33CC-4C9D-9715-EDE021540D1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6" creationId="{8D81D798-7E53-48B1-A610-38D0BF088F75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8" creationId="{F4D18DE9-B939-42F0-AACE-E1D307C7C35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9" creationId="{5506CF58-3940-41BB-BCB3-15A56477BF6A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0" creationId="{364D23DB-5EB1-4DBA-8F43-7F72DF5FB62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1" creationId="{D36F734D-5FDF-4781-B0F1-1243879AB41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2" creationId="{0B3053E4-D51B-4940-B4AC-319E1B7599E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3" creationId="{05AE725E-C2DD-43E6-82CD-1349738EFD4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4" creationId="{BC3CC904-A339-41E9-93C0-E96426B0AFE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5" creationId="{B6D982E7-9BFC-427D-A953-9C38CE756E9C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6" creationId="{A96D0452-5041-4088-8CB8-AFE3A5B6A3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7" creationId="{CE07EA5C-8B05-4A69-A9F8-3E2437E21EC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8" creationId="{791E5FA7-4689-48D5-84B9-6DA7C584C289}"/>
          </ac:spMkLst>
        </pc:spChg>
      </pc:sldChg>
      <pc:sldChg chg="modSp mod">
        <pc:chgData name="Jung Jihoon" userId="6ceaae74f154cc96" providerId="LiveId" clId="{182C2D89-BB42-A040-B0C5-5574D6E92826}" dt="2021-02-25T10:33:31.074" v="527" actId="2711"/>
        <pc:sldMkLst>
          <pc:docMk/>
          <pc:sldMk cId="706294770" sldId="350"/>
        </pc:sldMkLst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24.799" v="526" actId="207"/>
          <ac:spMkLst>
            <pc:docMk/>
            <pc:sldMk cId="706294770" sldId="350"/>
            <ac:spMk id="11" creationId="{EABE0C4B-ACEE-4E4A-BFC1-B03BFAC40654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18" creationId="{10E89A73-C148-4E02-AA38-93F422E7146C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22" creationId="{1CBFA040-8734-417F-B4A1-FDAC3BFE57D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38" creationId="{5AD325BD-A912-4DDB-9D2C-D70031B6EEF8}"/>
          </ac:spMkLst>
        </pc:spChg>
      </pc:sldChg>
      <pc:sldChg chg="modSp mod">
        <pc:chgData name="Jung Jihoon" userId="6ceaae74f154cc96" providerId="LiveId" clId="{182C2D89-BB42-A040-B0C5-5574D6E92826}" dt="2021-02-25T10:29:43.986" v="468" actId="207"/>
        <pc:sldMkLst>
          <pc:docMk/>
          <pc:sldMk cId="899067631" sldId="353"/>
        </pc:sldMkLst>
        <pc:spChg chg="mod">
          <ac:chgData name="Jung Jihoon" userId="6ceaae74f154cc96" providerId="LiveId" clId="{182C2D89-BB42-A040-B0C5-5574D6E92826}" dt="2021-02-25T10:29:43.986" v="468" actId="207"/>
          <ac:spMkLst>
            <pc:docMk/>
            <pc:sldMk cId="899067631" sldId="353"/>
            <ac:spMk id="6" creationId="{1787C896-74B0-414D-B590-0448437AE1FA}"/>
          </ac:spMkLst>
        </pc:spChg>
      </pc:sldChg>
      <pc:sldChg chg="addSp delSp modSp mod modAnim">
        <pc:chgData name="Jung Jihoon" userId="6ceaae74f154cc96" providerId="LiveId" clId="{182C2D89-BB42-A040-B0C5-5574D6E92826}" dt="2021-02-25T11:23:17.299" v="794" actId="207"/>
        <pc:sldMkLst>
          <pc:docMk/>
          <pc:sldMk cId="3431796948" sldId="355"/>
        </pc:sldMkLst>
        <pc:spChg chg="mod">
          <ac:chgData name="Jung Jihoon" userId="6ceaae74f154cc96" providerId="LiveId" clId="{182C2D89-BB42-A040-B0C5-5574D6E92826}" dt="2021-02-25T11:23:17.299" v="794" actId="207"/>
          <ac:spMkLst>
            <pc:docMk/>
            <pc:sldMk cId="3431796948" sldId="355"/>
            <ac:spMk id="6" creationId="{B016777C-CFFA-4D9C-9EEA-F8CDBF9DA4E4}"/>
          </ac:spMkLst>
        </pc:spChg>
        <pc:spChg chg="add del mod">
          <ac:chgData name="Jung Jihoon" userId="6ceaae74f154cc96" providerId="LiveId" clId="{182C2D89-BB42-A040-B0C5-5574D6E92826}" dt="2021-02-25T11:20:24.509" v="696" actId="478"/>
          <ac:spMkLst>
            <pc:docMk/>
            <pc:sldMk cId="3431796948" sldId="355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12.202" v="713" actId="1076"/>
          <ac:picMkLst>
            <pc:docMk/>
            <pc:sldMk cId="3431796948" sldId="355"/>
            <ac:picMk id="2" creationId="{3ACCCF95-0083-F14B-8356-8D94822A8D49}"/>
          </ac:picMkLst>
        </pc:picChg>
      </pc:sldChg>
      <pc:sldChg chg="addSp delSp modSp mod modAnim">
        <pc:chgData name="Jung Jihoon" userId="6ceaae74f154cc96" providerId="LiveId" clId="{182C2D89-BB42-A040-B0C5-5574D6E92826}" dt="2021-02-25T11:23:29.527" v="817" actId="20577"/>
        <pc:sldMkLst>
          <pc:docMk/>
          <pc:sldMk cId="3753905623" sldId="356"/>
        </pc:sldMkLst>
        <pc:spChg chg="del">
          <ac:chgData name="Jung Jihoon" userId="6ceaae74f154cc96" providerId="LiveId" clId="{182C2D89-BB42-A040-B0C5-5574D6E92826}" dt="2021-02-25T11:23:24.366" v="795" actId="478"/>
          <ac:spMkLst>
            <pc:docMk/>
            <pc:sldMk cId="3753905623" sldId="356"/>
            <ac:spMk id="6" creationId="{B016777C-CFFA-4D9C-9EEA-F8CDBF9DA4E4}"/>
          </ac:spMkLst>
        </pc:spChg>
        <pc:spChg chg="add mod">
          <ac:chgData name="Jung Jihoon" userId="6ceaae74f154cc96" providerId="LiveId" clId="{182C2D89-BB42-A040-B0C5-5574D6E92826}" dt="2021-02-25T11:23:29.527" v="817" actId="20577"/>
          <ac:spMkLst>
            <pc:docMk/>
            <pc:sldMk cId="3753905623" sldId="356"/>
            <ac:spMk id="7" creationId="{1EB4B62B-4C46-DA42-895B-EB03CAABA9B4}"/>
          </ac:spMkLst>
        </pc:spChg>
        <pc:spChg chg="del mod">
          <ac:chgData name="Jung Jihoon" userId="6ceaae74f154cc96" providerId="LiveId" clId="{182C2D89-BB42-A040-B0C5-5574D6E92826}" dt="2021-02-25T11:20:54.425" v="704" actId="478"/>
          <ac:spMkLst>
            <pc:docMk/>
            <pc:sldMk cId="3753905623" sldId="356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21.675" v="715" actId="1076"/>
          <ac:picMkLst>
            <pc:docMk/>
            <pc:sldMk cId="3753905623" sldId="356"/>
            <ac:picMk id="2" creationId="{D84A81F4-966F-544D-B9F7-2B39B355CE02}"/>
          </ac:picMkLst>
        </pc:picChg>
      </pc:sldChg>
      <pc:sldChg chg="modSp mod">
        <pc:chgData name="Jung Jihoon" userId="6ceaae74f154cc96" providerId="LiveId" clId="{182C2D89-BB42-A040-B0C5-5574D6E92826}" dt="2021-02-25T10:33:59.216" v="532" actId="207"/>
        <pc:sldMkLst>
          <pc:docMk/>
          <pc:sldMk cId="3062539335" sldId="357"/>
        </pc:sldMkLst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59.216" v="532" actId="207"/>
          <ac:spMkLst>
            <pc:docMk/>
            <pc:sldMk cId="3062539335" sldId="35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9" creationId="{AAA2B9CC-D31D-4FCC-9F3F-0AF0665FA7DC}"/>
          </ac:spMkLst>
        </pc:spChg>
        <pc:spChg chg="mod">
          <ac:chgData name="Jung Jihoon" userId="6ceaae74f154cc96" providerId="LiveId" clId="{182C2D89-BB42-A040-B0C5-5574D6E92826}" dt="2021-02-25T10:33:52.246" v="530" actId="2711"/>
          <ac:spMkLst>
            <pc:docMk/>
            <pc:sldMk cId="3062539335" sldId="35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45.736" v="529" actId="14100"/>
          <ac:spMkLst>
            <pc:docMk/>
            <pc:sldMk cId="3062539335" sldId="357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2" creationId="{A6879E29-B1EB-4424-8DA2-3BBB4645E020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4" creationId="{2E73B546-F338-4D09-971F-88BA3AD75B62}"/>
          </ac:spMkLst>
        </pc:spChg>
      </pc:sldChg>
      <pc:sldChg chg="modSp mod">
        <pc:chgData name="Jung Jihoon" userId="6ceaae74f154cc96" providerId="LiveId" clId="{182C2D89-BB42-A040-B0C5-5574D6E92826}" dt="2021-02-25T10:35:04.802" v="543" actId="2711"/>
        <pc:sldMkLst>
          <pc:docMk/>
          <pc:sldMk cId="856210759" sldId="358"/>
        </pc:sldMkLst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4:16.588" v="535" actId="207"/>
          <ac:spMkLst>
            <pc:docMk/>
            <pc:sldMk cId="856210759" sldId="3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4:24.354" v="536" actId="2711"/>
          <ac:spMkLst>
            <pc:docMk/>
            <pc:sldMk cId="856210759" sldId="35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4:54.312" v="542" actId="14100"/>
          <ac:spMkLst>
            <pc:docMk/>
            <pc:sldMk cId="856210759" sldId="358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0" creationId="{847C161D-5B59-4F7F-A674-947AA03A4F39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1" creationId="{840DCF26-EA73-471E-86F7-1D7107E9645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2" creationId="{090D29CB-D547-45D7-A856-006179CEE3B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3" creationId="{7FBDDE04-F934-4381-B190-9BB69131B7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34:38.093" v="538" actId="1076"/>
          <ac:spMkLst>
            <pc:docMk/>
            <pc:sldMk cId="856210759" sldId="358"/>
            <ac:spMk id="226" creationId="{B11BE0A1-F3E9-40ED-A741-072541EA6312}"/>
          </ac:spMkLst>
        </pc:spChg>
        <pc:graphicFrameChg chg="mod modGraphic">
          <ac:chgData name="Jung Jihoon" userId="6ceaae74f154cc96" providerId="LiveId" clId="{182C2D89-BB42-A040-B0C5-5574D6E92826}" dt="2021-02-25T10:34:50.660" v="541" actId="2711"/>
          <ac:graphicFrameMkLst>
            <pc:docMk/>
            <pc:sldMk cId="856210759" sldId="358"/>
            <ac:graphicFrameMk id="229" creationId="{0E260F73-F4DD-49F9-9CA0-B09B44349E62}"/>
          </ac:graphicFrameMkLst>
        </pc:graphicFrameChg>
      </pc:sldChg>
      <pc:sldChg chg="modSp mod">
        <pc:chgData name="Jung Jihoon" userId="6ceaae74f154cc96" providerId="LiveId" clId="{182C2D89-BB42-A040-B0C5-5574D6E92826}" dt="2021-02-25T10:56:12.670" v="568" actId="1036"/>
        <pc:sldMkLst>
          <pc:docMk/>
          <pc:sldMk cId="466531384" sldId="359"/>
        </pc:sldMkLst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5:56.487" v="546" actId="2711"/>
          <ac:spMkLst>
            <pc:docMk/>
            <pc:sldMk cId="466531384" sldId="3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01.095" v="547" actId="2711"/>
          <ac:spMkLst>
            <pc:docMk/>
            <pc:sldMk cId="466531384" sldId="35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9" creationId="{AA191C6B-D1D7-48F8-9C49-1A8DB4C9589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0" creationId="{815062AB-D05F-4051-B4E1-EADF721C023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1" creationId="{7D7342CA-C086-4B59-992E-C656BF89EB0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2" creationId="{6E3B5CF8-0418-4EC0-9480-02ADB9568B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0" creationId="{C02E2CC1-DAA1-43D2-8178-4AFED59A082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4" creationId="{DBBDD9DA-A443-4732-8B16-8F935429129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6" creationId="{9D47F9CF-3E1D-4F08-8B05-78BE177BD77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7" creationId="{4A29DDF6-E357-4E1C-B213-31A952DB5E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1" creationId="{A363425D-2A58-4019-85E3-99EBD6CD6D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2" creationId="{D9A55088-E793-4C31-A184-FA47B7AA52D7}"/>
          </ac:spMkLst>
        </pc:spChg>
        <pc:spChg chg="mod">
          <ac:chgData name="Jung Jihoon" userId="6ceaae74f154cc96" providerId="LiveId" clId="{182C2D89-BB42-A040-B0C5-5574D6E92826}" dt="2021-02-25T10:56:12.670" v="568" actId="1036"/>
          <ac:spMkLst>
            <pc:docMk/>
            <pc:sldMk cId="466531384" sldId="359"/>
            <ac:spMk id="226" creationId="{B11BE0A1-F3E9-40ED-A741-072541EA6312}"/>
          </ac:spMkLst>
        </pc:spChg>
      </pc:sldChg>
      <pc:sldChg chg="addSp modSp mod">
        <pc:chgData name="Jung Jihoon" userId="6ceaae74f154cc96" providerId="LiveId" clId="{182C2D89-BB42-A040-B0C5-5574D6E92826}" dt="2021-02-25T11:10:18.690" v="595" actId="207"/>
        <pc:sldMkLst>
          <pc:docMk/>
          <pc:sldMk cId="414876463" sldId="360"/>
        </pc:sldMkLst>
        <pc:spChg chg="add mod">
          <ac:chgData name="Jung Jihoon" userId="6ceaae74f154cc96" providerId="LiveId" clId="{182C2D89-BB42-A040-B0C5-5574D6E92826}" dt="2021-02-25T11:10:18.690" v="595" actId="207"/>
          <ac:spMkLst>
            <pc:docMk/>
            <pc:sldMk cId="414876463" sldId="360"/>
            <ac:spMk id="2" creationId="{CE1FA752-4FD6-F94C-B4B1-A1E671769CF9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6:36.574" v="572" actId="207"/>
          <ac:spMkLst>
            <pc:docMk/>
            <pc:sldMk cId="414876463" sldId="3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40.647" v="573" actId="2711"/>
          <ac:spMkLst>
            <pc:docMk/>
            <pc:sldMk cId="414876463" sldId="36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2" creationId="{48D57177-CFDB-4E3D-BDF0-2591C2DFD3CC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3" creationId="{855859EE-7F4F-4AC2-8949-F7C44A2C41E5}"/>
          </ac:spMkLst>
        </pc:spChg>
        <pc:picChg chg="add mod">
          <ac:chgData name="Jung Jihoon" userId="6ceaae74f154cc96" providerId="LiveId" clId="{182C2D89-BB42-A040-B0C5-5574D6E92826}" dt="2021-02-25T11:09:39.373" v="577" actId="1076"/>
          <ac:picMkLst>
            <pc:docMk/>
            <pc:sldMk cId="414876463" sldId="360"/>
            <ac:picMk id="5122" creationId="{BE85959D-D2EC-7948-BB35-22D4E9FCCB61}"/>
          </ac:picMkLst>
        </pc:picChg>
      </pc:sldChg>
      <pc:sldChg chg="modSp mod">
        <pc:chgData name="Jung Jihoon" userId="6ceaae74f154cc96" providerId="LiveId" clId="{182C2D89-BB42-A040-B0C5-5574D6E92826}" dt="2021-02-25T11:10:48.501" v="601" actId="2711"/>
        <pc:sldMkLst>
          <pc:docMk/>
          <pc:sldMk cId="417399279" sldId="361"/>
        </pc:sldMkLst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" creationId="{4C926311-DCF8-450C-A0F7-79F60E34067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" creationId="{65FBD0CB-E8B8-45D9-9F87-4D4BEED8DE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0:40.926" v="599" actId="207"/>
          <ac:spMkLst>
            <pc:docMk/>
            <pc:sldMk cId="417399279" sldId="3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7" creationId="{6DE68638-E2DC-40B2-9626-7A1F6A5520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9" creationId="{2A2D6EC7-26BB-4708-B3EB-CAE53F3EFAC8}"/>
          </ac:spMkLst>
        </pc:spChg>
        <pc:spChg chg="mod">
          <ac:chgData name="Jung Jihoon" userId="6ceaae74f154cc96" providerId="LiveId" clId="{182C2D89-BB42-A040-B0C5-5574D6E92826}" dt="2021-02-25T11:10:48.501" v="601" actId="2711"/>
          <ac:spMkLst>
            <pc:docMk/>
            <pc:sldMk cId="417399279" sldId="36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1" creationId="{93602BC3-54D5-44B9-94B0-98D0F0249A8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2" creationId="{975CC785-A9A4-475D-B7FD-83A4406FA7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3" creationId="{E9A86FC5-05FD-49F4-9291-07560272A91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9" creationId="{A777C72B-A691-4497-A426-6038E5BF4E1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0" creationId="{B565F746-0CC6-4DF8-82FB-5A91FF78076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1" creationId="{0B978869-83EA-4104-8B1C-213614474A1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2" creationId="{FBB9264C-D818-42AD-891B-41F75CC714F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3" creationId="{07646E21-A2AF-4974-B410-0DC53F3FF15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4" creationId="{6E07342C-4E1D-4252-9219-4071C0430B6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5" creationId="{5694C2D7-106B-4C19-8A53-13F647E90CB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6" creationId="{677FC13F-1A3B-4E04-854E-C9EE8644493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7" creationId="{607C7C4F-8233-4E41-A7A4-CA65BB3ECAF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8" creationId="{B6CC2CCA-8153-4629-8D32-066CE55697A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9" creationId="{04C12479-99D2-4015-A8E8-C63BF964C3B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0" creationId="{56505B40-03B2-4CFF-87C4-36880EF30CB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1" creationId="{0BC87A35-C2FE-4D84-9D61-ADED9CB7FFF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2" creationId="{36B123B2-4EC7-4C71-A2ED-61E522560E7F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3" creationId="{ECC4C941-27BA-4E0C-B88C-882A11B84A89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4" creationId="{BB9BA9C5-61A0-4DF5-BFF3-4F64514A2E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5" creationId="{7CDD0C12-C756-4FD9-8996-BBFB79BCE04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0" creationId="{E62A9AF8-2F17-41FE-BEEB-F76E9BC4FAA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1" creationId="{B3C38647-C02E-4ADF-A717-E5D36BC45826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2" creationId="{C894942A-A710-498D-B7E2-5BB2CA535B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5" creationId="{85FBB863-C5BA-4FD8-A91D-756964FD7A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7" creationId="{AA7D613B-48B1-42EE-84A3-B9C5AA8C9308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42" creationId="{48D57177-CFDB-4E3D-BDF0-2591C2DFD3CC}"/>
          </ac:spMkLst>
        </pc:spChg>
      </pc:sldChg>
      <pc:sldChg chg="modSp mod">
        <pc:chgData name="Jung Jihoon" userId="6ceaae74f154cc96" providerId="LiveId" clId="{182C2D89-BB42-A040-B0C5-5574D6E92826}" dt="2021-02-25T11:11:09.981" v="605" actId="2711"/>
        <pc:sldMkLst>
          <pc:docMk/>
          <pc:sldMk cId="657851250" sldId="362"/>
        </pc:sldMkLst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05.697" v="604" actId="207"/>
          <ac:spMkLst>
            <pc:docMk/>
            <pc:sldMk cId="657851250" sldId="36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09.981" v="605" actId="2711"/>
          <ac:spMkLst>
            <pc:docMk/>
            <pc:sldMk cId="657851250" sldId="36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5" creationId="{AE7E5D40-12E4-4972-8E60-A1B0B521656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6" creationId="{6EC6148B-7E6B-45F0-94E0-2D20BD3FDF1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7" creationId="{14AFFCFA-B3B9-49E5-B09F-496D2CB8F9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8" creationId="{68B8F007-FBFA-410C-A17A-382794427A8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9" creationId="{FE181AB0-F6F1-405E-AB33-C96FA41F741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0" creationId="{A2C19312-4D17-46AB-9E3C-E377C0B2EF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1" creationId="{2BCDD692-3059-4523-B1C6-6B558F708B5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3" creationId="{17F78F3A-F061-4C4D-B7B0-D570297C89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4" creationId="{D6CFEA22-F67F-49DD-A94B-E8900DF55A1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5" creationId="{138B915E-A9F2-46DF-85DB-81C329D5A3A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6" creationId="{1A06117F-1744-4936-92F1-C12E0A0369C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7" creationId="{35BEB171-19C7-404E-A746-924B0095CBA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8" creationId="{7A88C889-9729-4719-A8BB-D7A5E0F0036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9" creationId="{B1FA0CF2-3EC7-42F1-892B-4BAFD2D5298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0" creationId="{9ADD1622-EB28-4855-BC61-5B8D6A2A47F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1" creationId="{7C4AA7B4-A593-4BF6-A731-EAE0AE2E76A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2" creationId="{4F344426-9124-4BA3-85B7-39F36173F0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3" creationId="{AA9CF7B8-135B-447F-A1B6-B79B2917AF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6" creationId="{23C2A010-693A-4D7F-89FB-B07CBE93940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8" creationId="{C68658CA-F516-41F5-882D-66EFE5F27CC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9" creationId="{63EBCE8F-AF8B-45B0-9862-E0B6873E3C5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1" creationId="{1594F230-5C58-4880-82A5-54D56A61139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7" creationId="{5E20ED5E-B055-461A-9FA9-E53174B2D80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8" creationId="{10EF21E9-AC08-4A86-917F-9C326C7239A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9" creationId="{084E1F41-9B6D-4FF3-BE58-2520F276333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0" creationId="{6704279B-918F-46F3-ACC9-B8864A21EFD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1" creationId="{DF594FD4-7A33-4DFE-98CA-597032656A0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2" creationId="{3A09D7B2-9BD3-4231-A289-0F18611010F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3" creationId="{30F8589E-C693-47F6-8CBB-7DE40901F1B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4" creationId="{67BAD5E1-D649-451A-B0EA-63A75FFE7BD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6" creationId="{9FAF8FB4-7EF1-4F4F-9335-05C7028DD07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7" creationId="{498653F8-8513-4857-A156-43C49E3A20E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8" creationId="{3017F912-E389-4382-A3AD-870E9CDAB06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9" creationId="{4F1C264F-3EBF-4474-93E3-BA509E26DB8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0" creationId="{B3F59D21-49FF-4668-87BE-118962F5DD50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1" creationId="{8873961E-F6F2-4076-BDE9-09F90B68D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2" creationId="{65B77268-FCA9-46AD-B6EA-57D88023400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4" creationId="{8384B12F-CAAE-484E-A57B-703E44BDE87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5" creationId="{AE47BE6B-2F6B-4376-8019-DC479E9E42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6" creationId="{25715CFA-7402-4335-870A-56FED3EA95D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7" creationId="{90FF2FC9-7D7C-437D-B376-3B2A6AC64E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8" creationId="{12F9C251-65E2-40EE-9CFF-F92071A96EB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9" creationId="{DA2950F0-72CE-4803-9742-17116DE6F57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0" creationId="{337CEFB8-259E-48C8-8DAF-463B26D0BEA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3" creationId="{7200BA52-3F53-43DE-9AAB-B41C28E0456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4" creationId="{81A0F41A-E52C-438E-A43A-AD64F3CC81D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5" creationId="{D7B15338-2C7B-4305-BB3D-41B1D20AEB4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6" creationId="{BD720FAF-C4DA-4349-AFDD-0A83AD9A635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51" creationId="{F8D4EB69-7FBA-4B57-A6FC-C5F76E98C7C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1" creationId="{18E1BB81-CA71-4D13-812D-210E58EBF4E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2" creationId="{CCB12CBE-74C9-4CF0-869B-15B62040FD4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71" creationId="{CC83C7E9-9BD5-4FA6-8A5A-E3332E3F6EF8}"/>
          </ac:spMkLst>
        </pc:spChg>
      </pc:sldChg>
      <pc:sldChg chg="modSp mod">
        <pc:chgData name="Jung Jihoon" userId="6ceaae74f154cc96" providerId="LiveId" clId="{182C2D89-BB42-A040-B0C5-5574D6E92826}" dt="2021-02-25T11:11:38.961" v="610" actId="2711"/>
        <pc:sldMkLst>
          <pc:docMk/>
          <pc:sldMk cId="2468709223" sldId="363"/>
        </pc:sldMkLst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27.417" v="608" actId="207"/>
          <ac:spMkLst>
            <pc:docMk/>
            <pc:sldMk cId="2468709223" sldId="3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38.961" v="610" actId="2711"/>
          <ac:spMkLst>
            <pc:docMk/>
            <pc:sldMk cId="2468709223" sldId="36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2" creationId="{A039E313-4D6E-405F-A84A-30C3BBBFBDE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9" creationId="{88F83141-B84D-4038-B119-EE638588086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0" creationId="{15D431D7-0FE7-4AAD-88B2-F2506CFE1B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2" creationId="{0C9CC49A-82C2-4010-B3B1-6954CC07060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3" creationId="{7D4015E3-55B6-4CEA-83EA-8FAE059EFDE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4" creationId="{0B88178E-7DDB-450E-A4C2-C24D2D9D08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5" creationId="{9A9E07EE-C26A-40C0-B7DF-98DF69D65C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6" creationId="{54222505-2124-4110-A06A-D98220ADB87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7" creationId="{C8A81051-100B-42FD-A67E-296EAB6DB73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9" creationId="{24A73977-EC7E-4E20-B7A0-3D3AA82644F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0" creationId="{A9A57DC3-383C-4B33-B008-E5D65946BD1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7" creationId="{D4D63392-9498-439A-912C-4532313AF6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8" creationId="{D2DC57E7-FDC1-498A-ACE4-9F129C2DAE4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9" creationId="{22FA3EF1-B661-4919-B26F-158A9E0E7D1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0" creationId="{CBC230E3-180A-4AB5-AE18-80FE853952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3" creationId="{91210FE4-A918-42A3-ABDD-004DB860108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4" creationId="{7F989653-1AFF-44C9-BF44-4CDA6B4B6B5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5" creationId="{AA22EF98-EF56-485E-AD3C-7D657B06FC8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6" creationId="{179DB0D4-CAB0-4B44-BE41-FC146EDF197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7" creationId="{1C9FDF86-387B-4089-A5B5-3D2FCC76DD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8" creationId="{6FC52066-5150-4FD4-B5A0-2327A5E108C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9" creationId="{47636FDB-0BD6-4538-863B-A690E647F0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0" creationId="{72DD5A98-0939-442B-9B5F-2DC3C265175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1" creationId="{E0536AB4-349F-4C31-82D2-80FBFA3F8CE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2" creationId="{07C0BD38-5905-4B05-A1CD-882B3827AF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3" creationId="{9ECA02EE-22E1-4ED2-8C30-B6C591E61B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4" creationId="{957EF404-9BBC-4E19-8461-3D0968F9EE8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5" creationId="{CB8440F4-3E19-4E7B-85F2-CA776C2F1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6" creationId="{09C81F0E-2DDA-4B8B-BC08-807F8C74B51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7" creationId="{5D610B4B-C028-4D54-A58D-0DDF37B9FD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8" creationId="{B21A4ECB-86CB-4EF6-8AA5-B46EA737534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9" creationId="{D0B0E2F3-9F88-4F54-A624-1FA797F9C79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0" creationId="{5E2E0384-0AED-40C0-AC56-D0B36A2CDA8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1" creationId="{8551B8BF-69DD-440C-BBFE-53770D23EC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2" creationId="{ECD6DDB4-3221-4FEA-A9A6-BF1B1121D86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4" creationId="{9D042B97-ABB2-4263-9DFA-41B5D512F1E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5" creationId="{7C3C5E12-01D0-4217-AD00-F23459B4F9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6" creationId="{C12BB41F-E436-4466-8A19-F4C1116810B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7" creationId="{46E75BA9-D67C-4B8F-B2F9-C90BFAEB6D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8" creationId="{DF5D0692-6447-4CA1-8D14-47C9D4BC81E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9" creationId="{20EAABF8-CBCE-42B8-9161-07D91E213A0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0" creationId="{F1BFA561-75B6-4633-86C8-91F92FD5D3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1" creationId="{EBF2854D-C8DC-4F98-A3E0-30A1EC1E474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2" creationId="{DA787A97-9709-4269-B2A1-E20B1E3664D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3" creationId="{6C65EE07-6632-4F32-8A82-CDB49B4E7B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4" creationId="{AD4EFC25-023F-434A-A77A-CE058776F6F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6" creationId="{94DDB182-242A-4A7F-8DA8-3F3E7E76458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7" creationId="{B50B1314-7743-483B-98EE-F618BC15CE1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8" creationId="{D8155CAB-427E-4360-8DB7-04E858DC915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9" creationId="{7158E3C1-626D-407A-B5C3-C80D719E76D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0" creationId="{1425E46D-FF66-4357-A8CF-940305E4CFC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1" creationId="{93C967EB-FFA8-46C2-9BE6-F257FD7B31B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3" creationId="{345D2DE5-1FA7-48F9-9743-D78802094D7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4" creationId="{0269F9DE-0F10-4669-9131-9E337330C42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5" creationId="{9CA722AD-2649-45C5-9CD4-F339EE41753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6" creationId="{A5F78708-CA29-4382-92BB-8FDF312D392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7" creationId="{AB5CAE97-5BCC-430B-9E82-3F68F1C16A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8" creationId="{6AD17C4C-72BD-4B09-A5BD-70850CCCF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0" creationId="{74EDA418-A0E6-4D50-A172-E2A6A9A964B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1" creationId="{B3C8C644-1C36-4A8A-904C-C79586841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2" creationId="{DC316551-8F7F-4C22-9B4C-F6FD887B3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3" creationId="{C57ED0B3-7F99-4A53-9B2A-4E4DEB4827C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4" creationId="{8EDB08E5-9C84-466F-BA25-2E147D7183B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5" creationId="{2DF2BB5F-91B9-44F0-95ED-652652E8B73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7" creationId="{CD91C397-437F-4214-930D-4577CADD28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8" creationId="{37338B28-1E99-4673-B4A8-361AB4335D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9" creationId="{66763E38-962A-4193-9FF5-07DA0D07CCF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0" creationId="{0546D81D-D02F-496F-B08F-2EC7E7FD19C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1" creationId="{C4D66C85-D73B-4870-9270-A65541E0B5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2" creationId="{584F96DB-40DF-4DDF-AE7E-3E6595892E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3" creationId="{6B5B1CB5-8A4A-473A-9C35-7A0059FAD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4" creationId="{A760621C-C8C8-47AD-A30C-67818673872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5" creationId="{0670919D-57EC-4DA9-B962-255DD78F86B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6" creationId="{28DDE095-B2E0-4ABA-B838-CAD97984CC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7" creationId="{D28D816F-9B29-4F1D-8603-1B3227BD597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8" creationId="{8B15025B-E301-40A4-81DE-0635B2F275D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9" creationId="{20BEDF4F-B8A5-4B20-B1DC-397C819C3C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1" creationId="{9CCB0B7F-6EE3-486D-92BB-A6E35EA331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2" creationId="{8FC9AE27-44E2-4B40-9766-3CB43487977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3" creationId="{359F8B1D-D5AE-4C46-9BAD-B536B934DD9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4" creationId="{D95BD01E-238E-40CA-B687-40FCD672949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5" creationId="{45E448B5-56F1-42C3-9B19-568B53335E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6" creationId="{C5083A36-DBE8-40C2-B20F-2FC81935CC6D}"/>
          </ac:spMkLst>
        </pc:spChg>
      </pc:sldChg>
      <pc:sldChg chg="modSp mod">
        <pc:chgData name="Jung Jihoon" userId="6ceaae74f154cc96" providerId="LiveId" clId="{182C2D89-BB42-A040-B0C5-5574D6E92826}" dt="2021-02-25T11:12:00.946" v="615" actId="2711"/>
        <pc:sldMkLst>
          <pc:docMk/>
          <pc:sldMk cId="1150462576" sldId="364"/>
        </pc:sldMkLst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55.784" v="614" actId="207"/>
          <ac:spMkLst>
            <pc:docMk/>
            <pc:sldMk cId="1150462576" sldId="3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2:00.946" v="615" actId="2711"/>
          <ac:spMkLst>
            <pc:docMk/>
            <pc:sldMk cId="1150462576" sldId="36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39" creationId="{4B6D8277-A5F4-4F7E-AE2A-A4C3624F996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0" creationId="{46717CA6-AA9B-4AD2-975B-C682FBAB6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1" creationId="{B957EE1B-FDB0-4F74-8450-AA7BF55F348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3" creationId="{D20D195F-C8F9-43FB-AC52-C0A225E15196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5" creationId="{DB970D86-81C0-435A-B8DF-EFBE0DBC749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6" creationId="{E8BF1579-3A15-48C1-878E-F3CD95C6CF8B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7" creationId="{0FD16C84-8B6F-4C85-806C-6C57B56B892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8" creationId="{70D11600-5B64-4223-8E2F-B741F93163E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1" creationId="{047B9D35-1B9A-42E1-9093-63445DCAC1DE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8" creationId="{099A2093-3078-42E2-920B-15F8E989D66D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1" creationId="{28A28351-A9F2-468E-B32D-5220EB59CAE7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2" creationId="{E50E8784-46DE-429E-B85F-0B4B44037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3" creationId="{18087499-21A0-46AE-8B16-EDD982B8944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4" creationId="{80B9BB1C-B5EB-4884-A655-B4034622C0A6}"/>
          </ac:spMkLst>
        </pc:spChg>
      </pc:sldChg>
      <pc:sldChg chg="modSp mod">
        <pc:chgData name="Jung Jihoon" userId="6ceaae74f154cc96" providerId="LiveId" clId="{182C2D89-BB42-A040-B0C5-5574D6E92826}" dt="2021-02-25T11:13:30.440" v="621" actId="2711"/>
        <pc:sldMkLst>
          <pc:docMk/>
          <pc:sldMk cId="2221402611" sldId="365"/>
        </pc:sldMkLst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23.550" v="620" actId="207"/>
          <ac:spMkLst>
            <pc:docMk/>
            <pc:sldMk cId="2221402611" sldId="3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0.440" v="621" actId="2711"/>
          <ac:spMkLst>
            <pc:docMk/>
            <pc:sldMk cId="2221402611" sldId="36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27" creationId="{378FC66F-8D5F-4C66-8DB0-45E14A58B825}"/>
          </ac:spMkLst>
        </pc:spChg>
        <pc:grpChg chg="mod">
          <ac:chgData name="Jung Jihoon" userId="6ceaae74f154cc96" providerId="LiveId" clId="{182C2D89-BB42-A040-B0C5-5574D6E92826}" dt="2021-02-25T11:13:08.232" v="618" actId="2711"/>
          <ac:grpSpMkLst>
            <pc:docMk/>
            <pc:sldMk cId="2221402611" sldId="365"/>
            <ac:grpSpMk id="3" creationId="{73A859E4-17BE-4E06-94FD-C613E3EB37F0}"/>
          </ac:grpSpMkLst>
        </pc:grpChg>
      </pc:sldChg>
      <pc:sldChg chg="modSp mod">
        <pc:chgData name="Jung Jihoon" userId="6ceaae74f154cc96" providerId="LiveId" clId="{182C2D89-BB42-A040-B0C5-5574D6E92826}" dt="2021-02-25T11:13:58.474" v="627" actId="2711"/>
        <pc:sldMkLst>
          <pc:docMk/>
          <pc:sldMk cId="3491653695" sldId="366"/>
        </pc:sldMkLst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54.084" v="626" actId="2711"/>
          <ac:spMkLst>
            <pc:docMk/>
            <pc:sldMk cId="3491653695" sldId="3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8" creationId="{93C055E8-3613-43B6-B61F-234DF710A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3:58.474" v="627" actId="2711"/>
          <ac:spMkLst>
            <pc:docMk/>
            <pc:sldMk cId="3491653695" sldId="36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5" creationId="{3419BB68-69CD-403B-8F2F-D6075B45D71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2" creationId="{5F3A132B-2EFE-4B83-84C0-578D5B0F404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6" creationId="{A971FCDE-1A21-45EF-87BE-E5203853B8E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8" creationId="{8F3887FF-1025-4DBE-A362-66983D3CCD7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0" creationId="{24234E04-869F-49CE-812A-4D243E849D7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1" creationId="{C917CBF8-080A-4849-89E4-B54A76246B6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3" creationId="{7C930F40-D1F9-4308-8D32-20CD87E218A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4" creationId="{AA409031-8B58-4E09-94E4-2C99A5CB227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6" creationId="{CCDAB7C1-A39C-440D-90E6-8725DB1E193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7" creationId="{C6DE69E2-8676-4A99-B452-2293E6E7592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9" creationId="{DCD1E8E6-A320-4224-8804-4D606394856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0" creationId="{BB62C7D9-5989-414D-B8F0-30EDC2CDC22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2" creationId="{746BBFEB-DF44-40B6-8FC6-F91B2CEEE6B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3" creationId="{85B44CA5-A7CA-4E52-B6EB-72E15F3A2F1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5" creationId="{0D76C901-E857-4FA6-A334-012ABBA8A86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6" creationId="{C1E6A979-0597-441B-B8A6-C734F185FCF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8" creationId="{69F85FAC-9E3A-45BC-9767-2254ED054FF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9" creationId="{CFA3FAFA-AB48-42BD-B0FA-697C00EA681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0" creationId="{4C5EF4A6-FE9E-4854-91AD-99B8C02035E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1" creationId="{3450D617-D7FF-4F22-8AEA-B1A70E3ABCC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2" creationId="{36212FC4-07AF-46AD-AA89-1D0EEF99588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4" creationId="{D6B6446F-6139-40A9-9D05-13F4EB0F4D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5" creationId="{EBE5C13B-6D9D-4DC3-BC23-AF9E9E9E15D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6" creationId="{BAFDE1BB-8B04-4161-8356-973B97704F4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7" creationId="{07068109-8720-4ADA-B6D2-E4B48E4F158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3" creationId="{082B9C8C-A62A-4AC2-8530-1E486C01262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5" creationId="{D1D91B8C-00CC-4989-AD30-251B4FBBB438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6" creationId="{F4C928D9-F091-434D-8D1A-49DCA14CBE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7" creationId="{C6867DAA-75B0-46E5-AB01-DAB099F68D8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8" creationId="{69399A20-544B-4906-A6E9-DC45784FB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9" creationId="{7D0F8265-4AD1-4C7D-A691-B759B144F9E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0" creationId="{36953B8E-150F-47E3-942C-270DD2B4853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1" creationId="{C7FAAF56-8F5D-431C-A37D-010CB65DA04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2" creationId="{4BAC741A-9289-4F7A-AF67-A0341903025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3" creationId="{EB4D1F8D-A195-4824-A12F-4B894372E3AE}"/>
          </ac:spMkLst>
        </pc:spChg>
      </pc:sldChg>
      <pc:sldChg chg="modSp mod">
        <pc:chgData name="Jung Jihoon" userId="6ceaae74f154cc96" providerId="LiveId" clId="{182C2D89-BB42-A040-B0C5-5574D6E92826}" dt="2021-02-25T11:14:23.102" v="633" actId="2711"/>
        <pc:sldMkLst>
          <pc:docMk/>
          <pc:sldMk cId="776114816" sldId="367"/>
        </pc:sldMkLst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11.178" v="630" actId="207"/>
          <ac:spMkLst>
            <pc:docMk/>
            <pc:sldMk cId="776114816" sldId="3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23.102" v="633" actId="2711"/>
          <ac:spMkLst>
            <pc:docMk/>
            <pc:sldMk cId="776114816" sldId="36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73" creationId="{CFF8FB6B-619C-44CB-99D2-46303781A495}"/>
          </ac:spMkLst>
        </pc:s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2" creationId="{36EEB669-A3A4-4A37-B534-A06EFB31A9BB}"/>
          </ac:grpSpMkLst>
        </pc:gr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4" creationId="{E9C423A1-67DA-45F5-91FD-FCA1760CF15E}"/>
          </ac:grpSpMkLst>
        </pc:grpChg>
      </pc:sldChg>
      <pc:sldChg chg="modSp mod">
        <pc:chgData name="Jung Jihoon" userId="6ceaae74f154cc96" providerId="LiveId" clId="{182C2D89-BB42-A040-B0C5-5574D6E92826}" dt="2021-02-25T11:14:54.757" v="637" actId="2711"/>
        <pc:sldMkLst>
          <pc:docMk/>
          <pc:sldMk cId="910848358" sldId="368"/>
        </pc:sldMkLst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47.092" v="636" actId="207"/>
          <ac:spMkLst>
            <pc:docMk/>
            <pc:sldMk cId="910848358" sldId="3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54.757" v="637" actId="2711"/>
          <ac:spMkLst>
            <pc:docMk/>
            <pc:sldMk cId="910848358" sldId="36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5" creationId="{D014E8E4-3DBA-4DA4-8C7E-E4A5EF821E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6" creationId="{89882BD9-4A37-4B00-97C0-45F19C7DC44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7" creationId="{C8105D2D-21B2-4BF5-9B36-0ECB319EB67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8" creationId="{586427FE-3D36-4513-B6D0-AC3A49526A09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9" creationId="{47E3BA02-C3A4-439E-BA01-6778A7A00D1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0" creationId="{6DB713AF-7873-4E8F-8F37-F2CF817FC47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1" creationId="{62641621-7D97-4C02-8A2D-C154CF0CD81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2" creationId="{673837D5-68C5-4A12-BFD6-773564C324F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3" creationId="{D24FD69E-5A73-40B2-9C6B-CA6227465E0C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4" creationId="{2ACFAB3F-5833-4ADA-ACF4-A61D00357A8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0" creationId="{381DEA5D-FCD7-4B23-AA4F-4CE87256D4D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1" creationId="{030FD955-A245-443E-9B2C-8ADFF4D4CC9D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2" creationId="{3C401A2C-7C50-4345-9FAB-FD684D79930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3" creationId="{6BA3B96D-BA0B-45B4-A725-86B4C263A77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4" creationId="{5B678AEA-ABB8-4D54-98E0-ED0320164D1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5" creationId="{05E58949-4157-4C80-8F18-BEC9D6AA07CF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7" creationId="{ED5B7830-6EC8-4581-B49E-AEEA17DFACF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8" creationId="{7981BF23-6B16-40DB-895E-15D063F58A7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9" creationId="{489AFDE9-3FCA-47B3-A44E-4D61B637E26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0" creationId="{FF9FB50D-897A-4F39-909B-D4D8E106E7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1" creationId="{4E482A0E-7828-4614-B22F-B3A95BCD2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3" creationId="{11B6CCD5-3E8A-4FDC-A13F-5A25D443F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5" creationId="{D94CD965-B077-49F8-A422-24A15AFAB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6" creationId="{3968AA26-45A0-48E2-8B4C-10EC66C955C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7" creationId="{66FCAD8E-024C-415E-B11C-4139CA154A0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9" creationId="{2CCA6882-B515-4C09-B26E-398B7AA7C28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0" creationId="{9C75D913-155B-4E7B-B6EF-13BEC8C81A8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3" creationId="{F5DF3283-EF19-44BA-8054-043CDB310D8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4" creationId="{4EAEB836-D39A-4B36-9295-058E6D5FD7E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5" creationId="{CC8EF239-C8B8-4F44-A5C2-A5159E55D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73" creationId="{CFF8FB6B-619C-44CB-99D2-46303781A495}"/>
          </ac:spMkLst>
        </pc:spChg>
      </pc:sldChg>
      <pc:sldChg chg="modSp mod">
        <pc:chgData name="Jung Jihoon" userId="6ceaae74f154cc96" providerId="LiveId" clId="{182C2D89-BB42-A040-B0C5-5574D6E92826}" dt="2021-02-25T11:15:24.713" v="641" actId="2711"/>
        <pc:sldMkLst>
          <pc:docMk/>
          <pc:sldMk cId="4228526560" sldId="369"/>
        </pc:sldMkLst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5:12.810" v="640" actId="207"/>
          <ac:spMkLst>
            <pc:docMk/>
            <pc:sldMk cId="4228526560" sldId="3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24.713" v="641" actId="2711"/>
          <ac:spMkLst>
            <pc:docMk/>
            <pc:sldMk cId="4228526560" sldId="36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9" creationId="{F2639320-B5F2-40E2-8759-AEC58FE7DCF5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0" creationId="{C4218AAF-C177-4677-A3A4-458FFD48BE0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1" creationId="{071673B1-FE94-4F00-8F70-0A4EA76B715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2" creationId="{031E069A-F2EA-494B-8817-C73C77C636D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3" creationId="{990F7A97-2E55-48D2-9765-2CA01EFD5718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5" creationId="{20D2422C-E05B-4DE3-8CEF-FC9ECE08148A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6" creationId="{E666E01A-376C-4A5A-9AF7-977B63CC824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7" creationId="{016F057A-7E9A-49F9-8ED5-C514904961A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8" creationId="{FBCA8B8E-9C16-4D2E-BBD5-CBB8AAFB625D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9" creationId="{B57AB853-D034-47DF-B2D6-70439008659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0" creationId="{3451F32E-BCAC-4868-8671-ED320EF0CC9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9" creationId="{D8460069-FA17-4269-BAD2-FCAABB14AB1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4" creationId="{8ACD99AE-79F2-45B4-B561-7890C86A95A4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5" creationId="{F23F6FDB-24D7-4D43-ABED-78D49379E851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6" creationId="{C2B0E3D7-25B0-4ADD-A03C-A48B953CA0EE}"/>
          </ac:spMkLst>
        </pc:spChg>
      </pc:sldChg>
      <pc:sldChg chg="modSp mod">
        <pc:chgData name="Jung Jihoon" userId="6ceaae74f154cc96" providerId="LiveId" clId="{182C2D89-BB42-A040-B0C5-5574D6E92826}" dt="2021-02-25T11:19:40.173" v="688" actId="2711"/>
        <pc:sldMkLst>
          <pc:docMk/>
          <pc:sldMk cId="3813360077" sldId="370"/>
        </pc:sldMkLst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8:26.994" v="687" actId="2711"/>
          <ac:spMkLst>
            <pc:docMk/>
            <pc:sldMk cId="3813360077" sldId="3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9:40.173" v="688" actId="2711"/>
          <ac:spMkLst>
            <pc:docMk/>
            <pc:sldMk cId="3813360077" sldId="37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4" creationId="{E5AE3FD3-C084-4190-BA18-CB3188895AD0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5" creationId="{570F860C-C1AC-4381-A1E0-FDA2556364A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40" creationId="{DF3D7FB3-AC54-461F-A47C-3EA38C7090A4}"/>
          </ac:spMkLst>
        </pc:s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17" creationId="{43F7D1D3-1974-4E9A-A0BC-27218F4261BD}"/>
          </ac:grpSpMkLst>
        </pc:gr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31" creationId="{91B785D5-55AA-4C9C-B28F-C5D4380B8E1C}"/>
          </ac:grpSpMkLst>
        </pc:grp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33" creationId="{386F3CA1-55D1-4951-AF88-CE047190BAAD}"/>
          </ac:picMkLst>
        </pc:pic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6146" creationId="{DF0C02D4-7C25-41C4-AE69-934691C61234}"/>
          </ac:picMkLst>
        </pc:pic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6" creationId="{9A321998-E12C-4D73-9FAF-F6ABA16EA6C4}"/>
          </ac:cxnSpMkLst>
        </pc:cxn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8" creationId="{EB999BA5-81FA-47CA-8E50-A78C11103EE8}"/>
          </ac:cxnSpMkLst>
        </pc:cxnChg>
      </pc:sldChg>
      <pc:sldChg chg="modSp mod">
        <pc:chgData name="Jung Jihoon" userId="6ceaae74f154cc96" providerId="LiveId" clId="{182C2D89-BB42-A040-B0C5-5574D6E92826}" dt="2021-02-25T11:16:27.851" v="650" actId="2711"/>
        <pc:sldMkLst>
          <pc:docMk/>
          <pc:sldMk cId="2882828890" sldId="371"/>
        </pc:sldMkLst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22.642" v="649" actId="207"/>
          <ac:spMkLst>
            <pc:docMk/>
            <pc:sldMk cId="2882828890" sldId="3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6:27.851" v="650" actId="2711"/>
          <ac:spMkLst>
            <pc:docMk/>
            <pc:sldMk cId="2882828890" sldId="371"/>
            <ac:spMk id="10" creationId="{7B703994-868F-4CAC-ADDC-2B4AE9044B33}"/>
          </ac:spMkLst>
        </pc:spChg>
        <pc:grpChg chg="mod">
          <ac:chgData name="Jung Jihoon" userId="6ceaae74f154cc96" providerId="LiveId" clId="{182C2D89-BB42-A040-B0C5-5574D6E92826}" dt="2021-02-25T11:16:00.173" v="646" actId="2711"/>
          <ac:grpSpMkLst>
            <pc:docMk/>
            <pc:sldMk cId="2882828890" sldId="371"/>
            <ac:grpSpMk id="19" creationId="{45F90A33-96B7-431E-BD76-423135E6F906}"/>
          </ac:grpSpMkLst>
        </pc:grpChg>
      </pc:sldChg>
      <pc:sldChg chg="modSp mod">
        <pc:chgData name="Jung Jihoon" userId="6ceaae74f154cc96" providerId="LiveId" clId="{182C2D89-BB42-A040-B0C5-5574D6E92826}" dt="2021-02-25T11:17:55.687" v="685" actId="113"/>
        <pc:sldMkLst>
          <pc:docMk/>
          <pc:sldMk cId="771044847" sldId="372"/>
        </pc:sldMkLst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7:52.266" v="684" actId="207"/>
          <ac:spMkLst>
            <pc:docMk/>
            <pc:sldMk cId="771044847" sldId="3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7:55.687" v="685" actId="113"/>
          <ac:spMkLst>
            <pc:docMk/>
            <pc:sldMk cId="771044847" sldId="372"/>
            <ac:spMk id="14" creationId="{581A5BE1-1347-47F9-AF64-042737C10FD9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24" creationId="{93ACECA6-1F12-4C41-8FF3-AF6544200C45}"/>
          </ac:spMkLst>
        </pc:spChg>
        <pc:spChg chg="mod">
          <ac:chgData name="Jung Jihoon" userId="6ceaae74f154cc96" providerId="LiveId" clId="{182C2D89-BB42-A040-B0C5-5574D6E92826}" dt="2021-02-25T11:17:12.611" v="659" actId="14100"/>
          <ac:spMkLst>
            <pc:docMk/>
            <pc:sldMk cId="771044847" sldId="372"/>
            <ac:spMk id="26" creationId="{A9B8279A-CB7A-49A8-BDA8-8BC81B902D25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1" creationId="{B2409192-887C-41BF-B58D-856BC3719A10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2" creationId="{2FA982A9-EF1F-4DC4-B830-308EB7FB6F66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4" creationId="{7CAD987A-E7DA-46A3-AD31-58CAB174AAB5}"/>
          </ac:spMkLst>
        </pc:spChg>
        <pc:spChg chg="mod">
          <ac:chgData name="Jung Jihoon" userId="6ceaae74f154cc96" providerId="LiveId" clId="{182C2D89-BB42-A040-B0C5-5574D6E92826}" dt="2021-02-25T11:17:42.173" v="682" actId="14100"/>
          <ac:spMkLst>
            <pc:docMk/>
            <pc:sldMk cId="771044847" sldId="372"/>
            <ac:spMk id="35" creationId="{6565E079-2994-4FA6-A173-B2D969D9118A}"/>
          </ac:spMkLst>
        </pc:s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15" creationId="{5CE9A141-ACA4-4471-974B-1D13F6F14CBC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23" creationId="{47C0A315-FD54-4281-BD56-188315C79494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33" creationId="{3613CE15-40D2-4A72-A5BD-60C44B593591}"/>
          </ac:grpSpMkLst>
        </pc:grpChg>
        <pc:cxnChg chg="mod">
          <ac:chgData name="Jung Jihoon" userId="6ceaae74f154cc96" providerId="LiveId" clId="{182C2D89-BB42-A040-B0C5-5574D6E92826}" dt="2021-02-25T11:17:05.497" v="658" actId="2711"/>
          <ac:cxnSpMkLst>
            <pc:docMk/>
            <pc:sldMk cId="771044847" sldId="372"/>
            <ac:cxnSpMk id="20" creationId="{94DBEDC2-A1B7-450C-9175-5572DC825970}"/>
          </ac:cxnSpMkLst>
        </pc:cxnChg>
      </pc:sldChg>
      <pc:sldChg chg="addSp delSp modSp add mod">
        <pc:chgData name="Jung Jihoon" userId="6ceaae74f154cc96" providerId="LiveId" clId="{182C2D89-BB42-A040-B0C5-5574D6E92826}" dt="2021-02-25T10:28:52.359" v="464" actId="1036"/>
        <pc:sldMkLst>
          <pc:docMk/>
          <pc:sldMk cId="4002350145" sldId="373"/>
        </pc:sldMkLst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2" creationId="{1D67B3F2-C1B2-F64F-A2C7-E204F73031C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3" creationId="{4B882C9D-6837-944C-BE08-8F764E2037E5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4" creationId="{AB63CD38-2E30-934F-AFF0-B9C3A4A91AB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5" creationId="{6C053CBA-577D-6B41-9EC8-6E07E405C8A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6" creationId="{64154D3F-991B-FA40-94E0-490F7816C4F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7" creationId="{68025774-FAA3-B948-9C2C-C8FDFAD102D3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8" creationId="{95467D22-FCAB-AA4D-892B-BC2869E2F56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9" creationId="{E54FFEFF-C220-3B46-83A6-BECC7E042B5F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0" creationId="{1ECCC00A-84D1-B040-A9A4-9E4DE386643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1" creationId="{6CCC33A6-23AB-FF45-8924-75C73CE6968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2" creationId="{5B26BE70-6A6B-7444-B4A8-9EE737CC60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3" creationId="{110B8C09-A311-2A43-991F-2879569BC6A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4" creationId="{E015BF55-EA77-574C-9B60-7ADC279CABD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5" creationId="{FF30B717-23BE-F140-A6E1-F9CD846858D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6" creationId="{CCE158A8-CC6E-7E47-828E-57E7F40C275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7" creationId="{2F56B68B-E6F8-A945-BA42-033C630BF7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8" creationId="{BAECCFD0-84D2-8A4A-80CB-A3AF4706A64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9" creationId="{D0EFFC0B-2E6A-AC48-9BF0-F1D32E9B6F9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0" creationId="{7E0F75DD-DB9A-854A-805E-BEDDE5D1F56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1" creationId="{6BFE0077-47D0-B34F-945B-D23695BA3ED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2" creationId="{6B537EDA-ED8B-6042-BCD4-0D797F17A39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3" creationId="{2F97315B-2143-484D-A72F-41408EDC182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4" creationId="{2A40073D-4918-6946-8798-190F6366BF1E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5" creationId="{0E801655-6993-984A-9F50-75D25F7BAA7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6" creationId="{A856F6F7-53D2-6B4F-A96B-D1BA0262890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9" creationId="{AD5AAA96-74BE-BA4A-925A-5A46BF8FB58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0" creationId="{86165276-35C0-4441-8442-A4CD37D3670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1" creationId="{E7BAE7A9-3F87-9643-991B-E890EDFE31C2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2" creationId="{22B442CD-A36F-BA49-9373-2B3454455EDC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3" creationId="{F992C6E5-6803-574A-BE28-E87E3BA64517}"/>
          </ac:spMkLst>
        </pc:spChg>
        <pc:spChg chg="del">
          <ac:chgData name="Jung Jihoon" userId="6ceaae74f154cc96" providerId="LiveId" clId="{182C2D89-BB42-A040-B0C5-5574D6E92826}" dt="2021-02-25T10:28:25.789" v="449" actId="478"/>
          <ac:spMkLst>
            <pc:docMk/>
            <pc:sldMk cId="4002350145" sldId="373"/>
            <ac:spMk id="48" creationId="{0EFD2ED3-2CFC-4033-A40E-33CF8A36153E}"/>
          </ac:spMkLst>
        </pc:spChg>
        <pc:grpChg chg="add mod">
          <ac:chgData name="Jung Jihoon" userId="6ceaae74f154cc96" providerId="LiveId" clId="{182C2D89-BB42-A040-B0C5-5574D6E92826}" dt="2021-02-25T10:28:52.359" v="464" actId="1036"/>
          <ac:grpSpMkLst>
            <pc:docMk/>
            <pc:sldMk cId="4002350145" sldId="373"/>
            <ac:grpSpMk id="11" creationId="{8355E17E-FCB5-AE4C-A134-A146860DB217}"/>
          </ac:grpSpMkLst>
        </pc:grpChg>
        <pc:picChg chg="mod">
          <ac:chgData name="Jung Jihoon" userId="6ceaae74f154cc96" providerId="LiveId" clId="{182C2D89-BB42-A040-B0C5-5574D6E92826}" dt="2021-02-25T10:28:41.219" v="453" actId="1076"/>
          <ac:picMkLst>
            <pc:docMk/>
            <pc:sldMk cId="4002350145" sldId="373"/>
            <ac:picMk id="3" creationId="{12A58B5D-E166-4AB4-91A5-CE59C9FD68FE}"/>
          </ac:picMkLst>
        </pc:picChg>
      </pc:sldChg>
      <pc:sldMasterChg chg="modSldLayout">
        <pc:chgData name="Jung Jihoon" userId="6ceaae74f154cc96" providerId="LiveId" clId="{182C2D89-BB42-A040-B0C5-5574D6E92826}" dt="2021-02-25T11:12:33.247" v="617"/>
        <pc:sldMasterMkLst>
          <pc:docMk/>
          <pc:sldMasterMk cId="1466749182" sldId="2147483660"/>
        </pc:sldMasterMkLst>
        <pc:sldLayoutChg chg="addSp delSp modSp mod">
          <pc:chgData name="Jung Jihoon" userId="6ceaae74f154cc96" providerId="LiveId" clId="{182C2D89-BB42-A040-B0C5-5574D6E92826}" dt="2021-02-25T11:12:33.247" v="617"/>
          <pc:sldLayoutMkLst>
            <pc:docMk/>
            <pc:sldMasterMk cId="1466749182" sldId="2147483660"/>
            <pc:sldLayoutMk cId="2126079026" sldId="2147483667"/>
          </pc:sldLayoutMkLst>
          <pc:spChg chg="add mod">
            <ac:chgData name="Jung Jihoon" userId="6ceaae74f154cc96" providerId="LiveId" clId="{182C2D89-BB42-A040-B0C5-5574D6E92826}" dt="2021-02-25T11:12:33.247" v="617"/>
            <ac:spMkLst>
              <pc:docMk/>
              <pc:sldMasterMk cId="1466749182" sldId="2147483660"/>
              <pc:sldLayoutMk cId="2126079026" sldId="2147483667"/>
              <ac:spMk id="7" creationId="{2F99BD14-9C25-DD49-BB18-8EFA02749E33}"/>
            </ac:spMkLst>
          </pc:spChg>
          <pc:spChg chg="del">
            <ac:chgData name="Jung Jihoon" userId="6ceaae74f154cc96" providerId="LiveId" clId="{182C2D89-BB42-A040-B0C5-5574D6E92826}" dt="2021-02-25T11:12:32.835" v="616" actId="478"/>
            <ac:spMkLst>
              <pc:docMk/>
              <pc:sldMasterMk cId="1466749182" sldId="2147483660"/>
              <pc:sldLayoutMk cId="2126079026" sldId="2147483667"/>
              <ac:spMk id="9" creationId="{01EBA05E-2343-4320-AA21-C1594E838511}"/>
            </ac:spMkLst>
          </pc:spChg>
        </pc:sldLayoutChg>
      </pc:sldMasterChg>
    </pc:docChg>
  </pc:docChgLst>
  <pc:docChgLst>
    <pc:chgData name="Jung Jihoon" userId="6ceaae74f154cc96" providerId="LiveId" clId="{6C9DB19F-BA80-D74A-9444-A63AF2946464}"/>
    <pc:docChg chg="custSel modSld">
      <pc:chgData name="Jung Jihoon" userId="6ceaae74f154cc96" providerId="LiveId" clId="{6C9DB19F-BA80-D74A-9444-A63AF2946464}" dt="2021-02-26T06:54:05.424" v="21" actId="2711"/>
      <pc:docMkLst>
        <pc:docMk/>
      </pc:docMkLst>
      <pc:sldChg chg="modSp mod">
        <pc:chgData name="Jung Jihoon" userId="6ceaae74f154cc96" providerId="LiveId" clId="{6C9DB19F-BA80-D74A-9444-A63AF2946464}" dt="2021-02-26T06:53:16.715" v="12" actId="2711"/>
        <pc:sldMkLst>
          <pc:docMk/>
          <pc:sldMk cId="1127403481" sldId="290"/>
        </pc:sldMkLst>
        <pc:spChg chg="mod">
          <ac:chgData name="Jung Jihoon" userId="6ceaae74f154cc96" providerId="LiveId" clId="{6C9DB19F-BA80-D74A-9444-A63AF2946464}" dt="2021-02-26T06:53:16.715" v="12" actId="2711"/>
          <ac:spMkLst>
            <pc:docMk/>
            <pc:sldMk cId="1127403481" sldId="290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24.590" v="13" actId="2711"/>
        <pc:sldMkLst>
          <pc:docMk/>
          <pc:sldMk cId="4139403834" sldId="292"/>
        </pc:sldMkLst>
        <pc:spChg chg="mod">
          <ac:chgData name="Jung Jihoon" userId="6ceaae74f154cc96" providerId="LiveId" clId="{6C9DB19F-BA80-D74A-9444-A63AF2946464}" dt="2021-02-26T06:53:24.590" v="13" actId="2711"/>
          <ac:spMkLst>
            <pc:docMk/>
            <pc:sldMk cId="4139403834" sldId="292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32.005" v="14" actId="2711"/>
        <pc:sldMkLst>
          <pc:docMk/>
          <pc:sldMk cId="601054059" sldId="293"/>
        </pc:sldMkLst>
        <pc:spChg chg="mod">
          <ac:chgData name="Jung Jihoon" userId="6ceaae74f154cc96" providerId="LiveId" clId="{6C9DB19F-BA80-D74A-9444-A63AF2946464}" dt="2021-02-26T06:53:32.005" v="14" actId="2711"/>
          <ac:spMkLst>
            <pc:docMk/>
            <pc:sldMk cId="601054059" sldId="293"/>
            <ac:spMk id="10" creationId="{7B703994-868F-4CAC-ADDC-2B4AE9044B33}"/>
          </ac:spMkLst>
        </pc:spChg>
        <pc:spChg chg="mod">
          <ac:chgData name="Jung Jihoon" userId="6ceaae74f154cc96" providerId="LiveId" clId="{6C9DB19F-BA80-D74A-9444-A63AF2946464}" dt="2021-02-26T06:53:32.005" v="14" actId="2711"/>
          <ac:spMkLst>
            <pc:docMk/>
            <pc:sldMk cId="601054059" sldId="293"/>
            <ac:spMk id="12" creationId="{399E21B4-F2B3-43ED-B0C8-354DAF5D178B}"/>
          </ac:spMkLst>
        </pc:spChg>
      </pc:sldChg>
      <pc:sldChg chg="modSp mod">
        <pc:chgData name="Jung Jihoon" userId="6ceaae74f154cc96" providerId="LiveId" clId="{6C9DB19F-BA80-D74A-9444-A63AF2946464}" dt="2021-02-26T06:53:38.780" v="15" actId="2711"/>
        <pc:sldMkLst>
          <pc:docMk/>
          <pc:sldMk cId="3296795597" sldId="294"/>
        </pc:sldMkLst>
        <pc:spChg chg="mod">
          <ac:chgData name="Jung Jihoon" userId="6ceaae74f154cc96" providerId="LiveId" clId="{6C9DB19F-BA80-D74A-9444-A63AF2946464}" dt="2021-02-26T06:53:38.780" v="15" actId="2711"/>
          <ac:spMkLst>
            <pc:docMk/>
            <pc:sldMk cId="3296795597" sldId="294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56.640" v="19" actId="2711"/>
        <pc:sldMkLst>
          <pc:docMk/>
          <pc:sldMk cId="472525530" sldId="295"/>
        </pc:sldMkLst>
        <pc:spChg chg="mod">
          <ac:chgData name="Jung Jihoon" userId="6ceaae74f154cc96" providerId="LiveId" clId="{6C9DB19F-BA80-D74A-9444-A63AF2946464}" dt="2021-02-26T06:53:56.640" v="19" actId="2711"/>
          <ac:spMkLst>
            <pc:docMk/>
            <pc:sldMk cId="472525530" sldId="295"/>
            <ac:spMk id="8" creationId="{0BF9B12C-7007-407D-84E5-FCFD7417BA37}"/>
          </ac:spMkLst>
        </pc:spChg>
        <pc:spChg chg="mod">
          <ac:chgData name="Jung Jihoon" userId="6ceaae74f154cc96" providerId="LiveId" clId="{6C9DB19F-BA80-D74A-9444-A63AF2946464}" dt="2021-02-26T06:53:46.017" v="17" actId="207"/>
          <ac:spMkLst>
            <pc:docMk/>
            <pc:sldMk cId="472525530" sldId="295"/>
            <ac:spMk id="10" creationId="{7B703994-868F-4CAC-ADDC-2B4AE9044B33}"/>
          </ac:spMkLst>
        </pc:spChg>
        <pc:spChg chg="mod">
          <ac:chgData name="Jung Jihoon" userId="6ceaae74f154cc96" providerId="LiveId" clId="{6C9DB19F-BA80-D74A-9444-A63AF2946464}" dt="2021-02-26T06:53:56.640" v="19" actId="2711"/>
          <ac:spMkLst>
            <pc:docMk/>
            <pc:sldMk cId="472525530" sldId="295"/>
            <ac:spMk id="12" creationId="{0559CDA4-1A63-41EB-B4A4-3E723AF359D6}"/>
          </ac:spMkLst>
        </pc:spChg>
      </pc:sldChg>
      <pc:sldChg chg="modSp mod">
        <pc:chgData name="Jung Jihoon" userId="6ceaae74f154cc96" providerId="LiveId" clId="{6C9DB19F-BA80-D74A-9444-A63AF2946464}" dt="2021-02-26T06:54:05.424" v="21" actId="2711"/>
        <pc:sldMkLst>
          <pc:docMk/>
          <pc:sldMk cId="2853618755" sldId="296"/>
        </pc:sldMkLst>
        <pc:spChg chg="mod">
          <ac:chgData name="Jung Jihoon" userId="6ceaae74f154cc96" providerId="LiveId" clId="{6C9DB19F-BA80-D74A-9444-A63AF2946464}" dt="2021-02-26T06:54:05.424" v="21" actId="2711"/>
          <ac:spMkLst>
            <pc:docMk/>
            <pc:sldMk cId="2853618755" sldId="296"/>
            <ac:spMk id="7" creationId="{52F90EDC-A94E-4BDA-B0C7-11CE324CCE1B}"/>
          </ac:spMkLst>
        </pc:spChg>
      </pc:sldChg>
      <pc:sldChg chg="modSp mod">
        <pc:chgData name="Jung Jihoon" userId="6ceaae74f154cc96" providerId="LiveId" clId="{6C9DB19F-BA80-D74A-9444-A63AF2946464}" dt="2021-02-26T06:53:10.741" v="11" actId="2711"/>
        <pc:sldMkLst>
          <pc:docMk/>
          <pc:sldMk cId="2225512256" sldId="299"/>
        </pc:sldMkLst>
        <pc:spChg chg="mod">
          <ac:chgData name="Jung Jihoon" userId="6ceaae74f154cc96" providerId="LiveId" clId="{6C9DB19F-BA80-D74A-9444-A63AF2946464}" dt="2021-02-26T06:53:10.741" v="11" actId="2711"/>
          <ac:spMkLst>
            <pc:docMk/>
            <pc:sldMk cId="2225512256" sldId="299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1:37.670" v="3" actId="207"/>
        <pc:sldMkLst>
          <pc:docMk/>
          <pc:sldMk cId="2094753851" sldId="336"/>
        </pc:sldMkLst>
        <pc:spChg chg="mod">
          <ac:chgData name="Jung Jihoon" userId="6ceaae74f154cc96" providerId="LiveId" clId="{6C9DB19F-BA80-D74A-9444-A63AF2946464}" dt="2021-02-26T06:51:30.962" v="1" actId="207"/>
          <ac:spMkLst>
            <pc:docMk/>
            <pc:sldMk cId="2094753851" sldId="336"/>
            <ac:spMk id="6" creationId="{B016777C-CFFA-4D9C-9EEA-F8CDBF9DA4E4}"/>
          </ac:spMkLst>
        </pc:spChg>
        <pc:spChg chg="mod">
          <ac:chgData name="Jung Jihoon" userId="6ceaae74f154cc96" providerId="LiveId" clId="{6C9DB19F-BA80-D74A-9444-A63AF2946464}" dt="2021-02-26T06:51:37.670" v="3" actId="207"/>
          <ac:spMkLst>
            <pc:docMk/>
            <pc:sldMk cId="2094753851" sldId="336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2:01.641" v="6" actId="2711"/>
        <pc:sldMkLst>
          <pc:docMk/>
          <pc:sldMk cId="779029015" sldId="342"/>
        </pc:sldMkLst>
        <pc:spChg chg="mod">
          <ac:chgData name="Jung Jihoon" userId="6ceaae74f154cc96" providerId="LiveId" clId="{6C9DB19F-BA80-D74A-9444-A63AF2946464}" dt="2021-02-26T06:51:49.871" v="5" actId="207"/>
          <ac:spMkLst>
            <pc:docMk/>
            <pc:sldMk cId="779029015" sldId="342"/>
            <ac:spMk id="6" creationId="{B016777C-CFFA-4D9C-9EEA-F8CDBF9DA4E4}"/>
          </ac:spMkLst>
        </pc:spChg>
        <pc:spChg chg="mod">
          <ac:chgData name="Jung Jihoon" userId="6ceaae74f154cc96" providerId="LiveId" clId="{6C9DB19F-BA80-D74A-9444-A63AF2946464}" dt="2021-02-26T06:52:01.641" v="6" actId="2711"/>
          <ac:spMkLst>
            <pc:docMk/>
            <pc:sldMk cId="779029015" sldId="342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2:20.757" v="9" actId="2711"/>
        <pc:sldMkLst>
          <pc:docMk/>
          <pc:sldMk cId="3062539335" sldId="357"/>
        </pc:sldMkLst>
        <pc:spChg chg="mod">
          <ac:chgData name="Jung Jihoon" userId="6ceaae74f154cc96" providerId="LiveId" clId="{6C9DB19F-BA80-D74A-9444-A63AF2946464}" dt="2021-02-26T06:52:20.757" v="9" actId="2711"/>
          <ac:spMkLst>
            <pc:docMk/>
            <pc:sldMk cId="3062539335" sldId="357"/>
            <ac:spMk id="6" creationId="{B016777C-CFFA-4D9C-9EEA-F8CDBF9DA4E4}"/>
          </ac:spMkLst>
        </pc:spChg>
      </pc:sldChg>
      <pc:sldChg chg="modSp mod">
        <pc:chgData name="Jung Jihoon" userId="6ceaae74f154cc96" providerId="LiveId" clId="{6C9DB19F-BA80-D74A-9444-A63AF2946464}" dt="2021-02-26T06:52:32.080" v="10" actId="207"/>
        <pc:sldMkLst>
          <pc:docMk/>
          <pc:sldMk cId="466531384" sldId="359"/>
        </pc:sldMkLst>
        <pc:spChg chg="mod">
          <ac:chgData name="Jung Jihoon" userId="6ceaae74f154cc96" providerId="LiveId" clId="{6C9DB19F-BA80-D74A-9444-A63AF2946464}" dt="2021-02-26T06:52:32.080" v="10" actId="207"/>
          <ac:spMkLst>
            <pc:docMk/>
            <pc:sldMk cId="466531384" sldId="359"/>
            <ac:spMk id="6" creationId="{B016777C-CFFA-4D9C-9EEA-F8CDBF9DA4E4}"/>
          </ac:spMkLst>
        </pc:spChg>
      </pc:sldChg>
      <pc:sldChg chg="addSp delSp modSp mod">
        <pc:chgData name="Jung Jihoon" userId="6ceaae74f154cc96" providerId="LiveId" clId="{6C9DB19F-BA80-D74A-9444-A63AF2946464}" dt="2021-02-26T06:52:10.630" v="8"/>
        <pc:sldMkLst>
          <pc:docMk/>
          <pc:sldMk cId="4002350145" sldId="373"/>
        </pc:sldMkLst>
        <pc:picChg chg="del">
          <ac:chgData name="Jung Jihoon" userId="6ceaae74f154cc96" providerId="LiveId" clId="{6C9DB19F-BA80-D74A-9444-A63AF2946464}" dt="2021-02-26T06:52:10.330" v="7" actId="478"/>
          <ac:picMkLst>
            <pc:docMk/>
            <pc:sldMk cId="4002350145" sldId="373"/>
            <ac:picMk id="3" creationId="{12A58B5D-E166-4AB4-91A5-CE59C9FD68FE}"/>
          </ac:picMkLst>
        </pc:picChg>
        <pc:picChg chg="add mod">
          <ac:chgData name="Jung Jihoon" userId="6ceaae74f154cc96" providerId="LiveId" clId="{6C9DB19F-BA80-D74A-9444-A63AF2946464}" dt="2021-02-26T06:52:10.630" v="8"/>
          <ac:picMkLst>
            <pc:docMk/>
            <pc:sldMk cId="4002350145" sldId="373"/>
            <ac:picMk id="44" creationId="{3AEF945C-649A-D94D-A023-6EFCCFDEF5F2}"/>
          </ac:picMkLst>
        </pc:picChg>
      </pc:sldChg>
    </pc:docChg>
  </pc:docChgLst>
</pc:chgInfo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440AF-B2DB-5C4B-9B0E-45BAC44D39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977B-1DE6-0F43-803B-B8E599495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E935-4312-3340-8AF0-E751B8DB99CF}" type="datetimeFigureOut">
              <a:rPr lang="en-KR" smtClean="0"/>
              <a:t>12/01/2022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CA29-1E09-2C42-AAA7-65591173A9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36D-E845-A446-ABE0-6AB2103D0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FD5F-D3E9-E442-9956-D642FAF167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6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F518-A18A-450D-A067-1F265ECD09B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6577B-6BBA-40F0-964C-787359AFD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12732-F802-0D58-930C-A915B60D51BE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7CA0B2C-4D32-49F2-4E61-3C9BE7C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‹#›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258165241.png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6153548467.png"></Relationship><Relationship Id="rId4" Type="http://schemas.openxmlformats.org/officeDocument/2006/relationships/image" Target="../media/fImage17157556334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34238616500.png"></Relationship><Relationship Id="rId4" Type="http://schemas.openxmlformats.org/officeDocument/2006/relationships/image" Target="../media/fImage44872629169.png"></Relationship><Relationship Id="rId5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50801295724.pn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94381411478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580221429358.png"></Relationship><Relationship Id="rId5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11231446962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95171604464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82771595705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43081618145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>
            <a:spLocks/>
          </p:cNvSpPr>
          <p:nvPr/>
        </p:nvSpPr>
        <p:spPr>
          <a:xfrm rot="0">
            <a:off x="2681605" y="721995"/>
            <a:ext cx="6830060" cy="49530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4400" b="1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파이썬</a:t>
            </a: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 </a:t>
            </a: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Streamlit 라이브러리를 활용한</a:t>
            </a:r>
            <a:endParaRPr lang="ko-KR" altLang="en-US" sz="3600" b="1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I</a:t>
            </a: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RIS</a:t>
            </a:r>
            <a:r>
              <a:rPr lang="ko-KR" altLang="en-US" sz="3600" b="1">
                <a:latin typeface="KoPubWorld돋움체 Bold" charset="0"/>
                <a:ea typeface="KoPubWorld돋움체 Bold" charset="0"/>
                <a:cs typeface="KoPubWorld돋움체 Bold" charset="0"/>
              </a:rPr>
              <a:t> 데이터 머신러닝 대시보드 개발</a:t>
            </a:r>
            <a:r>
              <a:rPr sz="2800" b="1">
                <a:solidFill>
                  <a:schemeClr val="tx1"/>
                </a:solidFill>
                <a:latin typeface="돋움체" charset="0"/>
                <a:ea typeface="돋움체" charset="0"/>
              </a:rPr>
              <a:t>  </a:t>
            </a:r>
            <a:endParaRPr lang="ko-KR" altLang="en-US" sz="2800" b="1">
              <a:solidFill>
                <a:schemeClr val="tx1"/>
              </a:solidFill>
              <a:latin typeface="돋움체" charset="0"/>
              <a:ea typeface="돋움체" charset="0"/>
            </a:endParaRPr>
          </a:p>
          <a:p>
            <a:pPr marL="0" indent="0" algn="ctr" latinLnBrk="0">
              <a:buFontTx/>
              <a:buNone/>
            </a:pPr>
            <a:endParaRPr lang="ko-KR" altLang="en-US" sz="2400" b="1">
              <a:solidFill>
                <a:schemeClr val="tx1"/>
              </a:solidFill>
              <a:latin typeface="돋움체" charset="0"/>
              <a:ea typeface="돋움체" charset="0"/>
            </a:endParaRPr>
          </a:p>
          <a:p>
            <a:pPr marL="0" indent="0" algn="ctr" latinLnBrk="0">
              <a:buFontTx/>
              <a:buNone/>
            </a:pPr>
            <a:endParaRPr lang="ko-KR" altLang="en-US" sz="4400" b="1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임여명</a:t>
            </a: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 수강생</a:t>
            </a:r>
            <a:endParaRPr lang="ko-KR" altLang="en-US" sz="4400" b="1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algn="ctr" latinLnBrk="0">
              <a:buFontTx/>
              <a:buNone/>
            </a:pPr>
            <a:endParaRPr lang="ko-KR" altLang="en-US" sz="4400" b="1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2022</a:t>
            </a: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년</a:t>
            </a: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 </a:t>
            </a:r>
            <a:r>
              <a:rPr lang="en-US" altLang="ko-KR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12</a:t>
            </a: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월 </a:t>
            </a:r>
            <a:r>
              <a:rPr lang="en-US" altLang="ko-KR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8</a:t>
            </a:r>
            <a:r>
              <a:rPr lang="ko-KR" altLang="en-US" sz="4400" b="1">
                <a:latin typeface="KoPubWorld돋움체 Bold" charset="0"/>
                <a:ea typeface="KoPubWorld돋움체 Bold" charset="0"/>
                <a:cs typeface="KoPubWorld돋움체 Bold" charset="0"/>
              </a:rPr>
              <a:t>일</a:t>
            </a:r>
            <a:endParaRPr lang="ko-KR" altLang="en-US" sz="4400" b="1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E9EF9-52C5-6A82-6B55-DE08EFB8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48095"/>
            <a:ext cx="3048000" cy="5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8600" y="189230"/>
            <a:ext cx="11735435" cy="5848985"/>
          </a:xfrm>
          <a:prstGeom prst="rect"/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A42C9-56FD-E96A-E498-D10413A41C8F}"/>
              </a:ext>
            </a:extLst>
          </p:cNvPr>
          <p:cNvSpPr txBox="1"/>
          <p:nvPr/>
        </p:nvSpPr>
        <p:spPr>
          <a:xfrm>
            <a:off x="228600" y="183515"/>
            <a:ext cx="12331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HOME</a:t>
            </a:r>
            <a:endParaRPr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5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665"/>
            <a:ext cx="3048000" cy="509905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 rot="0">
            <a:off x="1303020" y="6522720"/>
            <a:ext cx="1054100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I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ris.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sv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데이터의 출처와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프로젝트</a:t>
            </a:r>
            <a:r>
              <a:rPr lang="ko-KR" altLang="en-US" sz="160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0">
                <a:latin typeface="+mn-lt"/>
                <a:ea typeface="+mn-ea"/>
                <a:cs typeface="+mn-cs"/>
              </a:rPr>
              <a:t>개요를 다루는 home 입니다. </a:t>
            </a:r>
            <a:endParaRPr lang="ko-KR" altLang="en-US" sz="1600" b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44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A42C9-56FD-E96A-E498-D10413A41C8F}"/>
              </a:ext>
            </a:extLst>
          </p:cNvPr>
          <p:cNvSpPr txBox="1"/>
          <p:nvPr/>
        </p:nvSpPr>
        <p:spPr>
          <a:xfrm>
            <a:off x="228600" y="183515"/>
            <a:ext cx="32092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탐색적 자료 분석 </a:t>
            </a:r>
            <a:r>
              <a:rPr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- 1</a:t>
            </a:r>
            <a:endParaRPr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5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665"/>
            <a:ext cx="3048000" cy="509905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090" y="706120"/>
            <a:ext cx="6744970" cy="6077585"/>
          </a:xfrm>
          <a:prstGeom prst="rect"/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9865" y="703580"/>
            <a:ext cx="6753860" cy="4157980"/>
          </a:xfrm>
          <a:prstGeom prst="rect"/>
          <a:noFill/>
        </p:spPr>
      </p:pic>
      <p:sp>
        <p:nvSpPr>
          <p:cNvPr id="13" name="텍스트 상자 20"/>
          <p:cNvSpPr txBox="1">
            <a:spLocks/>
          </p:cNvSpPr>
          <p:nvPr/>
        </p:nvSpPr>
        <p:spPr>
          <a:xfrm rot="0">
            <a:off x="681355" y="6517640"/>
            <a:ext cx="1151191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기술통계량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서브메뉴에서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Iris.csv의</a:t>
            </a:r>
            <a:r>
              <a:rPr lang="ko-KR" altLang="en-US" sz="1600" b="0"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데이터셋 정보, 기술통계량, 데이터 타입,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타겟분포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등을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조회할 수 있습니다.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A42C9-56FD-E96A-E498-D10413A41C8F}"/>
              </a:ext>
            </a:extLst>
          </p:cNvPr>
          <p:cNvSpPr txBox="1"/>
          <p:nvPr/>
        </p:nvSpPr>
        <p:spPr>
          <a:xfrm>
            <a:off x="228600" y="183515"/>
            <a:ext cx="32092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탐색적 자료 분석 </a:t>
            </a:r>
            <a:r>
              <a:rPr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- 2</a:t>
            </a:r>
            <a:endParaRPr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5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665"/>
            <a:ext cx="3048000" cy="509905"/>
          </a:xfrm>
          <a:prstGeom prst="rect">
            <a:avLst/>
          </a:prstGeom>
        </p:spPr>
      </p:pic>
      <p:pic>
        <p:nvPicPr>
          <p:cNvPr id="10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880" y="708660"/>
            <a:ext cx="5890260" cy="5692775"/>
          </a:xfrm>
          <a:prstGeom prst="rect"/>
          <a:noFill/>
        </p:spPr>
      </p:pic>
      <p:pic>
        <p:nvPicPr>
          <p:cNvPr id="11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8540" y="708660"/>
            <a:ext cx="5727700" cy="5264150"/>
          </a:xfrm>
          <a:prstGeom prst="rect"/>
          <a:noFill/>
        </p:spPr>
      </p:pic>
      <p:sp>
        <p:nvSpPr>
          <p:cNvPr id="13" name="텍스트 상자 21"/>
          <p:cNvSpPr txBox="1">
            <a:spLocks/>
          </p:cNvSpPr>
          <p:nvPr/>
        </p:nvSpPr>
        <p:spPr>
          <a:xfrm rot="0">
            <a:off x="946785" y="6269990"/>
            <a:ext cx="994981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그래프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서브메뉴 에서는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붓꽃의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각 종류와 히스토그램, 산점도, 박스플롯의 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세가지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시각화 그래프 중 하나를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선택할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수 있습니다.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14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228600" y="183515"/>
            <a:ext cx="3209925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atin typeface="NanumSquare ExtraBold" charset="0"/>
                <a:ea typeface="NanumSquare ExtraBold" charset="0"/>
              </a:rPr>
              <a:t>탐색적</a:t>
            </a:r>
            <a:r>
              <a:rPr lang="ko-KR" altLang="en-US" sz="2800" b="1">
                <a:latin typeface="NanumSquare ExtraBold" charset="0"/>
                <a:ea typeface="NanumSquare ExtraBold" charset="0"/>
              </a:rPr>
              <a:t> 자료 분석 </a:t>
            </a:r>
            <a:r>
              <a:rPr lang="en-US" altLang="ko-KR" sz="2800" b="1">
                <a:latin typeface="NanumSquare ExtraBold" charset="0"/>
                <a:ea typeface="NanumSquare ExtraBold" charset="0"/>
              </a:rPr>
              <a:t>- 2</a:t>
            </a:r>
            <a:endParaRPr lang="ko-KR" altLang="en-US" sz="2800" b="1">
              <a:latin typeface="NanumSquare ExtraBold" charset="0"/>
              <a:ea typeface="NanumSquare ExtraBold" charset="0"/>
            </a:endParaRPr>
          </a:p>
        </p:txBody>
      </p:sp>
      <p:sp>
        <p:nvSpPr>
          <p:cNvPr id="2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448800" y="6556375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5</a:t>
            </a:fld>
            <a:r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endParaRPr lang="ko-KR" altLang="en-US" sz="1000">
              <a:solidFill>
                <a:schemeClr val="tx1"/>
              </a:solidFill>
              <a:latin typeface="나눔스퀘어_ac Light" charset="0"/>
              <a:ea typeface="나눔스퀘어_ac Light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0" y="113665"/>
            <a:ext cx="3048635" cy="510540"/>
          </a:xfrm>
          <a:prstGeom prst="rect"/>
          <a:noFill/>
        </p:spPr>
      </p:pic>
      <p:pic>
        <p:nvPicPr>
          <p:cNvPr id="10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709930"/>
            <a:ext cx="5661660" cy="5767705"/>
          </a:xfrm>
          <a:prstGeom prst="rect"/>
          <a:noFill/>
        </p:spPr>
      </p:pic>
      <p:sp>
        <p:nvSpPr>
          <p:cNvPr id="11" name="텍스트 상자 1"/>
          <p:cNvSpPr txBox="1">
            <a:spLocks/>
          </p:cNvSpPr>
          <p:nvPr/>
        </p:nvSpPr>
        <p:spPr>
          <a:xfrm rot="0">
            <a:off x="946785" y="6269990"/>
            <a:ext cx="994981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그래프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서브메뉴 에서는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붓꽃의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각 종류와 히스토그램, 산점도, 박스플롯의 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세가지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시각화 그래프 중 하나를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선택할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수 있습니다.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715" y="584200"/>
            <a:ext cx="5890260" cy="5969635"/>
          </a:xfrm>
          <a:prstGeom prst="rect"/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228600" y="183515"/>
            <a:ext cx="3209925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atin typeface="NanumSquare ExtraBold" charset="0"/>
                <a:ea typeface="NanumSquare ExtraBold" charset="0"/>
              </a:rPr>
              <a:t>탐색적</a:t>
            </a:r>
            <a:r>
              <a:rPr lang="ko-KR" altLang="en-US" sz="2800" b="1">
                <a:latin typeface="NanumSquare ExtraBold" charset="0"/>
                <a:ea typeface="NanumSquare ExtraBold" charset="0"/>
              </a:rPr>
              <a:t> 자료 분석 </a:t>
            </a:r>
            <a:r>
              <a:rPr lang="en-US" altLang="ko-KR" sz="2800" b="1">
                <a:latin typeface="NanumSquare ExtraBold" charset="0"/>
                <a:ea typeface="NanumSquare ExtraBold" charset="0"/>
              </a:rPr>
              <a:t>- 2</a:t>
            </a:r>
            <a:endParaRPr lang="ko-KR" altLang="en-US" sz="2800" b="1">
              <a:latin typeface="NanumSquare ExtraBold" charset="0"/>
              <a:ea typeface="NanumSquare ExtraBold" charset="0"/>
            </a:endParaRPr>
          </a:p>
        </p:txBody>
      </p:sp>
      <p:sp>
        <p:nvSpPr>
          <p:cNvPr id="2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448800" y="6556375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6</a:t>
            </a:fld>
            <a:r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endParaRPr lang="ko-KR" altLang="en-US" sz="1000">
              <a:solidFill>
                <a:schemeClr val="tx1"/>
              </a:solidFill>
              <a:latin typeface="나눔스퀘어_ac Light" charset="0"/>
              <a:ea typeface="나눔스퀘어_ac Light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0" y="113665"/>
            <a:ext cx="3048635" cy="510540"/>
          </a:xfrm>
          <a:prstGeom prst="rect"/>
          <a:noFill/>
        </p:spPr>
      </p:pic>
      <p:pic>
        <p:nvPicPr>
          <p:cNvPr id="13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5195" y="708660"/>
            <a:ext cx="6065520" cy="4607560"/>
          </a:xfrm>
          <a:prstGeom prst="rect"/>
          <a:noFill/>
        </p:spPr>
      </p:pic>
      <p:sp>
        <p:nvSpPr>
          <p:cNvPr id="15" name="텍스트 상자 25"/>
          <p:cNvSpPr txBox="1">
            <a:spLocks/>
          </p:cNvSpPr>
          <p:nvPr/>
        </p:nvSpPr>
        <p:spPr>
          <a:xfrm rot="0">
            <a:off x="1400810" y="6522720"/>
            <a:ext cx="1021524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세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종류의 붓꽃 데이터를 하나의 그래프로 시각화한 종합 그래프를 확인할 수 있습니다.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228600" y="183515"/>
            <a:ext cx="3209925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atin typeface="NanumSquare ExtraBold" charset="0"/>
                <a:ea typeface="NanumSquare ExtraBold" charset="0"/>
              </a:rPr>
              <a:t>탐색적</a:t>
            </a:r>
            <a:r>
              <a:rPr lang="ko-KR" altLang="en-US" sz="2800" b="1">
                <a:latin typeface="NanumSquare ExtraBold" charset="0"/>
                <a:ea typeface="NanumSquare ExtraBold" charset="0"/>
              </a:rPr>
              <a:t> 자료 분석 </a:t>
            </a:r>
            <a:r>
              <a:rPr lang="en-US" altLang="ko-KR" sz="2800" b="1">
                <a:latin typeface="NanumSquare ExtraBold" charset="0"/>
                <a:ea typeface="NanumSquare ExtraBold" charset="0"/>
              </a:rPr>
              <a:t>- 2</a:t>
            </a:r>
            <a:endParaRPr lang="ko-KR" altLang="en-US" sz="2800" b="1">
              <a:latin typeface="NanumSquare ExtraBold" charset="0"/>
              <a:ea typeface="NanumSquare ExtraBold" charset="0"/>
            </a:endParaRPr>
          </a:p>
        </p:txBody>
      </p:sp>
      <p:sp>
        <p:nvSpPr>
          <p:cNvPr id="2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448800" y="6556375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7</a:t>
            </a:fld>
            <a:r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endParaRPr lang="ko-KR" altLang="en-US" sz="1000">
              <a:solidFill>
                <a:schemeClr val="tx1"/>
              </a:solidFill>
              <a:latin typeface="나눔스퀘어_ac Light" charset="0"/>
              <a:ea typeface="나눔스퀘어_ac Light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0" y="113665"/>
            <a:ext cx="3048635" cy="510540"/>
          </a:xfrm>
          <a:prstGeom prst="rect"/>
          <a:noFill/>
        </p:spPr>
      </p:pic>
      <p:pic>
        <p:nvPicPr>
          <p:cNvPr id="12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" y="799465"/>
            <a:ext cx="6668135" cy="5410835"/>
          </a:xfrm>
          <a:prstGeom prst="rect"/>
          <a:noFill/>
        </p:spPr>
      </p:pic>
      <p:sp>
        <p:nvSpPr>
          <p:cNvPr id="13" name="텍스트 상자 2"/>
          <p:cNvSpPr txBox="1">
            <a:spLocks/>
          </p:cNvSpPr>
          <p:nvPr/>
        </p:nvSpPr>
        <p:spPr>
          <a:xfrm rot="0">
            <a:off x="1400810" y="6522720"/>
            <a:ext cx="1021524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세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종류의 붓꽃 데이터를 하나의 그래프로 시각화한 종합 그래프를 확인할 수 있습니다.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31" descr="C:/Users/h/AppData/Roaming/PolarisOffice/ETemp/8504_5283240/fImage8277159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7600" y="1670685"/>
            <a:ext cx="2986405" cy="3507740"/>
          </a:xfrm>
          <a:prstGeom prst="rect"/>
          <a:noFill/>
        </p:spPr>
      </p:pic>
      <p:pic>
        <p:nvPicPr>
          <p:cNvPr id="14" name="그림 32" descr="C:/Users/h/AppData/Roaming/PolarisOffice/ETemp/8504_5283240/fImage159517160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003800" y="707390"/>
            <a:ext cx="6983095" cy="5758815"/>
          </a:xfrm>
          <a:prstGeom prst="rect"/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228600" y="183515"/>
            <a:ext cx="149352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atin typeface="NanumSquare ExtraBold" charset="0"/>
                <a:ea typeface="NanumSquare ExtraBold" charset="0"/>
              </a:rPr>
              <a:t>머신러닝</a:t>
            </a:r>
            <a:endParaRPr lang="ko-KR" altLang="en-US" sz="2800" b="1">
              <a:latin typeface="NanumSquare ExtraBold" charset="0"/>
              <a:ea typeface="NanumSquare ExtraBold" charset="0"/>
            </a:endParaRPr>
          </a:p>
        </p:txBody>
      </p:sp>
      <p:sp>
        <p:nvSpPr>
          <p:cNvPr id="2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448800" y="6556375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8</a:t>
            </a:fld>
            <a:r>
              <a:rPr lang="ko-KR" altLang="en-US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나눔스퀘어_ac Light" charset="0"/>
                <a:ea typeface="나눔스퀘어_ac Light" charset="0"/>
              </a:rPr>
              <a:t>-</a:t>
            </a:r>
            <a:endParaRPr lang="ko-KR" altLang="en-US" sz="1000">
              <a:solidFill>
                <a:schemeClr val="tx1"/>
              </a:solidFill>
              <a:latin typeface="나눔스퀘어_ac Light" charset="0"/>
              <a:ea typeface="나눔스퀘어_ac Light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0" y="113665"/>
            <a:ext cx="3048635" cy="510540"/>
          </a:xfrm>
          <a:prstGeom prst="rect"/>
          <a:noFill/>
        </p:spPr>
      </p:pic>
      <p:sp>
        <p:nvSpPr>
          <p:cNvPr id="11" name="텍스트 상자 29"/>
          <p:cNvSpPr txBox="1">
            <a:spLocks/>
          </p:cNvSpPr>
          <p:nvPr/>
        </p:nvSpPr>
        <p:spPr>
          <a:xfrm rot="0">
            <a:off x="315595" y="6118225"/>
            <a:ext cx="1174369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sepal_length,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sepal_width, petal_length, petal_width 각각의 길이를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설정하면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입력값에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따라 확률을 표기해주고 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buFontTx/>
              <a:buNone/>
            </a:pP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붓꽃의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종류가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어떤</a:t>
            </a:r>
            <a:r>
              <a:rPr lang="ko-KR" altLang="en-US" sz="1600" b="0">
                <a:latin typeface="맑은 고딕" charset="0"/>
                <a:ea typeface="맑은 고딕" charset="0"/>
                <a:cs typeface="+mn-cs"/>
              </a:rPr>
              <a:t> 것인지 예측합니다.</a:t>
            </a:r>
            <a:endParaRPr lang="ko-KR" altLang="en-US" sz="1600" b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A42C9-56FD-E96A-E498-D10413A41C8F}"/>
              </a:ext>
            </a:extLst>
          </p:cNvPr>
          <p:cNvSpPr txBox="1"/>
          <p:nvPr/>
        </p:nvSpPr>
        <p:spPr>
          <a:xfrm>
            <a:off x="228600" y="183515"/>
            <a:ext cx="12407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About</a:t>
            </a:r>
            <a:endParaRPr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5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6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665"/>
            <a:ext cx="3048000" cy="509905"/>
          </a:xfrm>
          <a:prstGeom prst="rect">
            <a:avLst/>
          </a:prstGeom>
        </p:spPr>
      </p:pic>
      <p:pic>
        <p:nvPicPr>
          <p:cNvPr id="10" name="그림 33" descr="C:/Users/h/AppData/Roaming/PolarisOffice/ETemp/12568_19507976/fImage14308161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740" y="842645"/>
            <a:ext cx="7113905" cy="48901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4962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18</Paragraphs>
  <Words>50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최나은</dc:creator>
  <cp:lastModifiedBy>임 여명</cp:lastModifiedBy>
  <dc:title>PowerPoint 프레젠테이션</dc:title>
  <cp:version>9.104.146.48620</cp:version>
  <dcterms:modified xsi:type="dcterms:W3CDTF">2022-12-01T06:30:14Z</dcterms:modified>
</cp:coreProperties>
</file>