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B86F-C441-46AD-9622-05887A8E54D5}" type="datetimeFigureOut">
              <a:rPr lang="es-ES" smtClean="0"/>
              <a:t>10/02/2017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9760-C918-41C5-B86E-0BD5A66E67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8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B86F-C441-46AD-9622-05887A8E54D5}" type="datetimeFigureOut">
              <a:rPr lang="es-ES" smtClean="0"/>
              <a:t>10/02/2017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9760-C918-41C5-B86E-0BD5A66E67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757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B86F-C441-46AD-9622-05887A8E54D5}" type="datetimeFigureOut">
              <a:rPr lang="es-ES" smtClean="0"/>
              <a:t>10/02/2017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9760-C918-41C5-B86E-0BD5A66E67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97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B86F-C441-46AD-9622-05887A8E54D5}" type="datetimeFigureOut">
              <a:rPr lang="es-ES" smtClean="0"/>
              <a:t>10/02/2017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9760-C918-41C5-B86E-0BD5A66E67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62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B86F-C441-46AD-9622-05887A8E54D5}" type="datetimeFigureOut">
              <a:rPr lang="es-ES" smtClean="0"/>
              <a:t>10/02/2017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9760-C918-41C5-B86E-0BD5A66E67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399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B86F-C441-46AD-9622-05887A8E54D5}" type="datetimeFigureOut">
              <a:rPr lang="es-ES" smtClean="0"/>
              <a:t>10/02/2017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9760-C918-41C5-B86E-0BD5A66E67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341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B86F-C441-46AD-9622-05887A8E54D5}" type="datetimeFigureOut">
              <a:rPr lang="es-ES" smtClean="0"/>
              <a:t>10/02/2017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9760-C918-41C5-B86E-0BD5A66E67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08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B86F-C441-46AD-9622-05887A8E54D5}" type="datetimeFigureOut">
              <a:rPr lang="es-ES" smtClean="0"/>
              <a:t>10/02/2017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9760-C918-41C5-B86E-0BD5A66E67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47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B86F-C441-46AD-9622-05887A8E54D5}" type="datetimeFigureOut">
              <a:rPr lang="es-ES" smtClean="0"/>
              <a:t>10/02/2017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9760-C918-41C5-B86E-0BD5A66E67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904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B86F-C441-46AD-9622-05887A8E54D5}" type="datetimeFigureOut">
              <a:rPr lang="es-ES" smtClean="0"/>
              <a:t>10/02/2017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9760-C918-41C5-B86E-0BD5A66E67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725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B86F-C441-46AD-9622-05887A8E54D5}" type="datetimeFigureOut">
              <a:rPr lang="es-ES" smtClean="0"/>
              <a:t>10/02/2017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9760-C918-41C5-B86E-0BD5A66E67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29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5B86F-C441-46AD-9622-05887A8E54D5}" type="datetimeFigureOut">
              <a:rPr lang="es-ES" smtClean="0"/>
              <a:t>10/02/2017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69760-C918-41C5-B86E-0BD5A66E67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255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71" y="366285"/>
            <a:ext cx="10058400" cy="580049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14399" y="1365465"/>
            <a:ext cx="94129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sistema de procesamiento de mareas es un software de escritorio creado </a:t>
            </a:r>
            <a:r>
              <a:rPr lang="x-none" dirty="0" smtClean="0"/>
              <a:t>para </a:t>
            </a:r>
            <a:r>
              <a:rPr lang="x-none" dirty="0"/>
              <a:t>el procesamiento</a:t>
            </a:r>
            <a:r>
              <a:rPr lang="es-ES" dirty="0"/>
              <a:t> y análisis</a:t>
            </a:r>
            <a:r>
              <a:rPr lang="x-none" dirty="0"/>
              <a:t> de los datos de marea que son registrados por las estaciones mareográficas ubicadas en el territorio nacional</a:t>
            </a:r>
            <a:r>
              <a:rPr lang="es-ES" dirty="0"/>
              <a:t>,</a:t>
            </a:r>
            <a:r>
              <a:rPr lang="x-none" dirty="0"/>
              <a:t> con el objetivo de garantizar las correcciones necesaria para los levantamientos hidrográficos y geofísicos</a:t>
            </a:r>
            <a:r>
              <a:rPr lang="es-ES" dirty="0" smtClean="0"/>
              <a:t>.</a:t>
            </a:r>
          </a:p>
          <a:p>
            <a:r>
              <a:rPr lang="es-ES" dirty="0"/>
              <a:t>El SPM contará con funcionalidades que permitirán la edición y análisis de los datos de marea según las nuevas tendencias internacionales, la corrección de a los componentes de marea por los términos de aguas someras, así como la detección de componentes  perdidas en el análisis armónico</a:t>
            </a:r>
            <a:r>
              <a:rPr lang="es-ES" dirty="0" smtClean="0"/>
              <a:t>.</a:t>
            </a:r>
          </a:p>
          <a:p>
            <a:r>
              <a:rPr lang="es-ES" dirty="0" smtClean="0"/>
              <a:t>Utilizando este software usted podrá:</a:t>
            </a:r>
          </a:p>
          <a:p>
            <a:r>
              <a:rPr lang="es-ES" dirty="0" smtClean="0"/>
              <a:t>-calcular….</a:t>
            </a:r>
          </a:p>
          <a:p>
            <a:r>
              <a:rPr lang="es-ES" dirty="0" smtClean="0"/>
              <a:t>-</a:t>
            </a:r>
            <a:r>
              <a:rPr lang="es-ES" dirty="0" err="1" smtClean="0"/>
              <a:t>hhfghgh</a:t>
            </a:r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fgdhghf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Consulte el </a:t>
            </a:r>
            <a:r>
              <a:rPr lang="es-ES" u="sng" dirty="0" smtClean="0"/>
              <a:t>Manual de Usuario </a:t>
            </a:r>
            <a:r>
              <a:rPr lang="es-ES" dirty="0" smtClean="0"/>
              <a:t>para esclarecer dudas o para conocer los paso exactos que necesita para procesar su información.</a:t>
            </a:r>
          </a:p>
          <a:p>
            <a:endParaRPr lang="es-ES" dirty="0"/>
          </a:p>
          <a:p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244" y="3374876"/>
            <a:ext cx="24288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134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Yamila</dc:creator>
  <cp:lastModifiedBy>Yamila</cp:lastModifiedBy>
  <cp:revision>5</cp:revision>
  <dcterms:created xsi:type="dcterms:W3CDTF">2017-02-09T11:05:02Z</dcterms:created>
  <dcterms:modified xsi:type="dcterms:W3CDTF">2017-02-10T10:29:48Z</dcterms:modified>
</cp:coreProperties>
</file>