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76" r:id="rId4"/>
    <p:sldId id="280" r:id="rId5"/>
    <p:sldId id="278" r:id="rId6"/>
    <p:sldId id="266" r:id="rId7"/>
    <p:sldId id="281" r:id="rId8"/>
    <p:sldId id="282" r:id="rId9"/>
    <p:sldId id="285" r:id="rId10"/>
    <p:sldId id="286" r:id="rId11"/>
    <p:sldId id="287" r:id="rId12"/>
    <p:sldId id="288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0E728-EBD8-4B40-A58B-BA562AF6985A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9E3E4-70BA-49E4-AD6E-A4E6C6DE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E3E4-70BA-49E4-AD6E-A4E6C6DE2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E8F2-2DD5-47B1-8614-85CB926A5EEB}" type="datetime7">
              <a:rPr lang="en-US" smtClean="0"/>
              <a:t>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2FDA-941D-4CC3-AFBC-90BB31A32A8E}" type="datetime7">
              <a:rPr lang="en-US" smtClean="0"/>
              <a:t>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9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8A15-7BF3-46E5-AE90-C1092FB5D308}" type="datetime7">
              <a:rPr lang="en-US" smtClean="0"/>
              <a:t>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B3B-3862-4406-8AFD-5EBC2FFA9388}" type="datetime7">
              <a:rPr lang="en-US" smtClean="0"/>
              <a:t>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17A1-FDCB-46FE-9246-3E41E39CCE71}" type="datetime7">
              <a:rPr lang="en-US" smtClean="0"/>
              <a:t>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4D2-A840-47B6-97F2-8982D490146B}" type="datetime7">
              <a:rPr lang="en-US" smtClean="0"/>
              <a:t>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5B5-F70D-4D7B-BCFB-86FF20747317}" type="datetime7">
              <a:rPr lang="en-US" smtClean="0"/>
              <a:t>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B84-028F-4ECB-9153-8F96D1679ECC}" type="datetime7">
              <a:rPr lang="en-US" smtClean="0"/>
              <a:t>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9993-976A-43AE-BAAA-AEF15607E659}" type="datetime7">
              <a:rPr lang="en-US" smtClean="0"/>
              <a:t>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8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7D4E-1250-4023-B398-7D81D131158E}" type="datetime7">
              <a:rPr lang="en-US" smtClean="0"/>
              <a:t>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1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782-F6BC-452F-B3AC-E7C92F4E64FF}" type="datetime7">
              <a:rPr lang="en-US" smtClean="0"/>
              <a:t>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2A07-39DC-43CD-A591-550108380AF8}" type="datetime7">
              <a:rPr lang="en-US" smtClean="0"/>
              <a:t>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3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Relative Readmission Risk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4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Silent Test Error Rate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B3B-3862-4406-8AFD-5EBC2FFA9388}" type="datetime7">
              <a:rPr lang="en-US" smtClean="0"/>
              <a:t>Apr-16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120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B3B-3862-4406-8AFD-5EBC2FFA9388}" type="datetime7">
              <a:rPr lang="en-US" smtClean="0"/>
              <a:t>Apr-16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32" y="1524000"/>
            <a:ext cx="4937760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2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Silent Test Error Rate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B3B-3862-4406-8AFD-5EBC2FFA9388}" type="datetime7">
              <a:rPr lang="en-US" smtClean="0"/>
              <a:t>Apr-16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80" y="1615440"/>
            <a:ext cx="4937760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7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Separability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B3B-3862-4406-8AFD-5EBC2FFA9388}" type="datetime7">
              <a:rPr lang="en-US" smtClean="0"/>
              <a:t>Apr-16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90" y="3962400"/>
            <a:ext cx="2377440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90" y="1435388"/>
            <a:ext cx="2377440" cy="237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35388"/>
            <a:ext cx="2377440" cy="237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35388"/>
            <a:ext cx="2377440" cy="237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62400"/>
            <a:ext cx="2377440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62400"/>
            <a:ext cx="2377440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5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CMS Claims Data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34-E2F0-42EA-A6C8-8CB293D67BA6}" type="datetime7">
              <a:rPr lang="en-US" smtClean="0"/>
              <a:t>Apr-16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7" y="1989554"/>
            <a:ext cx="7863840" cy="37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 Data 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5346-CF10-4DB4-AA55-AE54AE6E310C}" type="datetime7">
              <a:rPr lang="en-US" smtClean="0"/>
              <a:t>Apr-16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6530" r="22651" b="23321"/>
          <a:stretch/>
        </p:blipFill>
        <p:spPr bwMode="auto">
          <a:xfrm>
            <a:off x="1143000" y="1295400"/>
            <a:ext cx="7808881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EMR Data 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E23A-0F9D-41B9-8A21-F8862C6848EA}" type="datetime7">
              <a:rPr lang="en-US" smtClean="0"/>
              <a:t>Apr-16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t="20203" r="15257" b="8822"/>
          <a:stretch/>
        </p:blipFill>
        <p:spPr bwMode="auto">
          <a:xfrm>
            <a:off x="228600" y="1219200"/>
            <a:ext cx="8466397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4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Modeling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E23A-0F9D-41B9-8A21-F8862C6848EA}" type="datetime7">
              <a:rPr lang="en-US" smtClean="0"/>
              <a:t>Apr-16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8" t="33069" r="11104" b="5429"/>
          <a:stretch/>
        </p:blipFill>
        <p:spPr bwMode="auto">
          <a:xfrm>
            <a:off x="76200" y="1219200"/>
            <a:ext cx="8978781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7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Process – Data 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E23A-0F9D-41B9-8A21-F8862C6848EA}" type="datetime7">
              <a:rPr lang="en-US" smtClean="0"/>
              <a:t>Apr-16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9599" r="10398" b="32433"/>
          <a:stretch/>
        </p:blipFill>
        <p:spPr bwMode="auto">
          <a:xfrm>
            <a:off x="304800" y="1524000"/>
            <a:ext cx="8494551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Process – Scoring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E23A-0F9D-41B9-8A21-F8862C6848EA}" type="datetime7">
              <a:rPr lang="en-US" smtClean="0"/>
              <a:t>Apr-16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3" t="32222" r="14285" b="17869"/>
          <a:stretch/>
        </p:blipFill>
        <p:spPr bwMode="auto">
          <a:xfrm>
            <a:off x="380998" y="1447799"/>
            <a:ext cx="8698196" cy="374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5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EMR Only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B3B-3862-4406-8AFD-5EBC2FFA9388}" type="datetime7">
              <a:rPr lang="en-US" smtClean="0"/>
              <a:t>Apr-16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history limited to:</a:t>
            </a:r>
          </a:p>
          <a:p>
            <a:pPr lvl="1"/>
            <a:r>
              <a:rPr lang="en-US" dirty="0" smtClean="0"/>
              <a:t>Number of previous ED visits (at UVA)</a:t>
            </a:r>
          </a:p>
          <a:p>
            <a:pPr lvl="1"/>
            <a:r>
              <a:rPr lang="en-US" dirty="0" smtClean="0"/>
              <a:t>Number of previous inpatient stays (at UVA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diagnosis or discharge within first 5 days</a:t>
            </a:r>
            <a:endParaRPr lang="en-US" dirty="0" smtClean="0"/>
          </a:p>
          <a:p>
            <a:r>
              <a:rPr lang="en-US" dirty="0" smtClean="0"/>
              <a:t>Demographics limited to: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Gender</a:t>
            </a:r>
          </a:p>
          <a:p>
            <a:r>
              <a:rPr lang="en-US" dirty="0" smtClean="0"/>
              <a:t>Socioeconomic data imputed by city / zip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B3B-3862-4406-8AFD-5EBC2FFA9388}" type="datetime7">
              <a:rPr lang="en-US" smtClean="0"/>
              <a:t>Apr-16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95" y="1447800"/>
            <a:ext cx="4937760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6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102</Words>
  <Application>Microsoft Office PowerPoint</Application>
  <PresentationFormat>On-screen Show (4:3)</PresentationFormat>
  <Paragraphs>34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Relative Readmission Risk Monitor</vt:lpstr>
      <vt:lpstr>Data – CMS Claims Data Files</vt:lpstr>
      <vt:lpstr>ACO Data Integration</vt:lpstr>
      <vt:lpstr>EMR Data Integration</vt:lpstr>
      <vt:lpstr>Generating Modeling Data</vt:lpstr>
      <vt:lpstr>Daily Process – Data Integration</vt:lpstr>
      <vt:lpstr>Daily Process – Scoring</vt:lpstr>
      <vt:lpstr>EMR Only Model</vt:lpstr>
      <vt:lpstr>Variable Selection</vt:lpstr>
      <vt:lpstr>Silent Test Error Rate</vt:lpstr>
      <vt:lpstr>Variable Selection</vt:lpstr>
      <vt:lpstr>Silent Test Error Rate</vt:lpstr>
      <vt:lpstr>Separability </vt:lpstr>
    </vt:vector>
  </TitlesOfParts>
  <Company>UVA Health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Readmission Risk Monitor</dc:title>
  <dc:creator>Yerex, Robert *HS</dc:creator>
  <cp:lastModifiedBy>Yerex, Robert *HS</cp:lastModifiedBy>
  <cp:revision>67</cp:revision>
  <dcterms:created xsi:type="dcterms:W3CDTF">2015-07-28T15:24:01Z</dcterms:created>
  <dcterms:modified xsi:type="dcterms:W3CDTF">2016-04-03T22:55:57Z</dcterms:modified>
</cp:coreProperties>
</file>