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NetflixDashBoard_16895668160690/Netlfix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56222F7-F84A-4CB6-8673-F14E61F9A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NetflixDashBoard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D53617D-08D6-4950-9F30-2E8E5AE048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Ryan </a:t>
            </a:r>
            <a:r>
              <a:rPr lang="en-US" dirty="0" err="1"/>
              <a:t>Essem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74CE3D-25BC-3E8F-830C-1052638EB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9" b="5183"/>
          <a:stretch/>
        </p:blipFill>
        <p:spPr>
          <a:xfrm>
            <a:off x="174171" y="104503"/>
            <a:ext cx="11916229" cy="66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slide3" descr="Total Movies and TV shows by Country">
            <a:extLst>
              <a:ext uri="{FF2B5EF4-FFF2-40B4-BE49-F238E27FC236}">
                <a16:creationId xmlns:a16="http://schemas.microsoft.com/office/drawing/2014/main" id="{49B02077-5BC0-467B-AFCE-AA22024655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49" b="43674"/>
          <a:stretch/>
        </p:blipFill>
        <p:spPr>
          <a:xfrm>
            <a:off x="34783" y="899885"/>
            <a:ext cx="12155693" cy="530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5B40BA-FAC2-F4E8-FC89-68224F9234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15"/>
          <a:stretch/>
        </p:blipFill>
        <p:spPr>
          <a:xfrm>
            <a:off x="45591" y="0"/>
            <a:ext cx="12227790" cy="65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C6012B-7B0C-AA7F-413D-E99296236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85"/>
          <a:stretch/>
        </p:blipFill>
        <p:spPr>
          <a:xfrm>
            <a:off x="359739" y="107806"/>
            <a:ext cx="11472522" cy="638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06244A-DD5E-6CAC-8370-4CBC8A65F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65"/>
          <a:stretch/>
        </p:blipFill>
        <p:spPr>
          <a:xfrm>
            <a:off x="0" y="0"/>
            <a:ext cx="12219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Netlfix Dashboard">
            <a:extLst>
              <a:ext uri="{FF2B5EF4-FFF2-40B4-BE49-F238E27FC236}">
                <a16:creationId xmlns:a16="http://schemas.microsoft.com/office/drawing/2014/main" id="{6FCB297C-17FC-49D1-B40B-D3A4D566C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697" y="0"/>
            <a:ext cx="34386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NetflixDashBoard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NetflixDashBoard</dc:title>
  <dc:creator/>
  <cp:lastModifiedBy>Ryan Essem</cp:lastModifiedBy>
  <cp:revision>1</cp:revision>
  <dcterms:created xsi:type="dcterms:W3CDTF">2023-08-07T20:01:47Z</dcterms:created>
  <dcterms:modified xsi:type="dcterms:W3CDTF">2023-08-07T20:07:46Z</dcterms:modified>
</cp:coreProperties>
</file>