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69CC-9487-45BF-A2C0-F86A1FAE91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C3D-42A5-4A34-92D9-6549D06A6190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69CC-9487-45BF-A2C0-F86A1FAE91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C3D-42A5-4A34-92D9-6549D06A61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69CC-9487-45BF-A2C0-F86A1FAE91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C3D-42A5-4A34-92D9-6549D06A61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69CC-9487-45BF-A2C0-F86A1FAE91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C3D-42A5-4A34-92D9-6549D06A61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69CC-9487-45BF-A2C0-F86A1FAE91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C3D-42A5-4A34-92D9-6549D06A61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69CC-9487-45BF-A2C0-F86A1FAE91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C3D-42A5-4A34-92D9-6549D06A61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69CC-9487-45BF-A2C0-F86A1FAE91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C3D-42A5-4A34-92D9-6549D06A61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69CC-9487-45BF-A2C0-F86A1FAE91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C3D-42A5-4A34-92D9-6549D06A61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69CC-9487-45BF-A2C0-F86A1FAE91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C3D-42A5-4A34-92D9-6549D06A61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69CC-9487-45BF-A2C0-F86A1FAE91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C3D-42A5-4A34-92D9-6549D06A6190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69CC-9487-45BF-A2C0-F86A1FAE91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C3D-42A5-4A34-92D9-6549D06A6190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63C69CC-9487-45BF-A2C0-F86A1FAE91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A1A6C3D-42A5-4A34-92D9-6549D06A619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APLIKASI ATM SEDERHANA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</a:t>
            </a:r>
            <a:r>
              <a:rPr lang="en-US" dirty="0" err="1" smtClean="0"/>
              <a:t>Uwauuu</a:t>
            </a:r>
            <a:r>
              <a:rPr lang="en-US" dirty="0" smtClean="0"/>
              <a:t> </a:t>
            </a:r>
            <a:r>
              <a:rPr lang="en-US" dirty="0" err="1" smtClean="0"/>
              <a:t>Swadikap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6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Perkenalan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Nama</a:t>
            </a:r>
            <a:r>
              <a:rPr lang="en-GB" dirty="0"/>
              <a:t>		: Felix Andreas</a:t>
            </a:r>
            <a:endParaRPr lang="en-US" dirty="0"/>
          </a:p>
          <a:p>
            <a:r>
              <a:rPr lang="en-GB" dirty="0"/>
              <a:t>NPM  		: 1810631170119</a:t>
            </a:r>
            <a:endParaRPr lang="en-US" dirty="0"/>
          </a:p>
          <a:p>
            <a:r>
              <a:rPr lang="en-GB" dirty="0" err="1"/>
              <a:t>Kelas</a:t>
            </a:r>
            <a:r>
              <a:rPr lang="en-GB" dirty="0"/>
              <a:t> 		: 2-G</a:t>
            </a:r>
            <a:endParaRPr lang="en-US" dirty="0"/>
          </a:p>
          <a:p>
            <a:r>
              <a:rPr lang="en-GB" dirty="0" err="1"/>
              <a:t>Penugasan</a:t>
            </a:r>
            <a:r>
              <a:rPr lang="en-GB" dirty="0"/>
              <a:t> 	</a:t>
            </a:r>
            <a:r>
              <a:rPr lang="en-GB" dirty="0" smtClean="0"/>
              <a:t>           : </a:t>
            </a:r>
            <a:r>
              <a:rPr lang="en-GB" dirty="0"/>
              <a:t>-     Programmer 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                                   -     </a:t>
            </a:r>
            <a:r>
              <a:rPr lang="en-US" dirty="0" err="1" smtClean="0"/>
              <a:t>Pembuat</a:t>
            </a:r>
            <a:r>
              <a:rPr lang="en-US" dirty="0" smtClean="0"/>
              <a:t> </a:t>
            </a:r>
            <a:r>
              <a:rPr lang="en-US" dirty="0"/>
              <a:t>Flowchart</a:t>
            </a:r>
          </a:p>
          <a:p>
            <a:pPr marL="0" lvl="0" indent="0">
              <a:buNone/>
            </a:pPr>
            <a:r>
              <a:rPr lang="en-GB" dirty="0" smtClean="0"/>
              <a:t>                                   -     </a:t>
            </a:r>
            <a:r>
              <a:rPr lang="en-GB" dirty="0" err="1" smtClean="0"/>
              <a:t>Penyusun</a:t>
            </a:r>
            <a:r>
              <a:rPr lang="en-GB" dirty="0" smtClean="0"/>
              <a:t> </a:t>
            </a:r>
            <a:r>
              <a:rPr lang="en-GB" dirty="0"/>
              <a:t>Power Point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-     </a:t>
            </a:r>
            <a:r>
              <a:rPr lang="id-ID" dirty="0" smtClean="0"/>
              <a:t>Penyusun </a:t>
            </a:r>
            <a:r>
              <a:rPr lang="id-ID" dirty="0"/>
              <a:t>Laporan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5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Perkenalan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Nama		: </a:t>
            </a:r>
            <a:r>
              <a:rPr lang="id-ID" smtClean="0"/>
              <a:t>Robby Faishal Bari</a:t>
            </a:r>
            <a:endParaRPr lang="en-US" dirty="0"/>
          </a:p>
          <a:p>
            <a:r>
              <a:rPr lang="en-GB" dirty="0"/>
              <a:t>NPM  		: </a:t>
            </a:r>
            <a:r>
              <a:rPr lang="en-GB" dirty="0" smtClean="0"/>
              <a:t>18106311701</a:t>
            </a:r>
            <a:r>
              <a:rPr lang="id-ID" dirty="0" smtClean="0"/>
              <a:t>56</a:t>
            </a:r>
            <a:endParaRPr lang="en-US" dirty="0"/>
          </a:p>
          <a:p>
            <a:r>
              <a:rPr lang="en-GB" dirty="0" err="1"/>
              <a:t>Kelas</a:t>
            </a:r>
            <a:r>
              <a:rPr lang="en-GB" dirty="0"/>
              <a:t> 		: 2-G</a:t>
            </a:r>
            <a:endParaRPr lang="en-US" dirty="0"/>
          </a:p>
          <a:p>
            <a:r>
              <a:rPr lang="en-GB" dirty="0" err="1"/>
              <a:t>Penugasan</a:t>
            </a:r>
            <a:r>
              <a:rPr lang="en-GB" dirty="0"/>
              <a:t> 	           : -     Programmer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                                  -    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smtClean="0"/>
              <a:t>Flowchart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-     </a:t>
            </a:r>
            <a:r>
              <a:rPr lang="id-ID" dirty="0"/>
              <a:t>Penyusun Laporan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9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Fasilitas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:</a:t>
            </a:r>
            <a:endParaRPr lang="en-US" dirty="0"/>
          </a:p>
          <a:p>
            <a:pPr lvl="0"/>
            <a:r>
              <a:rPr lang="id-ID" dirty="0"/>
              <a:t>Menampilkan form </a:t>
            </a:r>
            <a:r>
              <a:rPr lang="en-US" dirty="0" err="1"/>
              <a:t>masukkan</a:t>
            </a:r>
            <a:r>
              <a:rPr lang="en-US" dirty="0"/>
              <a:t> pin</a:t>
            </a:r>
          </a:p>
          <a:p>
            <a:pPr lvl="0"/>
            <a:r>
              <a:rPr lang="id-ID" dirty="0"/>
              <a:t>Menampilkan menu utama</a:t>
            </a:r>
            <a:endParaRPr lang="en-US" dirty="0"/>
          </a:p>
          <a:p>
            <a:pPr lvl="0"/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saldo</a:t>
            </a:r>
            <a:endParaRPr lang="en-US" dirty="0"/>
          </a:p>
          <a:p>
            <a:pPr lvl="0"/>
            <a:r>
              <a:rPr lang="en-US" dirty="0" err="1"/>
              <a:t>Menampilkan</a:t>
            </a:r>
            <a:r>
              <a:rPr lang="en-US" dirty="0"/>
              <a:t> transfer</a:t>
            </a:r>
          </a:p>
          <a:p>
            <a:pPr lvl="0"/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tarik</a:t>
            </a:r>
            <a:r>
              <a:rPr lang="en-US" dirty="0"/>
              <a:t> </a:t>
            </a:r>
            <a:r>
              <a:rPr lang="en-US" dirty="0" err="1"/>
              <a:t>tunai</a:t>
            </a:r>
            <a:endParaRPr lang="en-US" dirty="0"/>
          </a:p>
          <a:p>
            <a:pPr lvl="0"/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setor</a:t>
            </a:r>
            <a:r>
              <a:rPr lang="en-US" dirty="0"/>
              <a:t> </a:t>
            </a:r>
            <a:r>
              <a:rPr lang="en-US" dirty="0" err="1" smtClean="0"/>
              <a:t>tunai</a:t>
            </a:r>
            <a:r>
              <a:rPr lang="id-ID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Fasilitas</a:t>
            </a:r>
            <a:r>
              <a:rPr lang="en-US" b="1" dirty="0"/>
              <a:t> </a:t>
            </a:r>
            <a:r>
              <a:rPr lang="en-US" b="1" dirty="0" err="1"/>
              <a:t>Tambahan</a:t>
            </a:r>
            <a:r>
              <a:rPr lang="en-US" b="1" dirty="0"/>
              <a:t> :</a:t>
            </a:r>
            <a:endParaRPr lang="en-US" dirty="0"/>
          </a:p>
          <a:p>
            <a:pPr lvl="0"/>
            <a:r>
              <a:rPr lang="en-US" dirty="0" err="1"/>
              <a:t>Fitur</a:t>
            </a:r>
            <a:r>
              <a:rPr lang="en-US" dirty="0"/>
              <a:t> </a:t>
            </a:r>
            <a:r>
              <a:rPr lang="id-ID" dirty="0"/>
              <a:t>ba</a:t>
            </a:r>
            <a:r>
              <a:rPr lang="en-US" dirty="0" err="1"/>
              <a:t>ck</a:t>
            </a:r>
            <a:r>
              <a:rPr lang="en-US" dirty="0"/>
              <a:t> &amp; </a:t>
            </a:r>
            <a:r>
              <a:rPr lang="id-ID" dirty="0"/>
              <a:t>e</a:t>
            </a:r>
            <a:r>
              <a:rPr lang="en-US" dirty="0" err="1"/>
              <a:t>xit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9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Aplikasi</a:t>
            </a:r>
            <a:r>
              <a:rPr lang="en-US" dirty="0"/>
              <a:t> ATM </a:t>
            </a:r>
            <a:r>
              <a:rPr lang="en-US" dirty="0" err="1"/>
              <a:t>sederhana</a:t>
            </a:r>
            <a:r>
              <a:rPr lang="en-US" dirty="0"/>
              <a:t> 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basis </a:t>
            </a:r>
            <a:r>
              <a:rPr lang="en-US" i="1" dirty="0"/>
              <a:t>C++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system main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menu </a:t>
            </a:r>
            <a:r>
              <a:rPr lang="en-US" dirty="0" err="1"/>
              <a:t>yaitu</a:t>
            </a:r>
            <a:r>
              <a:rPr lang="en-US" dirty="0"/>
              <a:t> :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id-ID" dirty="0"/>
              <a:t>, </a:t>
            </a:r>
            <a:r>
              <a:rPr lang="en-US" dirty="0"/>
              <a:t>transfer</a:t>
            </a:r>
            <a:r>
              <a:rPr lang="id-ID" dirty="0"/>
              <a:t>,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tunai</a:t>
            </a:r>
            <a:r>
              <a:rPr lang="id-ID" dirty="0"/>
              <a:t>, penyetoran tunai, dan menu untuk exit</a:t>
            </a:r>
            <a:r>
              <a:rPr lang="en-US" dirty="0"/>
              <a:t>. </a:t>
            </a:r>
            <a:r>
              <a:rPr lang="en-US" dirty="0" err="1"/>
              <a:t>Kekurangannya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ATM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pin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kali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atm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terblokir</a:t>
            </a:r>
            <a:r>
              <a:rPr lang="en-US" dirty="0"/>
              <a:t>,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pin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kali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diblokir</a:t>
            </a:r>
            <a:r>
              <a:rPr lang="en-US" dirty="0"/>
              <a:t>.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atm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pulsa</a:t>
            </a:r>
            <a:r>
              <a:rPr lang="en-US" dirty="0"/>
              <a:t>,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data,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tagijhan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air,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</p:txBody>
      </p:sp>
    </p:spTree>
    <p:extLst>
      <p:ext uri="{BB962C8B-B14F-4D97-AF65-F5344CB8AC3E}">
        <p14:creationId xmlns:p14="http://schemas.microsoft.com/office/powerpoint/2010/main" val="200208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APLIKASI : CODE BLOCKS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7315200" cy="41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3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2590800"/>
            <a:ext cx="523938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HATUR NUHUN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787505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</TotalTime>
  <Words>40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Thatch</vt:lpstr>
      <vt:lpstr>APLIKASI ATM SEDERHANA</vt:lpstr>
      <vt:lpstr>Perkenalan</vt:lpstr>
      <vt:lpstr>Perkenalan</vt:lpstr>
      <vt:lpstr>DESKRIPSI</vt:lpstr>
      <vt:lpstr>PENJELASAN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ATM SEDERHANA</dc:title>
  <dc:creator>Windows User</dc:creator>
  <cp:lastModifiedBy>RYFL</cp:lastModifiedBy>
  <cp:revision>3</cp:revision>
  <dcterms:created xsi:type="dcterms:W3CDTF">2019-04-23T16:04:11Z</dcterms:created>
  <dcterms:modified xsi:type="dcterms:W3CDTF">2019-05-08T00:48:04Z</dcterms:modified>
</cp:coreProperties>
</file>