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E59DD-B015-4EA6-A7E1-670096DB106F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5AC99-358E-4BCB-A4AF-E710CE53EC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ActivityGroups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AttributeDistribution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DataFlow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SpinningCube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TrafficVolume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4493-3889-427E-83FF-8F0A2F9B4724}" type="datetimeFigureOut">
              <a:rPr lang="en-GB" smtClean="0"/>
              <a:pPr/>
              <a:t>03/09/2013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DDoSDemo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ActivityGroups.mp4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AttributeDistribution.mp4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DataFlow.mp4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SpinningCube.mp4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TrafficVolume.mp4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DDoS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Modularity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11560" y="1916832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Feeder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27884" y="3501008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Visualizations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44208" y="1916832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Hard Filters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44208" y="3501008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Soft Filters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1560" y="3501008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Normalisers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7884" y="1916832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Controller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7884" y="5013176"/>
            <a:ext cx="208823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Painter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10" idx="2"/>
          </p:cNvCxnSpPr>
          <p:nvPr/>
        </p:nvCxnSpPr>
        <p:spPr>
          <a:xfrm>
            <a:off x="2699792" y="2348880"/>
            <a:ext cx="828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6" idx="0"/>
          </p:cNvCxnSpPr>
          <p:nvPr/>
        </p:nvCxnSpPr>
        <p:spPr>
          <a:xfrm>
            <a:off x="4572000" y="2780928"/>
            <a:ext cx="0" cy="7200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6" idx="2"/>
          </p:cNvCxnSpPr>
          <p:nvPr/>
        </p:nvCxnSpPr>
        <p:spPr>
          <a:xfrm>
            <a:off x="2699792" y="3933056"/>
            <a:ext cx="828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6"/>
          </p:cNvCxnSpPr>
          <p:nvPr/>
        </p:nvCxnSpPr>
        <p:spPr>
          <a:xfrm flipH="1">
            <a:off x="5616116" y="2348880"/>
            <a:ext cx="828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2"/>
          </p:cNvCxnSpPr>
          <p:nvPr/>
        </p:nvCxnSpPr>
        <p:spPr>
          <a:xfrm>
            <a:off x="5616116" y="3933056"/>
            <a:ext cx="828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0" idx="5"/>
          </p:cNvCxnSpPr>
          <p:nvPr/>
        </p:nvCxnSpPr>
        <p:spPr>
          <a:xfrm flipH="1" flipV="1">
            <a:off x="5310301" y="2654384"/>
            <a:ext cx="1439722" cy="97316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3" idx="0"/>
          </p:cNvCxnSpPr>
          <p:nvPr/>
        </p:nvCxnSpPr>
        <p:spPr>
          <a:xfrm>
            <a:off x="4572000" y="4365104"/>
            <a:ext cx="0" cy="648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7"/>
            <a:endCxn id="10" idx="3"/>
          </p:cNvCxnSpPr>
          <p:nvPr/>
        </p:nvCxnSpPr>
        <p:spPr>
          <a:xfrm flipV="1">
            <a:off x="2393977" y="2654384"/>
            <a:ext cx="1439722" cy="97316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</a:p>
          <a:p>
            <a:r>
              <a:rPr lang="en-GB" dirty="0" smtClean="0"/>
              <a:t>Interconnectivity</a:t>
            </a:r>
          </a:p>
          <a:p>
            <a:r>
              <a:rPr lang="en-GB" dirty="0" smtClean="0"/>
              <a:t>Modularity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Visualizations designed to show one or two things</a:t>
            </a:r>
          </a:p>
          <a:p>
            <a:r>
              <a:rPr lang="en-GB" dirty="0" smtClean="0"/>
              <a:t>Simplicity makes relevant information obvious</a:t>
            </a:r>
          </a:p>
          <a:p>
            <a:r>
              <a:rPr lang="en-GB" dirty="0" smtClean="0"/>
              <a:t>Customisability removes extraneous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ActivityGroup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ttributeDistribut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DataFlow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pinningCub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rafficVolum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Interconnectivity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Trade-off between clarity and depth</a:t>
            </a:r>
          </a:p>
          <a:p>
            <a:r>
              <a:rPr lang="en-GB" dirty="0" smtClean="0"/>
              <a:t>Data from one visualization can be explored in another</a:t>
            </a:r>
          </a:p>
          <a:p>
            <a:r>
              <a:rPr lang="en-GB" dirty="0" smtClean="0"/>
              <a:t>Use both hard and soft filters to focus on areas of interest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72</Words>
  <Application>Microsoft Office PowerPoint</Application>
  <PresentationFormat>On-screen Show (4:3)</PresentationFormat>
  <Paragraphs>30</Paragraphs>
  <Slides>11</Slides>
  <Notes>5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Design Goals</vt:lpstr>
      <vt:lpstr>Clarity</vt:lpstr>
      <vt:lpstr>Slide 4</vt:lpstr>
      <vt:lpstr>Slide 5</vt:lpstr>
      <vt:lpstr>Slide 6</vt:lpstr>
      <vt:lpstr>Slide 7</vt:lpstr>
      <vt:lpstr>Slide 8</vt:lpstr>
      <vt:lpstr>Interconnectivity</vt:lpstr>
      <vt:lpstr>Slide 10</vt:lpstr>
      <vt:lpstr>Modularity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31</cp:revision>
  <dcterms:created xsi:type="dcterms:W3CDTF">2013-09-02T09:57:10Z</dcterms:created>
  <dcterms:modified xsi:type="dcterms:W3CDTF">2013-09-03T14:47:47Z</dcterms:modified>
</cp:coreProperties>
</file>