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6" r:id="rId2"/>
  </p:sldMasterIdLst>
  <p:notesMasterIdLst>
    <p:notesMasterId r:id="rId14"/>
  </p:notesMasterIdLst>
  <p:sldIdLst>
    <p:sldId id="267" r:id="rId3"/>
    <p:sldId id="262" r:id="rId4"/>
    <p:sldId id="264" r:id="rId5"/>
    <p:sldId id="257" r:id="rId6"/>
    <p:sldId id="258" r:id="rId7"/>
    <p:sldId id="259" r:id="rId8"/>
    <p:sldId id="260" r:id="rId9"/>
    <p:sldId id="261" r:id="rId10"/>
    <p:sldId id="263" r:id="rId11"/>
    <p:sldId id="266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E59DD-B015-4EA6-A7E1-670096DB106F}" type="datetimeFigureOut">
              <a:rPr lang="en-GB" smtClean="0"/>
              <a:pPr/>
              <a:t>04/09/2013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5AC99-358E-4BCB-A4AF-E710CE53EC0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ActivityGroups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5AC99-358E-4BCB-A4AF-E710CE53EC04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AttributeDistribution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5AC99-358E-4BCB-A4AF-E710CE53EC04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DataFlow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5AC99-358E-4BCB-A4AF-E710CE53EC04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SpinningCube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5AC99-358E-4BCB-A4AF-E710CE53EC04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TrafficVolume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5AC99-358E-4BCB-A4AF-E710CE53EC04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04/09/2013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04/09/2013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04/09/2013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04/09/2013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04/09/2013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04/09/2013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04/09/2013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04/09/2013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04/09/2013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04/09/2013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04/09/2013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04/09/2013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04/09/2013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04/09/2013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04/09/2013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04/09/2013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04/09/2013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04/09/2013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04/09/2013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04/09/2013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04/09/2013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4493-3889-427E-83FF-8F0A2F9B4724}" type="datetimeFigureOut">
              <a:rPr lang="en-GB" smtClean="0"/>
              <a:pPr/>
              <a:t>04/09/2013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DD4493-3889-427E-83FF-8F0A2F9B4724}" type="datetimeFigureOut">
              <a:rPr lang="en-GB" smtClean="0"/>
              <a:pPr/>
              <a:t>04/09/2013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D4493-3889-427E-83FF-8F0A2F9B4724}" type="datetimeFigureOut">
              <a:rPr lang="en-GB" smtClean="0"/>
              <a:pPr/>
              <a:t>04/09/2013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64001-BE9C-4F14-8B68-C1D5BFF5E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Thomas\Documents\GitHub\group-practical\conference\DDoSDemo.mp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Thomas\Documents\GitHub\group-practical\conference\ActivityGroups.mp4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Thomas\Documents\GitHub\group-practical\conference\AttributeDistribution.mp4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Thomas\Documents\GitHub\group-practical\conference\DataFlow.mp4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Thomas\Documents\GitHub\group-practical\conference\SpinningCube.mp4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Thomas\Documents\GitHub\group-practical\conference\TrafficVolume.mp4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DDoSDemo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Modularity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611560" y="2276872"/>
            <a:ext cx="2088232" cy="86409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Data Feeder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27884" y="3861048"/>
            <a:ext cx="2088232" cy="86409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Visualizations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444208" y="2276872"/>
            <a:ext cx="2088232" cy="86409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Hard Filters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444208" y="3861048"/>
            <a:ext cx="2088232" cy="86409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Soft Filters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11560" y="3861048"/>
            <a:ext cx="2088232" cy="86409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Normalisers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527884" y="2276872"/>
            <a:ext cx="2088232" cy="86409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Data Controller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27884" y="5373216"/>
            <a:ext cx="2088232" cy="86409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Painter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4" idx="6"/>
            <a:endCxn id="10" idx="2"/>
          </p:cNvCxnSpPr>
          <p:nvPr/>
        </p:nvCxnSpPr>
        <p:spPr>
          <a:xfrm>
            <a:off x="2699792" y="2708920"/>
            <a:ext cx="828092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4"/>
            <a:endCxn id="6" idx="0"/>
          </p:cNvCxnSpPr>
          <p:nvPr/>
        </p:nvCxnSpPr>
        <p:spPr>
          <a:xfrm>
            <a:off x="4572000" y="3140968"/>
            <a:ext cx="0" cy="72008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  <a:endCxn id="6" idx="2"/>
          </p:cNvCxnSpPr>
          <p:nvPr/>
        </p:nvCxnSpPr>
        <p:spPr>
          <a:xfrm>
            <a:off x="2699792" y="4293096"/>
            <a:ext cx="828092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10" idx="6"/>
          </p:cNvCxnSpPr>
          <p:nvPr/>
        </p:nvCxnSpPr>
        <p:spPr>
          <a:xfrm flipH="1">
            <a:off x="5616116" y="2708920"/>
            <a:ext cx="828092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6"/>
            <a:endCxn id="8" idx="2"/>
          </p:cNvCxnSpPr>
          <p:nvPr/>
        </p:nvCxnSpPr>
        <p:spPr>
          <a:xfrm>
            <a:off x="5616116" y="4293096"/>
            <a:ext cx="828092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1"/>
            <a:endCxn id="10" idx="5"/>
          </p:cNvCxnSpPr>
          <p:nvPr/>
        </p:nvCxnSpPr>
        <p:spPr>
          <a:xfrm flipH="1" flipV="1">
            <a:off x="5310301" y="3014424"/>
            <a:ext cx="1439722" cy="973168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4"/>
            <a:endCxn id="13" idx="0"/>
          </p:cNvCxnSpPr>
          <p:nvPr/>
        </p:nvCxnSpPr>
        <p:spPr>
          <a:xfrm>
            <a:off x="4572000" y="4725144"/>
            <a:ext cx="0" cy="648072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7"/>
            <a:endCxn id="10" idx="3"/>
          </p:cNvCxnSpPr>
          <p:nvPr/>
        </p:nvCxnSpPr>
        <p:spPr>
          <a:xfrm flipV="1">
            <a:off x="2393977" y="3014424"/>
            <a:ext cx="1439722" cy="973168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Clarity</a:t>
            </a:r>
          </a:p>
          <a:p>
            <a:r>
              <a:rPr lang="en-GB" dirty="0" smtClean="0"/>
              <a:t>Interconnectivity</a:t>
            </a:r>
          </a:p>
          <a:p>
            <a:r>
              <a:rPr lang="en-GB" dirty="0" smtClean="0"/>
              <a:t>Modularity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Visualizations designed to show one or two things</a:t>
            </a:r>
          </a:p>
          <a:p>
            <a:r>
              <a:rPr lang="en-GB" dirty="0" smtClean="0"/>
              <a:t>Simplicity makes relevant information obvious</a:t>
            </a:r>
          </a:p>
          <a:p>
            <a:r>
              <a:rPr lang="en-GB" dirty="0" smtClean="0"/>
              <a:t>Customisability removes extraneous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ActivityGroups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AttributeDistribution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DataFlow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SpinningCube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TrafficVolume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Interconnectivity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Trade-off between clarity and depth</a:t>
            </a:r>
          </a:p>
          <a:p>
            <a:r>
              <a:rPr lang="en-GB" dirty="0" smtClean="0"/>
              <a:t>Data from one visualization can be explored in another</a:t>
            </a:r>
          </a:p>
          <a:p>
            <a:r>
              <a:rPr lang="en-GB" dirty="0" smtClean="0"/>
              <a:t>Use both hard and soft filters to focus on areas of interest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146</TotalTime>
  <Words>72</Words>
  <Application>Microsoft Office PowerPoint</Application>
  <PresentationFormat>On-screen Show (4:3)</PresentationFormat>
  <Paragraphs>30</Paragraphs>
  <Slides>11</Slides>
  <Notes>5</Notes>
  <HiddenSlides>0</HiddenSlides>
  <MMClips>6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Flow</vt:lpstr>
      <vt:lpstr>Office Theme</vt:lpstr>
      <vt:lpstr>Slide 1</vt:lpstr>
      <vt:lpstr>Design Goals</vt:lpstr>
      <vt:lpstr>Clarity</vt:lpstr>
      <vt:lpstr>Slide 4</vt:lpstr>
      <vt:lpstr>Slide 5</vt:lpstr>
      <vt:lpstr>Slide 6</vt:lpstr>
      <vt:lpstr>Slide 7</vt:lpstr>
      <vt:lpstr>Slide 8</vt:lpstr>
      <vt:lpstr>Interconnectivity</vt:lpstr>
      <vt:lpstr>Slide 10</vt:lpstr>
      <vt:lpstr>Modularity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</dc:creator>
  <cp:lastModifiedBy>Thomas</cp:lastModifiedBy>
  <cp:revision>34</cp:revision>
  <dcterms:created xsi:type="dcterms:W3CDTF">2013-09-02T09:57:10Z</dcterms:created>
  <dcterms:modified xsi:type="dcterms:W3CDTF">2013-09-04T14:32:56Z</dcterms:modified>
</cp:coreProperties>
</file>