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6E5E-721A-4650-9A35-32A694A0BC53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03F57FF-5C0B-497C-BA3D-B7677E35C9A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84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6E5E-721A-4650-9A35-32A694A0BC53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57FF-5C0B-497C-BA3D-B7677E35C9A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1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6E5E-721A-4650-9A35-32A694A0BC53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57FF-5C0B-497C-BA3D-B7677E35C9A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15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6E5E-721A-4650-9A35-32A694A0BC53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57FF-5C0B-497C-BA3D-B7677E35C9A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83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6E5E-721A-4650-9A35-32A694A0BC53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57FF-5C0B-497C-BA3D-B7677E35C9A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67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6E5E-721A-4650-9A35-32A694A0BC53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57FF-5C0B-497C-BA3D-B7677E35C9A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44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6E5E-721A-4650-9A35-32A694A0BC53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57FF-5C0B-497C-BA3D-B7677E35C9A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20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6E5E-721A-4650-9A35-32A694A0BC53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57FF-5C0B-497C-BA3D-B7677E35C9A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2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6E5E-721A-4650-9A35-32A694A0BC53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57FF-5C0B-497C-BA3D-B7677E35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9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6E5E-721A-4650-9A35-32A694A0BC53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57FF-5C0B-497C-BA3D-B7677E35C9A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5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4CE6E5E-721A-4650-9A35-32A694A0BC53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57FF-5C0B-497C-BA3D-B7677E35C9A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25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E6E5E-721A-4650-9A35-32A694A0BC53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03F57FF-5C0B-497C-BA3D-B7677E35C9A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72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641A-678A-9BD5-8998-657D750B6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USA Real estate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4416A-7DBA-771E-AA80-37A44D3D14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Kenneth Kimble, </a:t>
            </a:r>
          </a:p>
        </p:txBody>
      </p:sp>
    </p:spTree>
    <p:extLst>
      <p:ext uri="{BB962C8B-B14F-4D97-AF65-F5344CB8AC3E}">
        <p14:creationId xmlns:p14="http://schemas.microsoft.com/office/powerpoint/2010/main" val="11308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CD5B-FD93-776A-32C3-80C79B20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4E2D-AE65-D1F8-4463-BCB4D61F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dataset </a:t>
            </a:r>
          </a:p>
          <a:p>
            <a:r>
              <a:rPr lang="en-US" dirty="0"/>
              <a:t>why is it important</a:t>
            </a:r>
          </a:p>
        </p:txBody>
      </p:sp>
    </p:spTree>
    <p:extLst>
      <p:ext uri="{BB962C8B-B14F-4D97-AF65-F5344CB8AC3E}">
        <p14:creationId xmlns:p14="http://schemas.microsoft.com/office/powerpoint/2010/main" val="314177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CD5B-FD93-776A-32C3-80C79B20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4E2D-AE65-D1F8-4463-BCB4D61F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we get the dataset from</a:t>
            </a:r>
          </a:p>
          <a:p>
            <a:r>
              <a:rPr lang="en-US" dirty="0"/>
              <a:t>Where/how was the data collected</a:t>
            </a:r>
          </a:p>
        </p:txBody>
      </p:sp>
    </p:spTree>
    <p:extLst>
      <p:ext uri="{BB962C8B-B14F-4D97-AF65-F5344CB8AC3E}">
        <p14:creationId xmlns:p14="http://schemas.microsoft.com/office/powerpoint/2010/main" val="285518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CD5B-FD93-776A-32C3-80C79B20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4E2D-AE65-D1F8-4463-BCB4D61F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categories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356821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CD5B-FD93-776A-32C3-80C79B20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4E2D-AE65-D1F8-4463-BCB4D61F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we will prep the data</a:t>
            </a:r>
          </a:p>
        </p:txBody>
      </p:sp>
    </p:spTree>
    <p:extLst>
      <p:ext uri="{BB962C8B-B14F-4D97-AF65-F5344CB8AC3E}">
        <p14:creationId xmlns:p14="http://schemas.microsoft.com/office/powerpoint/2010/main" val="31569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CD5B-FD93-776A-32C3-80C79B20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4E2D-AE65-D1F8-4463-BCB4D61F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models to use</a:t>
            </a:r>
          </a:p>
          <a:p>
            <a:r>
              <a:rPr lang="en-US" dirty="0"/>
              <a:t>Algorithms to use</a:t>
            </a:r>
          </a:p>
          <a:p>
            <a:r>
              <a:rPr lang="en-US" dirty="0"/>
              <a:t>Experimenting with varying data set sizes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0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CD5B-FD93-776A-32C3-80C79B20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4E2D-AE65-D1F8-4463-BCB4D61F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the house price</a:t>
            </a:r>
          </a:p>
          <a:p>
            <a:r>
              <a:rPr lang="en-US" dirty="0"/>
              <a:t>Predicting the location</a:t>
            </a:r>
          </a:p>
          <a:p>
            <a:r>
              <a:rPr lang="en-US" dirty="0"/>
              <a:t>Achieving 90% confidence</a:t>
            </a:r>
          </a:p>
        </p:txBody>
      </p:sp>
    </p:spTree>
    <p:extLst>
      <p:ext uri="{BB962C8B-B14F-4D97-AF65-F5344CB8AC3E}">
        <p14:creationId xmlns:p14="http://schemas.microsoft.com/office/powerpoint/2010/main" val="35814463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76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USA Real estate prediction</vt:lpstr>
      <vt:lpstr>Background</vt:lpstr>
      <vt:lpstr>Dataset source</vt:lpstr>
      <vt:lpstr>About the dataset</vt:lpstr>
      <vt:lpstr>Preparing the data</vt:lpstr>
      <vt:lpstr>Approach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 Real estate prediction</dc:title>
  <dc:creator>Kimble, Kenny (Fed)</dc:creator>
  <cp:lastModifiedBy>Kimble, Kenny (Fed)</cp:lastModifiedBy>
  <cp:revision>1</cp:revision>
  <dcterms:created xsi:type="dcterms:W3CDTF">2023-05-18T19:03:22Z</dcterms:created>
  <dcterms:modified xsi:type="dcterms:W3CDTF">2023-05-18T19:12:12Z</dcterms:modified>
</cp:coreProperties>
</file>