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8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D031-9EBE-4BE0-84AF-2DF44514387B}" v="17" dt="2022-07-25T02:52:46.994"/>
    <p1510:client id="{E9A2FAEA-CE10-4A02-8D19-A3852B936D44}" v="1147" dt="2022-07-25T02:26:4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7/24/2022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251" y="3428998"/>
            <a:ext cx="6023623" cy="226855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Senior Projects Final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Ryan Fleury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D505-998E-986C-DEBB-7C1513EC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panose="020B0604020202020204"/>
              </a:rPr>
              <a:t>What was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CC91-6098-2C84-6904-771E07C7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484" y="1663791"/>
            <a:ext cx="7803866" cy="4290901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Program will pull from multiple subreddits at random</a:t>
            </a: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r>
              <a:rPr lang="en-US" dirty="0">
                <a:cs typeface="Arial"/>
              </a:rPr>
              <a:t>More reddit Data is pulled to address input text requirement issues</a:t>
            </a: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F8EB5B-2972-732C-E75C-D45DF63A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4664362"/>
            <a:ext cx="7476391" cy="5333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F6D362D-EB34-D745-C972-17281C9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6" y="2596694"/>
            <a:ext cx="7293218" cy="5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7575-0D52-F489-E57E-DE2D043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What was accomplished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4FE7-7B4D-6331-2FE7-9E7292AF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Data from reddit will be preprocessed. </a:t>
            </a: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Program is more stable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Codebase was redesigned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0E630B0-AB97-0D42-7568-F0A369FD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84142"/>
            <a:ext cx="4670180" cy="8267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65CD461-FB36-A842-C944-938862DA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8" y="3272731"/>
            <a:ext cx="3094892" cy="4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C56-D9EE-D67A-82A5-3E7DD2B3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What did not get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42BD-2B1F-1037-6C0D-3446F0B0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I wanted a new dataset for training to accomplish more accuracy</a:t>
            </a:r>
          </a:p>
          <a:p>
            <a:pPr marL="344170" indent="-344170"/>
            <a:r>
              <a:rPr lang="en-US" dirty="0">
                <a:cs typeface="Arial"/>
              </a:rPr>
              <a:t>Program is more efficient than before but not where I want it to be</a:t>
            </a:r>
          </a:p>
          <a:p>
            <a:pPr marL="344170" indent="-344170"/>
            <a:r>
              <a:rPr lang="en-US" dirty="0">
                <a:cs typeface="Arial"/>
              </a:rPr>
              <a:t>Imbedded instructions</a:t>
            </a:r>
          </a:p>
          <a:p>
            <a:pPr marL="344170" indent="-344170"/>
            <a:r>
              <a:rPr lang="en-US" dirty="0">
                <a:cs typeface="Arial"/>
              </a:rPr>
              <a:t>Large amount of input text is still needed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2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800-9742-C6C6-FC37-E1ACF294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Current High Level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765A10-5CD9-4B5B-C4E4-ABB1BCE1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77" y="1605174"/>
            <a:ext cx="6969727" cy="4708539"/>
          </a:xfrm>
        </p:spPr>
      </p:pic>
    </p:spTree>
    <p:extLst>
      <p:ext uri="{BB962C8B-B14F-4D97-AF65-F5344CB8AC3E}">
        <p14:creationId xmlns:p14="http://schemas.microsoft.com/office/powerpoint/2010/main" val="286502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9539-0542-57B9-EA1C-A10F5EA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panose="020B0604020202020204"/>
              </a:rPr>
              <a:t>In depth Design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69E1625-89A8-ED4C-C644-E483C2F1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919" y="1590520"/>
            <a:ext cx="6211631" cy="4789135"/>
          </a:xfrm>
        </p:spPr>
      </p:pic>
    </p:spTree>
    <p:extLst>
      <p:ext uri="{BB962C8B-B14F-4D97-AF65-F5344CB8AC3E}">
        <p14:creationId xmlns:p14="http://schemas.microsoft.com/office/powerpoint/2010/main" val="18435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5D57-F845-0EC3-8E36-4D4F2B8FB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3AA3-E849-1ACC-7115-68594A62D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1C3D-EE40-9D98-9BB6-CF4AE587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4A5B-EACF-3B03-2920-1CF7427F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574" y="1886464"/>
            <a:ext cx="7856174" cy="2964159"/>
          </a:xfrm>
        </p:spPr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The purpose of the application was to be able to predict the emotion of any moderate length text document or sample that is inputted into the GUI.   </a:t>
            </a:r>
            <a:endParaRPr lang="en-US" dirty="0"/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Example:    Text: I feel good today         Emotion: happy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cs typeface="Arial"/>
              </a:rPr>
              <a:t>The Goal for this summer was to try and improve the project past the MVP, which was reached last semester.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>
              <a:cs typeface="Arial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D81216-8CCE-B9E2-E324-8790E671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54" y="4568703"/>
            <a:ext cx="876300" cy="12668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98957A-223D-5DF2-63CB-34B3B45E8F1B}"/>
              </a:ext>
            </a:extLst>
          </p:cNvPr>
          <p:cNvSpPr/>
          <p:nvPr/>
        </p:nvSpPr>
        <p:spPr>
          <a:xfrm>
            <a:off x="4836539" y="4956542"/>
            <a:ext cx="979714" cy="48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805174-F538-72C9-E4EA-CA608EFB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68" y="4615595"/>
            <a:ext cx="176212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4BA52-A8D4-D8FF-3E43-96C93596F729}"/>
              </a:ext>
            </a:extLst>
          </p:cNvPr>
          <p:cNvSpPr txBox="1"/>
          <p:nvPr/>
        </p:nvSpPr>
        <p:spPr>
          <a:xfrm>
            <a:off x="1339361" y="485628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Take in a file such as a word document</a:t>
            </a:r>
            <a:endParaRPr lang="en-US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A52582C-984B-E41F-E12D-3A4149B72F8E}"/>
              </a:ext>
            </a:extLst>
          </p:cNvPr>
          <p:cNvSpPr txBox="1"/>
          <p:nvPr/>
        </p:nvSpPr>
        <p:spPr>
          <a:xfrm>
            <a:off x="8236910" y="4665040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within file will be highlighted in a different color based on emotion/tone.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9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C8A-34A3-4540-702A-8B386FF6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182" y="728543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cs typeface="Arial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A902-9FAD-367F-6F30-BC563091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60" y="1749992"/>
            <a:ext cx="8111853" cy="42999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The program must analyze text documents text for emotion.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The program must have a graphical interface that acts as a text editor. 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The program must highlight text based on the emotion grade it receives. </a:t>
            </a: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must have a way to recognize the amount of input text in the program. (Impacts accuracy of prediction lower amount of text present).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must pull text from multiple sources to eliminate Bias.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must be able to analyze text regardless of the amount of input text.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6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430B-3B70-F59B-4213-AD2623F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panose="020B0604020202020204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17BF-18D3-E80E-C8A3-7D1FEA7D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407" y="1883597"/>
            <a:ext cx="7965058" cy="41663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GUI shall look much better than previous iterations of the program.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shall be able to perform more efficiently with large amounts of input text.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shall adapt better to being used on multiple systems.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shall have embedded instructions on how to make it function.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shall accept multiple types of documents. (Word and .txt)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u="sng" dirty="0">
                <a:ea typeface="+mn-lt"/>
                <a:cs typeface="+mn-lt"/>
              </a:rPr>
              <a:t>The program shall have a prediction accuracy higher than 35%.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2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5A59-98C2-218A-29DA-5ADD4318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/>
              </a:rPr>
              <a:t>Main Projects Points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06A88B-7D49-7B34-4A8E-7CBE979A8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02" y="2312717"/>
            <a:ext cx="4557346" cy="1227259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7BAAA2F-7030-9D41-9DC5-C7AA4018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228" y="2316847"/>
            <a:ext cx="3204795" cy="12205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B761F2-3C15-E711-1699-E94B6164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31" y="4110118"/>
            <a:ext cx="7732834" cy="2936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225C8F0-4D55-78F3-4C2E-42B2D5C2A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96" y="5036229"/>
            <a:ext cx="6853603" cy="873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A4784-B189-0D36-B9E5-257E9DC01540}"/>
              </a:ext>
            </a:extLst>
          </p:cNvPr>
          <p:cNvSpPr txBox="1"/>
          <p:nvPr/>
        </p:nvSpPr>
        <p:spPr>
          <a:xfrm>
            <a:off x="1713035" y="19474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Kernel Building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EC887-5005-3C06-9B8B-4F19A3804FC0}"/>
              </a:ext>
            </a:extLst>
          </p:cNvPr>
          <p:cNvSpPr txBox="1"/>
          <p:nvPr/>
        </p:nvSpPr>
        <p:spPr>
          <a:xfrm>
            <a:off x="1753333" y="37682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Text Tagging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6D739-9B17-D349-1BE1-EF9B7AFEDDFA}"/>
              </a:ext>
            </a:extLst>
          </p:cNvPr>
          <p:cNvSpPr txBox="1"/>
          <p:nvPr/>
        </p:nvSpPr>
        <p:spPr>
          <a:xfrm>
            <a:off x="6783266" y="19474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Constant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954DB-6071-0598-54AB-75C93D98DACD}"/>
              </a:ext>
            </a:extLst>
          </p:cNvPr>
          <p:cNvSpPr txBox="1"/>
          <p:nvPr/>
        </p:nvSpPr>
        <p:spPr>
          <a:xfrm>
            <a:off x="1753333" y="46621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Text Box Window</a:t>
            </a:r>
          </a:p>
        </p:txBody>
      </p:sp>
    </p:spTree>
    <p:extLst>
      <p:ext uri="{BB962C8B-B14F-4D97-AF65-F5344CB8AC3E}">
        <p14:creationId xmlns:p14="http://schemas.microsoft.com/office/powerpoint/2010/main" val="122902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A116-C20B-6F82-438F-C018AD31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panose="020B0604020202020204"/>
              </a:rPr>
              <a:t>What I wanted to accomplish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F31-F318-9F2F-3BD6-4BAD5C6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Text sampling amount required</a:t>
            </a:r>
            <a:endParaRPr lang="en-US" dirty="0"/>
          </a:p>
          <a:p>
            <a:pPr marL="344170" indent="-344170"/>
            <a:r>
              <a:rPr lang="en-US" dirty="0">
                <a:cs typeface="Arial"/>
              </a:rPr>
              <a:t>GUI design and interface</a:t>
            </a:r>
          </a:p>
          <a:p>
            <a:pPr marL="344170" indent="-344170"/>
            <a:r>
              <a:rPr lang="en-US" dirty="0">
                <a:cs typeface="Arial"/>
              </a:rPr>
              <a:t>Types of files that can be used</a:t>
            </a:r>
          </a:p>
          <a:p>
            <a:pPr marL="344170" indent="-344170"/>
            <a:r>
              <a:rPr lang="en-US" dirty="0">
                <a:cs typeface="Arial"/>
              </a:rPr>
              <a:t>Instructions for the program to use</a:t>
            </a:r>
          </a:p>
          <a:p>
            <a:pPr marL="344170" indent="-344170"/>
            <a:r>
              <a:rPr lang="en-US" dirty="0">
                <a:cs typeface="Arial"/>
              </a:rPr>
              <a:t>Adaptability on multiple systems</a:t>
            </a:r>
          </a:p>
        </p:txBody>
      </p:sp>
    </p:spTree>
    <p:extLst>
      <p:ext uri="{BB962C8B-B14F-4D97-AF65-F5344CB8AC3E}">
        <p14:creationId xmlns:p14="http://schemas.microsoft.com/office/powerpoint/2010/main" val="15450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0D19-F221-16D4-AB9E-6F0F874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panose="020B0604020202020204"/>
              </a:rPr>
              <a:t>What was accomplished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04FD-723A-3409-0F00-F83A7D3D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47" y="2052116"/>
            <a:ext cx="7962192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Redesign of the GUI interface</a:t>
            </a:r>
          </a:p>
          <a:p>
            <a:pPr marL="344170" indent="-344170"/>
            <a:r>
              <a:rPr lang="en-US" dirty="0">
                <a:cs typeface="Arial"/>
              </a:rPr>
              <a:t>Program was made easier to use</a:t>
            </a:r>
          </a:p>
          <a:p>
            <a:pPr marL="344170" indent="-344170"/>
            <a:r>
              <a:rPr lang="en-US" dirty="0">
                <a:cs typeface="Arial"/>
              </a:rPr>
              <a:t>Text sampling was addressed but not fixed</a:t>
            </a:r>
          </a:p>
          <a:p>
            <a:pPr marL="344170" indent="-344170"/>
            <a:r>
              <a:rPr lang="en-US" dirty="0">
                <a:cs typeface="Arial"/>
              </a:rPr>
              <a:t>Pulls from reddit are now random</a:t>
            </a:r>
          </a:p>
          <a:p>
            <a:pPr marL="344170" indent="-344170"/>
            <a:r>
              <a:rPr lang="en-US" dirty="0">
                <a:cs typeface="Arial"/>
              </a:rPr>
              <a:t>Codebase was redesigned and more structured</a:t>
            </a:r>
          </a:p>
        </p:txBody>
      </p:sp>
    </p:spTree>
    <p:extLst>
      <p:ext uri="{BB962C8B-B14F-4D97-AF65-F5344CB8AC3E}">
        <p14:creationId xmlns:p14="http://schemas.microsoft.com/office/powerpoint/2010/main" val="115342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018A-4356-1127-B3F2-DB1FE20C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What was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6011-E8C1-E7A3-217A-37635086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181" y="1465452"/>
            <a:ext cx="7796540" cy="499255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GUI Redesign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4B0F23-41F6-33CC-0F1F-9D275785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80" y="1965273"/>
            <a:ext cx="8458199" cy="45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3EC6-8AD7-1D7F-8CC1-8D268CE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What was accomplished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3173-5140-A141-2966-9535BC35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57" y="1781020"/>
            <a:ext cx="7803866" cy="451598"/>
          </a:xfrm>
        </p:spPr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Program was made easier to use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340AE9-9B2A-2F58-D5BD-9BEB1487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82" y="2329654"/>
            <a:ext cx="4640872" cy="6966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2AFD9B-5EE8-83CC-15B4-EDBCBD633B0D}"/>
              </a:ext>
            </a:extLst>
          </p:cNvPr>
          <p:cNvSpPr txBox="1">
            <a:spLocks/>
          </p:cNvSpPr>
          <p:nvPr/>
        </p:nvSpPr>
        <p:spPr>
          <a:xfrm>
            <a:off x="2281230" y="3200978"/>
            <a:ext cx="7803866" cy="451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dirty="0">
                <a:ea typeface="+mn-lt"/>
                <a:cs typeface="+mn-lt"/>
              </a:rPr>
              <a:t>Program instructions added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718BE8-30FC-0A6E-1FED-90DE3752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45" y="3751119"/>
            <a:ext cx="4992565" cy="91639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490524-0450-F12B-0F90-A6A6D50ABC51}"/>
              </a:ext>
            </a:extLst>
          </p:cNvPr>
          <p:cNvSpPr txBox="1">
            <a:spLocks/>
          </p:cNvSpPr>
          <p:nvPr/>
        </p:nvSpPr>
        <p:spPr>
          <a:xfrm>
            <a:off x="2193306" y="4710324"/>
            <a:ext cx="7803866" cy="451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dirty="0">
                <a:ea typeface="+mn-lt"/>
                <a:cs typeface="+mn-lt"/>
              </a:rPr>
              <a:t>Can open Word or Text files</a:t>
            </a:r>
          </a:p>
        </p:txBody>
      </p:sp>
    </p:spTree>
    <p:extLst>
      <p:ext uri="{BB962C8B-B14F-4D97-AF65-F5344CB8AC3E}">
        <p14:creationId xmlns:p14="http://schemas.microsoft.com/office/powerpoint/2010/main" val="4036309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Madison</vt:lpstr>
      <vt:lpstr>Senior Projects Final Presentation</vt:lpstr>
      <vt:lpstr>The Application</vt:lpstr>
      <vt:lpstr>Functional Requirements</vt:lpstr>
      <vt:lpstr>Non-Functional Requirements</vt:lpstr>
      <vt:lpstr>Main Projects Points</vt:lpstr>
      <vt:lpstr>What I wanted to accomplish this summer</vt:lpstr>
      <vt:lpstr>What was accomplished overview</vt:lpstr>
      <vt:lpstr>What was accomplished</vt:lpstr>
      <vt:lpstr>What was accomplished</vt:lpstr>
      <vt:lpstr>What was accomplished</vt:lpstr>
      <vt:lpstr>What was accomplished </vt:lpstr>
      <vt:lpstr>What did not get accomplished</vt:lpstr>
      <vt:lpstr>Current High Level Design</vt:lpstr>
      <vt:lpstr>In depth Design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2022-07-24T22:18:27Z</dcterms:created>
  <dcterms:modified xsi:type="dcterms:W3CDTF">2022-07-25T02:59:15Z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