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 snapToGrid="0" snapToObjects="1">
      <p:cViewPr varScale="1">
        <p:scale>
          <a:sx n="100" d="100"/>
          <a:sy n="100" d="100"/>
        </p:scale>
        <p:origin x="184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77629-A005-ED4B-9553-F8B00D904CE0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681-B4CD-8D4B-BBAD-4C6B6B20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Units Sold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Units Sold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How did users find the app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What device was the app purchased 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ab6f99-f5fa-4cc7-b6d2-ee781bf6072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ab6f99-f5fa-4cc7-b6d2-ee781bf6072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ab6f99-f5fa-4cc7-b6d2-ee781bf6072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7ab6f99-f5fa-4cc7-b6d2-ee781bf6072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700"/>
            <a:ext cx="12192000" cy="4031486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Astrophotography Planner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Business Intelligence Report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8/5/2025 9:31:25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7/25/2025 9:56:55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d ,clusteredColumnChart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Proceeds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Units Sold By Country ,Units Sold By Count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ow did users find the app ,What device was the app purchased 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80</Words>
  <Application>Microsoft Macintosh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Astrophotography Planner Business Intelligence Report</vt:lpstr>
      <vt:lpstr>Proceeds</vt:lpstr>
      <vt:lpstr>Regions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Sponzilli, Ryan Thomas</cp:lastModifiedBy>
  <cp:revision>5</cp:revision>
  <dcterms:created xsi:type="dcterms:W3CDTF">2016-09-04T11:54:55Z</dcterms:created>
  <dcterms:modified xsi:type="dcterms:W3CDTF">2025-08-05T21:33:31Z</dcterms:modified>
</cp:coreProperties>
</file>