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7" autoAdjust="0"/>
    <p:restoredTop sz="94660"/>
  </p:normalViewPr>
  <p:slideViewPr>
    <p:cSldViewPr snapToGrid="0">
      <p:cViewPr varScale="1">
        <p:scale>
          <a:sx n="126" d="100"/>
          <a:sy n="126" d="100"/>
        </p:scale>
        <p:origin x="20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7/12/25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7/12/25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7/12/25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7/12/25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2813B1AE-D7B5-41B1-92D9-C07390DE41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screentime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FEFA3E38-16F5-4DE5-A17C-9B421C2645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Created by Ryan Sponzilli using Tableau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Spring 2025 Screentime Reflection1">
            <a:extLst>
              <a:ext uri="{FF2B5EF4-FFF2-40B4-BE49-F238E27FC236}">
                <a16:creationId xmlns:a16="http://schemas.microsoft.com/office/drawing/2014/main" id="{738AB408-4878-4754-80C9-34DB701708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Spring 2025 Screentime Reflection4">
            <a:extLst>
              <a:ext uri="{FF2B5EF4-FFF2-40B4-BE49-F238E27FC236}">
                <a16:creationId xmlns:a16="http://schemas.microsoft.com/office/drawing/2014/main" id="{47F70832-FE6C-459C-A0DD-6BA9D815C5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Spring 2025 Screentime Reflection2">
            <a:extLst>
              <a:ext uri="{FF2B5EF4-FFF2-40B4-BE49-F238E27FC236}">
                <a16:creationId xmlns:a16="http://schemas.microsoft.com/office/drawing/2014/main" id="{AF9D6BDC-40EE-4F46-AE22-BDD2EA3624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Spring 2025 Screentime Reflection3">
            <a:extLst>
              <a:ext uri="{FF2B5EF4-FFF2-40B4-BE49-F238E27FC236}">
                <a16:creationId xmlns:a16="http://schemas.microsoft.com/office/drawing/2014/main" id="{4E2A435A-7726-47FA-842F-08CBD8DD8C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Spring 2025 Screentime Reflection5">
            <a:extLst>
              <a:ext uri="{FF2B5EF4-FFF2-40B4-BE49-F238E27FC236}">
                <a16:creationId xmlns:a16="http://schemas.microsoft.com/office/drawing/2014/main" id="{1933D8B7-E531-4A07-BFC0-358C3DA4D2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Spring 2025 Screentime Reflection6">
            <a:extLst>
              <a:ext uri="{FF2B5EF4-FFF2-40B4-BE49-F238E27FC236}">
                <a16:creationId xmlns:a16="http://schemas.microsoft.com/office/drawing/2014/main" id="{75E150DC-D760-4409-91EF-3A21325DB3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Microsoft Macintosh PowerPoint</Application>
  <PresentationFormat>Widescreen</PresentationFormat>
  <Paragraphs>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screentime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Sponzilli, Ryan Thomas</cp:lastModifiedBy>
  <cp:revision>1</cp:revision>
  <dcterms:created xsi:type="dcterms:W3CDTF">2025-07-13T00:38:40Z</dcterms:created>
  <dcterms:modified xsi:type="dcterms:W3CDTF">2025-07-13T00:42:56Z</dcterms:modified>
</cp:coreProperties>
</file>