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1249498-1135-40DB-B6AC-B0C477ACC0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screentime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E35964F-F4FF-49F7-A76B-B2E86B9F6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7/12/25 10:58:36 PM CDT</a:t>
            </a:r>
            <a:endParaRPr lang="en-US" dirty="0"/>
          </a:p>
          <a:p>
            <a:r>
              <a:rPr lang="en-US" dirty="0"/>
              <a:t>Created by Ryan Sponzilli with Tableau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pring 2025 Screentime Reflection1">
            <a:extLst>
              <a:ext uri="{FF2B5EF4-FFF2-40B4-BE49-F238E27FC236}">
                <a16:creationId xmlns:a16="http://schemas.microsoft.com/office/drawing/2014/main" id="{B4CFAD9B-B94B-48B1-A145-1E929CC1B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pring 2025 Screentime Reflection4">
            <a:extLst>
              <a:ext uri="{FF2B5EF4-FFF2-40B4-BE49-F238E27FC236}">
                <a16:creationId xmlns:a16="http://schemas.microsoft.com/office/drawing/2014/main" id="{4DAFE639-9AFB-45E2-96F9-1A9E383C9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pring 2025 Screentime Reflection2">
            <a:extLst>
              <a:ext uri="{FF2B5EF4-FFF2-40B4-BE49-F238E27FC236}">
                <a16:creationId xmlns:a16="http://schemas.microsoft.com/office/drawing/2014/main" id="{FF140943-D12D-49C9-97AF-A4E1FE8A8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pring 2025 Screentime Reflection3">
            <a:extLst>
              <a:ext uri="{FF2B5EF4-FFF2-40B4-BE49-F238E27FC236}">
                <a16:creationId xmlns:a16="http://schemas.microsoft.com/office/drawing/2014/main" id="{8924E1AC-CE38-43CB-B8C7-2F9C0FB45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pring 2025 Screentime Reflection5">
            <a:extLst>
              <a:ext uri="{FF2B5EF4-FFF2-40B4-BE49-F238E27FC236}">
                <a16:creationId xmlns:a16="http://schemas.microsoft.com/office/drawing/2014/main" id="{DF7B9890-96E4-4BEA-ACF7-67A02F01D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pring 2025 Screentime Reflection6">
            <a:extLst>
              <a:ext uri="{FF2B5EF4-FFF2-40B4-BE49-F238E27FC236}">
                <a16:creationId xmlns:a16="http://schemas.microsoft.com/office/drawing/2014/main" id="{50894185-F907-48DD-A496-86DE3C9B8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screentime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Sponzilli, Ryan Thomas</cp:lastModifiedBy>
  <cp:revision>1</cp:revision>
  <dcterms:created xsi:type="dcterms:W3CDTF">2025-07-13T03:58:38Z</dcterms:created>
  <dcterms:modified xsi:type="dcterms:W3CDTF">2025-07-13T03:59:39Z</dcterms:modified>
</cp:coreProperties>
</file>