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2B373BA-F027-445E-ACFA-37B363707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screentime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4E5CB63-E40B-4921-8C46-215D608A7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Ryan Sponzilli in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ring 2025 Screentime Reflection1">
            <a:extLst>
              <a:ext uri="{FF2B5EF4-FFF2-40B4-BE49-F238E27FC236}">
                <a16:creationId xmlns:a16="http://schemas.microsoft.com/office/drawing/2014/main" id="{A4B8266A-1696-4F6C-9DA3-78049E87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ring 2025 Screentime Reflection4">
            <a:extLst>
              <a:ext uri="{FF2B5EF4-FFF2-40B4-BE49-F238E27FC236}">
                <a16:creationId xmlns:a16="http://schemas.microsoft.com/office/drawing/2014/main" id="{358EC542-69F1-4041-89A9-915DE3AD4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pring 2025 Screentime Reflection2">
            <a:extLst>
              <a:ext uri="{FF2B5EF4-FFF2-40B4-BE49-F238E27FC236}">
                <a16:creationId xmlns:a16="http://schemas.microsoft.com/office/drawing/2014/main" id="{E3EC8966-D4F1-4DCC-B2FD-B6D2CBA20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pring 2025 Screentime Reflection3">
            <a:extLst>
              <a:ext uri="{FF2B5EF4-FFF2-40B4-BE49-F238E27FC236}">
                <a16:creationId xmlns:a16="http://schemas.microsoft.com/office/drawing/2014/main" id="{DED18A6D-BA09-430E-9399-425D62296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pring 2025 Screentime Reflection5">
            <a:extLst>
              <a:ext uri="{FF2B5EF4-FFF2-40B4-BE49-F238E27FC236}">
                <a16:creationId xmlns:a16="http://schemas.microsoft.com/office/drawing/2014/main" id="{D3059C82-69A8-401C-BC50-EE5D16813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pring 2025 Screentime Reflection6">
            <a:extLst>
              <a:ext uri="{FF2B5EF4-FFF2-40B4-BE49-F238E27FC236}">
                <a16:creationId xmlns:a16="http://schemas.microsoft.com/office/drawing/2014/main" id="{5ED65DF5-8471-4AFE-A59D-C47BB854E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screentime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Sponzilli, Ryan Thomas</cp:lastModifiedBy>
  <cp:revision>2</cp:revision>
  <dcterms:created xsi:type="dcterms:W3CDTF">2025-07-13T01:26:28Z</dcterms:created>
  <dcterms:modified xsi:type="dcterms:W3CDTF">2025-07-13T01:27:07Z</dcterms:modified>
</cp:coreProperties>
</file>