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1249498-1135-40DB-B6AC-B0C477ACC0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studytime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E35964F-F4FF-49F7-A76B-B2E86B9F6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Ryan Sponzilli with Tableau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D6FB5E-FEA3-DD03-8C0F-E5BF3B210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0"/>
            <a:ext cx="7772400" cy="10654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9C85F5-E4E9-B3A1-F6D4-E899AA637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934948"/>
            <a:ext cx="7772400" cy="592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362D2D-2EA0-FD6A-CA97-576098838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5964"/>
            <a:ext cx="7772400" cy="5902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E5B8DF-35A1-445B-E1B6-65308E685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0"/>
            <a:ext cx="7772400" cy="106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03A6F6-8B12-0464-9DEB-C22F88375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0"/>
            <a:ext cx="7772400" cy="10654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FE3881-C0E6-D6F4-EBEA-75D355349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914400"/>
            <a:ext cx="7772400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60AC02-AE3E-1ABE-EA5F-453A59277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0"/>
            <a:ext cx="7772400" cy="10654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B46EBFE-47FA-DDD7-4458-1F21988D5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924674"/>
            <a:ext cx="7772400" cy="593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5204D2-4A1A-354A-D8EE-B8B90FB32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0"/>
            <a:ext cx="7772400" cy="10654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8F48C09-E2B6-F7F6-4B11-FD2F294E35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765"/>
          <a:stretch>
            <a:fillRect/>
          </a:stretch>
        </p:blipFill>
        <p:spPr>
          <a:xfrm>
            <a:off x="2209800" y="914401"/>
            <a:ext cx="77724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studytime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Sponzilli, Ryan Thomas</cp:lastModifiedBy>
  <cp:revision>2</cp:revision>
  <dcterms:created xsi:type="dcterms:W3CDTF">2025-07-13T03:58:38Z</dcterms:created>
  <dcterms:modified xsi:type="dcterms:W3CDTF">2025-09-08T03:35:10Z</dcterms:modified>
</cp:coreProperties>
</file>