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FB53-0B46-43E4-9271-AE04F552C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Library management system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0562-7C4D-4698-B971-4F40E853B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820" y="3172409"/>
            <a:ext cx="6469192" cy="261879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Course_Id:CSE_3102</a:t>
            </a:r>
          </a:p>
          <a:p>
            <a:r>
              <a:rPr lang="en-US" dirty="0" err="1"/>
              <a:t>Group_Member</a:t>
            </a:r>
            <a:r>
              <a:rPr lang="en-US" dirty="0"/>
              <a:t>:</a:t>
            </a:r>
          </a:p>
          <a:p>
            <a:r>
              <a:rPr lang="en-US" dirty="0"/>
              <a:t>160211</a:t>
            </a:r>
          </a:p>
          <a:p>
            <a:r>
              <a:rPr lang="en-US" dirty="0"/>
              <a:t>150225</a:t>
            </a:r>
          </a:p>
          <a:p>
            <a:r>
              <a:rPr lang="en-US" dirty="0"/>
              <a:t>150227</a:t>
            </a:r>
          </a:p>
          <a:p>
            <a:r>
              <a:rPr lang="en-US" dirty="0" err="1"/>
              <a:t>Project_Manager</a:t>
            </a:r>
            <a:r>
              <a:rPr lang="en-US" dirty="0"/>
              <a:t>:</a:t>
            </a:r>
          </a:p>
          <a:p>
            <a:r>
              <a:rPr lang="en-US" dirty="0"/>
              <a:t>Prof. Dr. Md. </a:t>
            </a:r>
            <a:r>
              <a:rPr lang="en-US" dirty="0" err="1"/>
              <a:t>Anisur</a:t>
            </a:r>
            <a:r>
              <a:rPr lang="en-US" dirty="0"/>
              <a:t> Rahman</a:t>
            </a:r>
          </a:p>
          <a:p>
            <a:r>
              <a:rPr lang="en-US" dirty="0"/>
              <a:t>                                                  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0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A23358-B53A-4494-9AAB-9565BC10A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385762"/>
            <a:ext cx="851535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2611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</TotalTime>
  <Words>30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Slice</vt:lpstr>
      <vt:lpstr>Library management system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Avi</dc:creator>
  <cp:lastModifiedBy>Avi</cp:lastModifiedBy>
  <cp:revision>5</cp:revision>
  <dcterms:created xsi:type="dcterms:W3CDTF">2018-02-12T03:02:09Z</dcterms:created>
  <dcterms:modified xsi:type="dcterms:W3CDTF">2018-02-12T05:16:42Z</dcterms:modified>
</cp:coreProperties>
</file>