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24B4-6507-C74A-AF23-62EF48740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03D48-22D7-3642-89E3-D37A4A9BD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6364D-53B3-B84C-8ECB-DC551858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AE7E-AF7D-C74F-ABF5-D6DF41D0A764}" type="datetimeFigureOut">
              <a:rPr lang="en-JP" smtClean="0"/>
              <a:t>2020/04/21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6A51-0FB3-A241-AB2E-70F37EC5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EACE1-F6DE-B946-903E-B622DC20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95E4-E593-DE4C-ABB7-AFD9060D63C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1896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B896-F527-0841-9F6D-B4467555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CA1A3-A3C8-204E-BDF1-561DE8D44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50987-45A7-734D-950E-788A9A9A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AE7E-AF7D-C74F-ABF5-D6DF41D0A764}" type="datetimeFigureOut">
              <a:rPr lang="en-JP" smtClean="0"/>
              <a:t>2020/04/21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2DB4A-4EC2-AD4F-AA44-60A3CAA2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E4BA1-F33B-404E-967E-A0381BFE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95E4-E593-DE4C-ABB7-AFD9060D63C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1323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76754-5F20-4449-AD21-F35BE934B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F4E05-35E3-2E45-B67A-DE5BAE427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B063A-1AFE-6848-9A4A-0CC694C2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AE7E-AF7D-C74F-ABF5-D6DF41D0A764}" type="datetimeFigureOut">
              <a:rPr lang="en-JP" smtClean="0"/>
              <a:t>2020/04/21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49B8F-5CE7-4649-9BF1-E63F8FB8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1FBD8-C4FD-C047-8FDF-2946163D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95E4-E593-DE4C-ABB7-AFD9060D63C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0707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7355-EE50-0942-ADFF-D504E8BA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13B78-51BE-8942-9E14-79A1E5E7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917E-7DA5-D846-80CB-A0DEB5C3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AE7E-AF7D-C74F-ABF5-D6DF41D0A764}" type="datetimeFigureOut">
              <a:rPr lang="en-JP" smtClean="0"/>
              <a:t>2020/04/21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AD77C-0E78-1144-AAE4-001B234A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3076D-D395-F647-98F9-58015ED1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95E4-E593-DE4C-ABB7-AFD9060D63C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7191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3D5A-13C6-DC42-8BE6-45EC8A32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76B4F-F1AC-9D40-B7C5-FC6D14B33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2EC9B-AAFF-6141-8716-37719602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AE7E-AF7D-C74F-ABF5-D6DF41D0A764}" type="datetimeFigureOut">
              <a:rPr lang="en-JP" smtClean="0"/>
              <a:t>2020/04/21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6C627-129C-644C-8738-CA3E3997F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002C9-2AE9-2F4F-B0F0-ADA58F9E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95E4-E593-DE4C-ABB7-AFD9060D63C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1664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966E-B647-2F4A-9E7F-0337D4DB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55C7-F91F-BA4F-BF83-2C3E3FC18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9BFF1-2ECC-0A45-9DE9-95F717A76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A72A5-5B8D-744A-831D-7B2782A3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AE7E-AF7D-C74F-ABF5-D6DF41D0A764}" type="datetimeFigureOut">
              <a:rPr lang="en-JP" smtClean="0"/>
              <a:t>2020/04/21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FDF04-5670-2C4F-97CE-7314D524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28980-8DAC-104A-98AC-BC99CD38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95E4-E593-DE4C-ABB7-AFD9060D63C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9795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AD62-A12F-4149-93C5-CD6DD831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64EE5-E208-934B-A1F1-77DE9A5DF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8F82C-3C49-944A-8B91-736DFF009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6B464-C303-0044-AB3D-7D05A3F10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B92D3-EF48-D642-9647-CF30FF8C2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AB7485-A1EE-3149-84C6-F7789391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AE7E-AF7D-C74F-ABF5-D6DF41D0A764}" type="datetimeFigureOut">
              <a:rPr lang="en-JP" smtClean="0"/>
              <a:t>2020/04/21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30905-0618-5144-BA53-6BEAD0DD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194DBC-FA43-B14B-911A-5177D860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95E4-E593-DE4C-ABB7-AFD9060D63C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0243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7567-E863-724D-B648-21676805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B8DDF-A4D4-9E4F-8756-409190C2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AE7E-AF7D-C74F-ABF5-D6DF41D0A764}" type="datetimeFigureOut">
              <a:rPr lang="en-JP" smtClean="0"/>
              <a:t>2020/04/21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49609-433C-5E49-8900-8B2272B9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A1A64-9661-4C40-83E1-543BBB7F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95E4-E593-DE4C-ABB7-AFD9060D63C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7413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691D2-6584-9F41-87B0-568E8CD5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AE7E-AF7D-C74F-ABF5-D6DF41D0A764}" type="datetimeFigureOut">
              <a:rPr lang="en-JP" smtClean="0"/>
              <a:t>2020/04/21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F6D8F-9376-7647-9E9B-D68C5288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BAA20-2904-8748-981B-71DA2F33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95E4-E593-DE4C-ABB7-AFD9060D63C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6997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F40E-5734-7C48-840D-74BCA755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B5FE8-5465-9B42-81DB-834EFED41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31CBD-697D-9C4C-AF18-7175FF34A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5BC37-C434-004F-9197-F200BE73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AE7E-AF7D-C74F-ABF5-D6DF41D0A764}" type="datetimeFigureOut">
              <a:rPr lang="en-JP" smtClean="0"/>
              <a:t>2020/04/21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EAD5F-4468-8C45-BA9F-3470A49F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715D4-06F7-5D42-9D30-7F32A548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95E4-E593-DE4C-ABB7-AFD9060D63C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0982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B946-71C0-1641-BD22-998AF3F9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BAB59C-5E06-7B4B-986E-C19D340FC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6D07A-DDE9-AE40-94F4-DBF992D95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B9D4D-18F6-7C47-BD7B-1CBA4F41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AE7E-AF7D-C74F-ABF5-D6DF41D0A764}" type="datetimeFigureOut">
              <a:rPr lang="en-JP" smtClean="0"/>
              <a:t>2020/04/21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FAEC7-8919-2D46-ADBB-3A57A4EA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C70F0-1559-354E-9DDC-4D363F3B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F95E4-E593-DE4C-ABB7-AFD9060D63C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4717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DFEFF-EB03-BC4C-8CA1-8E7FF638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2EF48-3DEB-334C-B234-6D88FCCE3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179DB-A80D-1440-A87D-4894D7FF5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7AE7E-AF7D-C74F-ABF5-D6DF41D0A764}" type="datetimeFigureOut">
              <a:rPr lang="en-JP" smtClean="0"/>
              <a:t>2020/04/21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69774-DEEB-8242-822B-6DBD19E28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13A81-E4BA-E84E-B457-E71D514FD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F95E4-E593-DE4C-ABB7-AFD9060D63C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97269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E0B4-8BDE-5543-BDD4-CA512699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問</a:t>
            </a:r>
            <a:r>
              <a:rPr lang="en-US" altLang="ja-JP" dirty="0"/>
              <a:t>1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6BB1B-E692-DE4B-BFAF-E14B80E49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Python</a:t>
            </a:r>
            <a:r>
              <a:rPr lang="ja-JP" altLang="en-US"/>
              <a:t>に</a:t>
            </a:r>
            <a:r>
              <a:rPr lang="en-US" altLang="ja-JP" dirty="0"/>
              <a:t> </a:t>
            </a:r>
            <a:r>
              <a:rPr lang="en-JP" dirty="0"/>
              <a:t>8//3 </a:t>
            </a:r>
            <a:r>
              <a:rPr lang="ja-JP" altLang="en-US"/>
              <a:t>を計算させると、いくらになるか、確認しよう</a:t>
            </a:r>
            <a:endParaRPr lang="en-US" altLang="ja-JP" dirty="0"/>
          </a:p>
          <a:p>
            <a:r>
              <a:rPr lang="ja-JP" altLang="en-US"/>
              <a:t>ヒント：「</a:t>
            </a:r>
            <a:r>
              <a:rPr lang="en-US" altLang="ja-JP" dirty="0"/>
              <a:t>//</a:t>
            </a:r>
            <a:r>
              <a:rPr lang="ja-JP" altLang="en-US"/>
              <a:t>」は整数の割り算で、小数点以下は切り捨て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2007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E607-2816-B845-920E-F1825776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問</a:t>
            </a:r>
            <a:r>
              <a:rPr lang="en-US" altLang="ja-JP" dirty="0"/>
              <a:t>2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77DE-AC49-DD4D-AD66-D2F2D5B6A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ja-JP" dirty="0"/>
              <a:t>"apple"</a:t>
            </a:r>
            <a:r>
              <a:rPr lang="ja-JP" altLang="en-US"/>
              <a:t>という文字列の長さを表示させてみよう</a:t>
            </a:r>
            <a:endParaRPr lang="en-US" altLang="ja-JP" dirty="0"/>
          </a:p>
          <a:p>
            <a:r>
              <a:rPr lang="ja-JP" altLang="en-US"/>
              <a:t>ヒント：組み込み関数を使う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71220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D1B2-78E8-0C42-A63A-E149ACE5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問</a:t>
            </a:r>
            <a:r>
              <a:rPr lang="en-US" altLang="ja-JP" dirty="0"/>
              <a:t>3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F852A-3FA9-DE41-BA57-6B8256851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['apple', 'orange', 'banana','peach'] </a:t>
            </a:r>
            <a:r>
              <a:rPr lang="ja-JP" altLang="en-US"/>
              <a:t>というリストの３番目の要素を表示させてみよう</a:t>
            </a:r>
            <a:endParaRPr lang="en-US" altLang="ja-JP" dirty="0"/>
          </a:p>
          <a:p>
            <a:r>
              <a:rPr lang="ja-JP" altLang="en-US"/>
              <a:t>ヒント：リストの添え字（インデックス）は０から始まる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00519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24BF-FB91-C245-9A8E-C9707290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問</a:t>
            </a:r>
            <a:r>
              <a:rPr lang="en-US" altLang="ja-JP" dirty="0"/>
              <a:t>4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3307-34D5-A146-AA08-20F899C3F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JP" dirty="0"/>
              <a:t>'zero,one,two,three'</a:t>
            </a:r>
            <a:r>
              <a:rPr lang="ja-JP" altLang="en-US"/>
              <a:t>という文字列を、</a:t>
            </a:r>
            <a:r>
              <a:rPr lang="en-US" altLang="ja-JP" dirty="0"/>
              <a:t>','</a:t>
            </a:r>
            <a:r>
              <a:rPr lang="ja-JP" altLang="en-US"/>
              <a:t>で区切って、短い文字列のリストを作り、それを</a:t>
            </a:r>
            <a:r>
              <a:rPr lang="ja-JP" altLang="en-JP"/>
              <a:t>そのま</a:t>
            </a:r>
            <a:r>
              <a:rPr lang="ja-JP" altLang="en-US"/>
              <a:t>ま表示させよう</a:t>
            </a:r>
            <a:endParaRPr lang="en-US" altLang="ja-JP" dirty="0"/>
          </a:p>
          <a:p>
            <a:r>
              <a:rPr lang="ja-JP" altLang="en-US"/>
              <a:t>ヒント：文字列型のメソッドを使う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48138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4A59-EF3C-C14F-9002-9FD9FF31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問</a:t>
            </a:r>
            <a:r>
              <a:rPr lang="en-US" altLang="ja-JP" dirty="0"/>
              <a:t>5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65EAA-D0D7-ED43-8849-2E24134D9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変数</a:t>
            </a:r>
            <a:r>
              <a:rPr lang="en-US" altLang="ja-JP" dirty="0"/>
              <a:t> x </a:t>
            </a:r>
            <a:r>
              <a:rPr lang="ja-JP" altLang="en-US"/>
              <a:t>の値が負の値であれば</a:t>
            </a:r>
            <a:r>
              <a:rPr lang="en-US" altLang="ja-JP" dirty="0"/>
              <a:t>'negative'</a:t>
            </a:r>
            <a:r>
              <a:rPr lang="ja-JP" altLang="en-US"/>
              <a:t>と、そうでなければ</a:t>
            </a:r>
            <a:r>
              <a:rPr lang="en-US" altLang="ja-JP" dirty="0"/>
              <a:t>'non-negative'</a:t>
            </a:r>
            <a:r>
              <a:rPr lang="ja-JP" altLang="en-US"/>
              <a:t>と表示させる</a:t>
            </a:r>
            <a:r>
              <a:rPr lang="en-US" altLang="ja-JP" dirty="0"/>
              <a:t>if</a:t>
            </a:r>
            <a:r>
              <a:rPr lang="ja-JP" altLang="en-US"/>
              <a:t>文を書いてみよう</a:t>
            </a:r>
            <a:endParaRPr lang="en-US" altLang="ja-JP" dirty="0"/>
          </a:p>
          <a:p>
            <a:r>
              <a:rPr lang="ja-JP" altLang="en-US"/>
              <a:t>ヒント：</a:t>
            </a:r>
            <a:r>
              <a:rPr lang="en-US" dirty="0"/>
              <a:t>if </a:t>
            </a:r>
            <a:r>
              <a:rPr lang="en-US" altLang="ja-JP" dirty="0"/>
              <a:t>〜 else </a:t>
            </a:r>
            <a:r>
              <a:rPr lang="ja-JP" altLang="en-US"/>
              <a:t>文を使う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31056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D70F-B1DC-3A42-9DB9-5D062D47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問</a:t>
            </a:r>
            <a:r>
              <a:rPr lang="en-US" altLang="ja-JP" dirty="0"/>
              <a:t>6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06703-D6CE-914F-812B-C6B381B39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11</a:t>
            </a:r>
            <a:r>
              <a:rPr lang="ja-JP" altLang="en-US"/>
              <a:t>から</a:t>
            </a:r>
            <a:r>
              <a:rPr lang="en-US" altLang="ja-JP" dirty="0"/>
              <a:t>20</a:t>
            </a:r>
            <a:r>
              <a:rPr lang="ja-JP" altLang="en-US"/>
              <a:t>までの自然数を、一つずつ、改行しながら表示させる</a:t>
            </a:r>
            <a:r>
              <a:rPr lang="en-US" altLang="ja-JP" dirty="0"/>
              <a:t>for</a:t>
            </a:r>
            <a:r>
              <a:rPr lang="ja-JP" altLang="en-US"/>
              <a:t>ループを書いてみよう</a:t>
            </a:r>
            <a:endParaRPr lang="en-US" altLang="ja-JP" dirty="0"/>
          </a:p>
          <a:p>
            <a:r>
              <a:rPr lang="ja-JP" altLang="en-US"/>
              <a:t>ヒント：</a:t>
            </a:r>
            <a:r>
              <a:rPr lang="en-US" altLang="ja-JP" dirty="0"/>
              <a:t>range</a:t>
            </a:r>
            <a:r>
              <a:rPr lang="ja-JP" altLang="en-US"/>
              <a:t>関数を使うとよい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63908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B960-1D7D-A640-A2FA-9E87CF08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問</a:t>
            </a:r>
            <a:r>
              <a:rPr lang="en-US" altLang="ja-JP" dirty="0"/>
              <a:t>7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CC1BC-0BAB-C047-91C8-B59EC949E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与らえた数を</a:t>
            </a:r>
            <a:r>
              <a:rPr lang="en-JP" altLang="ja-JP" dirty="0"/>
              <a:t>2</a:t>
            </a:r>
            <a:r>
              <a:rPr lang="ja-JP" altLang="en-JP"/>
              <a:t>倍して</a:t>
            </a:r>
            <a:r>
              <a:rPr lang="ja-JP" altLang="en-US"/>
              <a:t>返す関数を書き、それに適当な値を渡して呼び出すプログラムを書いてみよう</a:t>
            </a:r>
            <a:endParaRPr lang="en-US" altLang="ja-JP" dirty="0"/>
          </a:p>
          <a:p>
            <a:r>
              <a:rPr lang="ja-JP" altLang="en-US"/>
              <a:t>ヒント：</a:t>
            </a:r>
            <a:r>
              <a:rPr lang="en-US" altLang="ja-JP" dirty="0"/>
              <a:t>return</a:t>
            </a:r>
            <a:r>
              <a:rPr lang="ja-JP" altLang="en-US"/>
              <a:t>を使って値を返すのを忘れないように。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18581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234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問1</vt:lpstr>
      <vt:lpstr>問2</vt:lpstr>
      <vt:lpstr>問3</vt:lpstr>
      <vt:lpstr>問4</vt:lpstr>
      <vt:lpstr>問5</vt:lpstr>
      <vt:lpstr>問6</vt:lpstr>
      <vt:lpstr>問7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Python問題集</dc:title>
  <dc:creator>正田 備也</dc:creator>
  <cp:lastModifiedBy>正田 備也</cp:lastModifiedBy>
  <cp:revision>32</cp:revision>
  <dcterms:created xsi:type="dcterms:W3CDTF">2020-04-10T02:46:22Z</dcterms:created>
  <dcterms:modified xsi:type="dcterms:W3CDTF">2020-04-21T04:12:24Z</dcterms:modified>
</cp:coreProperties>
</file>