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 0.20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pt.cc/fbdOZx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.gl/forms/mq0F6u82AKiw4tt3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o.gl/forms/epctvoGTRxeDsFIH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/ml-2017fall-hw1/rules" TargetMode="External"/><Relationship Id="rId4" Type="http://schemas.openxmlformats.org/officeDocument/2006/relationships/hyperlink" Target="https://goo.gl/forms/LOX5W6ByDPSNWA6N2" TargetMode="External"/><Relationship Id="rId5" Type="http://schemas.openxmlformats.org/officeDocument/2006/relationships/hyperlink" Target="https://ppt.cc/fTfDNx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004150" y="21070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HW1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deadline：10/12/2017 11:59:00 PM (GMT+8) 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Github code &amp; report deadline：2017/10/13 11:59:00 (GMT+8)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Github commit為local端時間，請注意你電腦時間，並且上Github確認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b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你的Github上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至少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需要有下列三個檔案：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ML2017FALL/hw1/report.pdf   (請按照page. 13提供之templete撰寫)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ML2017FALL/hw1/hw1.sh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ML2017FALL/hw1/hw1_best.sh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如果你有其他程式檔案，請一併上傳，e.g. xxx.py等等。另外，請不要上傳與作業無關檔案以及data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請各位自行跑training部分，儲存訓練完的模型參數，一併上傳至github，hw1.sh &amp; hw1_best.sh僅執行testing部分。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批改方式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536624"/>
            <a:ext cx="8520600" cy="5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 data會shuffle過，請勿直接輸出事先存取的答案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助教批改改程式時，會用下列的方法執行：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hw1.sh  [input file]  [output file]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bash  hw1_best.sh  [input file]  [output file]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input file	: 助教提供test.csv的路徑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output file 	: 助教提供output的路徑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e.g.  如果為 </a:t>
            </a:r>
            <a:r>
              <a:rPr i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bash  hw1.sh ./data/test.csv  ./result/res.csv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       則hw1.sh 最後需要產生一個 res.csv的檔案在result資料夾中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hw1.sh與hw1_best.sh皆需要在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3分鐘內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跑出結果，否則不會拿到分數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請勿在程式內寫死路徑、並且只能output在助教給定的路徑，不然會有permission denied的問題！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配分 (5%) - kaggle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Rank：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leaderboard的simple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超過public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超過private leaderboard的simple baseline分數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超過private leaderboard的strong baseline分數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0.8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%) 10/5 23:59 前超過public simple baseline </a:t>
            </a:r>
            <a:b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(1%) kaggle排名前五名(且願意上台跟大家分享的同學)</a:t>
            </a:r>
            <a:b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hw1.sh的結果必須超過public simple baseline，且hw1_best.sh需要重現在kaggle上面的成績，否則程式部分0分，report部分也會是部分給分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配分 (5%) - report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report.pdf：PDF檔!!!!!!!!</a:t>
            </a:r>
            <a:b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(限制：中文(非中文母語者用英文)&amp;不能超過2頁、請使用template作答) 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請實做以下兩種不同feature的模型，回答第 (1) ~ (3) 題： 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■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抽全部9小時內的污染源feature的一次項(加bias) 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■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抽全部9小時內pm2.5的一次項當作feature(加bias)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記錄誤差值 (RMSE)(根據kaggle public+private分數)，討論兩種feature的影響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將feature從抽前9小時改成抽前5小時，討論其變化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Regularization on all the weight with λ=0.1、0.01、0.001、0.0001，並作圖顯示訓練後的差別(with RMSE)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證明linear regression的close form</a:t>
            </a:r>
            <a:b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template：</a:t>
            </a:r>
            <a:b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https://ppt.cc/fbdOZx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policy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錯誤，kaggle分數直接0分。若是格式錯誤，請在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  <a:b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Kaggle超過deadline可以繼續上傳但不計入成績。</a:t>
            </a:r>
            <a:b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  <a:b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https://goo.gl/forms/mq0F6u82AKiw4tt33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(遲交才必需填寫)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至Github再填表單，助教會根據表單填寫時間當作繳交時間。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如果只有做一個方法是否需要繳交兩份script？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Ans.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是的。如果只有做linear regression，kaggle上的分數也是linear regression  的話，也麻煩交兩份script。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2. 表單填錯怎麼辦？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Ans.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請直接重新填即可，會以最新的表單為準。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提醒，表單只是蒐集各位github repo url，不需每次git push都填一次表單。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再次提醒，修課同學一定都要填寫！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小老師制度 (手把手教學)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在10/4</a:t>
            </a:r>
            <a:r>
              <a:rPr lang="zh-TW"/>
              <a:t>以前超過simple baseline並願意在10/6在上課時間教導同學撰寫作業一程式，請填寫一下表單：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https://goo.gl/forms/epctvoGTRxeDsFIH2</a:t>
            </a:r>
            <a:br>
              <a:rPr lang="zh-TW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10/5將公布小老師名單在作業網頁，人數太多將以符合以下標準的同學為主:</a:t>
            </a:r>
            <a:br>
              <a:rPr lang="zh-TW"/>
            </a:br>
            <a:r>
              <a:rPr lang="zh-TW"/>
              <a:t>1. 沒有當過小老師 </a:t>
            </a:r>
            <a:br>
              <a:rPr lang="zh-TW"/>
            </a:br>
            <a:r>
              <a:rPr lang="zh-TW"/>
              <a:t>2. kaggle成績排名較高 </a:t>
            </a:r>
            <a:br>
              <a:rPr lang="zh-TW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小老師當次成績 +1%</a:t>
            </a: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hw1介紹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train/test data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Kaggle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作業規定、繳交格式、批改方式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配分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FAQ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Github (請看hw0影片)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Predict PM2.5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688433"/>
            <a:ext cx="363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555555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本次作業的資料是從中央氣象局網站下載的真實觀測資料，希望大家利用linear regression或其他方法預測PM2.5的數值。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7231" l="26148" r="29591" t="16087"/>
          <a:stretch/>
        </p:blipFill>
        <p:spPr>
          <a:xfrm>
            <a:off x="4012150" y="232850"/>
            <a:ext cx="4921899" cy="63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</a:t>
            </a:r>
            <a:r>
              <a:rPr lang="zh-TW"/>
              <a:t>簡介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本次作業使用豐原站的觀測記錄，分成train set跟test set，train set是豐原站每個月的前20天所有資料。test set則是從豐原站剩下的資料中取樣出來。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❖"/>
            </a:pP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train.csv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：每個月前20天的完整資料。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Char char="❖"/>
            </a:pP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test_X.csv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：從剩下的資料當中取樣出連續的10小時為一筆，前九小時的所有觀測數據當作feature，第十小時的PM2.5當作answer。一共取出240筆不重複的test data，請根據feauure預測這240筆的PM2.5。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69975" y="1738400"/>
            <a:ext cx="9004050" cy="4730834"/>
            <a:chOff x="69975" y="1738400"/>
            <a:chExt cx="9004050" cy="4730834"/>
          </a:xfrm>
        </p:grpSpPr>
        <p:pic>
          <p:nvPicPr>
            <p:cNvPr id="83" name="Shape 83"/>
            <p:cNvPicPr preferRelativeResize="0"/>
            <p:nvPr/>
          </p:nvPicPr>
          <p:blipFill rotWithShape="1">
            <a:blip r:embed="rId3">
              <a:alphaModFix/>
            </a:blip>
            <a:srcRect b="11150" l="0" r="1526" t="26062"/>
            <a:stretch/>
          </p:blipFill>
          <p:spPr>
            <a:xfrm>
              <a:off x="69975" y="1738400"/>
              <a:ext cx="9004050" cy="47308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Shape 84"/>
            <p:cNvSpPr/>
            <p:nvPr/>
          </p:nvSpPr>
          <p:spPr>
            <a:xfrm>
              <a:off x="1224650" y="2254900"/>
              <a:ext cx="559800" cy="3837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</a:t>
            </a:r>
            <a:endParaRPr/>
          </a:p>
        </p:txBody>
      </p:sp>
      <p:grpSp>
        <p:nvGrpSpPr>
          <p:cNvPr id="90" name="Shape 90"/>
          <p:cNvGrpSpPr/>
          <p:nvPr/>
        </p:nvGrpSpPr>
        <p:grpSpPr>
          <a:xfrm>
            <a:off x="638275" y="1617300"/>
            <a:ext cx="7285400" cy="4711966"/>
            <a:chOff x="638275" y="1617300"/>
            <a:chExt cx="7285400" cy="4711966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/>
            </a:blip>
            <a:srcRect b="11686" l="0" r="28856" t="26933"/>
            <a:stretch/>
          </p:blipFill>
          <p:spPr>
            <a:xfrm>
              <a:off x="638275" y="1617300"/>
              <a:ext cx="7285400" cy="4711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1994425" y="1866133"/>
              <a:ext cx="4851900" cy="3950100"/>
            </a:xfrm>
            <a:prstGeom prst="rect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46325" y="3810067"/>
              <a:ext cx="548100" cy="201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預測test set中的240筆PM2.5，上傳至Kaggle。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上傳格式為csv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第一行必須是 id,value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➢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第二行開始，每行分別為id及預測數值，以逗點分開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範例格式：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67494" l="0" r="84957" t="5668"/>
          <a:stretch/>
        </p:blipFill>
        <p:spPr>
          <a:xfrm>
            <a:off x="1641425" y="3383508"/>
            <a:ext cx="1865352" cy="2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網址：</a:t>
            </a:r>
            <a:r>
              <a:rPr lang="zh-TW" u="sng">
                <a:solidFill>
                  <a:schemeClr val="accent5"/>
                </a:solidFill>
                <a:highlight>
                  <a:schemeClr val="lt1"/>
                </a:highlight>
                <a:hlinkClick r:id="rId3"/>
              </a:rPr>
              <a:t>https://www.kaggle.com/c/ml-2017fall-hw1</a:t>
            </a:r>
            <a:r>
              <a:rPr lang="zh-TW">
                <a:highlight>
                  <a:schemeClr val="lt1"/>
                </a:highlight>
              </a:rPr>
              <a:t> </a:t>
            </a:r>
            <a:endParaRPr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請至kaggle創帳號登入 (務必使用@ntu.edu.tw信箱)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隊名：學號_任意名稱 (ex.b02901000_gai)，旁聽同學則避免使用此命名原則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每日上傳上限5次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test.csv的240筆資料分為：120筆public、120筆private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Leaderboard上顯示的是public的分數，在死線前可選擇兩份答案作為private的評分依據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最後計分排名將將會考慮到public以及private的成績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kaggle deadline：10/12/2017 11:59:00 PM (GMT+8)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github code &amp; report deadline：2017/10/13 11:59:00  (GMT+8)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請填寫github url表單：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https://goo.gl/forms/LOX5W6ByDPSNWA6N2</a:t>
            </a:r>
            <a:r>
              <a:rPr lang="zh-TW"/>
              <a:t> </a:t>
            </a:r>
            <a:br>
              <a:rPr lang="zh-TW"/>
            </a:br>
            <a:r>
              <a:rPr lang="zh-TW"/>
              <a:t>github url回應：</a:t>
            </a:r>
            <a:r>
              <a:rPr lang="zh-TW" u="sng">
                <a:solidFill>
                  <a:schemeClr val="accent5"/>
                </a:solidFill>
                <a:hlinkClick r:id="rId5"/>
              </a:rPr>
              <a:t>https://ppt.cc/fTfDNx</a:t>
            </a:r>
            <a:br>
              <a:rPr lang="zh-TW"/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#請每位修課同學務必填寫，hw0填過的也再填一次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作業規定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Only 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 3.5+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 available</a:t>
            </a:r>
            <a:b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請實作linear regression，方法限定使用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Gradient Descent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若想嘗試其他方法也可以，但是仍然需實作linear regression。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不能使用現成套件，只能使用numpy、scipy以及pandas。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 Standard library可以 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(numpy.linalg.lstsq是不可以用的!!!)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若需要使用其他套件，請在Deadline前寄信至助教信箱詢問，並請簡述原因。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版本要求：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3.5+	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 1.13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