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Started playing around with implementing some the scheduling algorithms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Purely as a proof of concept and a challenge to test some of the concepts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Won’t reintroduce too much theory on new algorithms as we have already seen presentations on lottery and multi-level feedback queues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 will attempt to share the architecture of my test suite from a high level and show them in practice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dd22f3116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dd22f3116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dd22f3116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dd22f3116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Queues should be able to handle FIFO or LIFO and sorting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producer produces new processes based on their arrival time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consumer runs algorithms on the arrived processes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strategy pattern is a behaviour design pattern that enables selecting an algorithm at runtime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opaque pointer idiom hides the implementation of structs and is a form of encapsulation in C (will show examples later)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dd22f3116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dd22f3116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Name is used for identification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tick counter is how many ticks this process has run.  When it reaches service time its complete.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Completion time is the current system tick when finished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d22f3116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d22f3116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arrival queue is a list of processes sorted by arrival time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When the system tick reaches a process arrival time its moved from the arrival queue to the algorithm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When processes are finished their service time they are moved to the completion queue so we can calculate the average turnaround and wait time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dd22f3116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dd22f3116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Algorithms operate every scheduler clock tick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need to know what to do with a process when it arrives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need to know if there a processes available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need to know which process should be serviced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They need to know what to do with a process when serviced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dd22f3116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dd22f3116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Turns out basic algorithms only need a sorted queue on process data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more advanced algorithms need their own data structure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They key thing with lottery is how to assign tickets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MLFQ is unverified.  The implementation is limited to FIFO queues and Round Robin algorithm.  The quantum for each queue is doubled.  There is no starvation prevention of promoting processes.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dd22f3116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dd22f3116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Tested against the review questions for verification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input is scripted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In theory the output is designed so it can easily be parsed by a script and verified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dd22f3116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dd22f3116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Demo each algorithm output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Show queue operations and tests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Show implementations (start at main, strategy)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Show scheduler (producer/consumer)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Show opaque pointers / encapsulation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yjen/os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Scheduling</a:t>
            </a:r>
            <a:endParaRPr sz="6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Implementing and Testing</a:t>
            </a:r>
            <a:endParaRPr sz="30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300" y="1793280"/>
            <a:ext cx="12287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to Start?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Requirements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Processes arrive at an arrival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 run for their service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scheduler supports more than one algorithm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scheduler coordinates on clock ticks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3837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Actors</a:t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Processes, Scheduler, Algorithms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/>
              <a:t>Data Structures</a:t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Queues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819125" y="1919075"/>
            <a:ext cx="34752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Design Patterns</a:t>
            </a:r>
            <a:endParaRPr b="1"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Producer / Consumer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Strategy Pattern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Opaque Pointer Idiom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Model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Key </a:t>
            </a:r>
            <a:r>
              <a:rPr b="1" lang="en-GB" sz="2400"/>
              <a:t>Data Members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Arrival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Service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Completion time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Tick Counter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Scheduler Model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Key Data Members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arrival queue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completion queue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algorithm to use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system clock tick counter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Strategy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Callback Interface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OnProcessArrive  :  a process arrives in the algorithm queue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OnProcessReady  :  the algorithm queue has processes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OnProcessGet       :  gets the next process from the algorithm queue</a:t>
            </a:r>
            <a:endParaRPr b="1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OnProcessPut       :  puts a process back into the algorithm queue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Implementations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1900" y="1919075"/>
            <a:ext cx="3906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Basic Queue Algorithms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FCFS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Come as you are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Keep current process, shortest next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 (pre-emptive)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Prempt shortest process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87100" y="1948950"/>
            <a:ext cx="3906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Advanced Algorithms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RR (queue, quantum)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Quantum premption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Lottery (queue, tickets)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Proportionally random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MLFQ (multiple queues)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Priority queues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Basics First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fundamental queue implementation must be reliable (unit tests)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/>
              <a:t>Algorithm </a:t>
            </a:r>
            <a:r>
              <a:rPr b="1" lang="en-GB" sz="2400"/>
              <a:t>Implementations</a:t>
            </a:r>
            <a:endParaRPr b="1"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Processes read over standard input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tick, the serviced process is printed to standard output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 scripts can generate input and parse output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Time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919075"/>
            <a:ext cx="5274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Time to go down the gopher hole!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Available at </a:t>
            </a:r>
            <a:r>
              <a:rPr b="1" lang="en-GB" u="sng">
                <a:solidFill>
                  <a:schemeClr val="hlink"/>
                </a:solidFill>
                <a:hlinkClick r:id="rId3"/>
              </a:rPr>
              <a:t>github.com/ryjen/os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Find bugs, fork, change, whatever.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475" y="2041950"/>
            <a:ext cx="1848125" cy="255147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