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Started playing around with implementing some the scheduling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Purely as a proof of concept and a challenge to test some of the concepts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Won’t reintroduce too much theory on new algorithms as we have already seen presentations on lottery and multi-level feedback queues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will attempt to share the architecture of my test suite from a high level and show them in practice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d22f31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d22f31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 each algorithm output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queue operations and tests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implementations (start at main, strategy)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scheduler (producer/consumer)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opaque pointers / encapsulation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22f311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22f311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22f311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22f311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Queues should be able to handle FIFO or LIFO and sorting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producer produces new processes based on their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consumer runs algorithms on the arrived processes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strategy pattern is a behaviour design pattern that enables selecting an algorithm at runtime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opaque pointer idiom hides the implementation of structs and is a form of encapsulation in C (will show examples later)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22f311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22f311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Name is used for identification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tick counter is how many ticks this process has run.  When it reaches service time its complete.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Completion time is the current system tick when finished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22f311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22f311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arrival queue is a list of processes sorted by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the system tick reaches a process arrival time its moved from the arrival queue to the algorithm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processes are finished their service time they are moved to the completion queue so we can calculate the average turnaround and wait time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d22f311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d22f31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Algorithms operate every scheduler clock tick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it arrives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if there a processes available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which process should be serviced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serviced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d22f31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d22f31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Turns out basic algorithms only need a sorted queue on process data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more advanced algorithms need their own data 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They key thing with lottery is how to assign tickets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MLFQ is unverified.  The implementation is limited to FIFO queues and Round Robin algorithm.  The quantum for each queue is doubled.  There is no starvation prevention of promoting processes.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2a30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2a30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d22f31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d22f3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Tested against the review questions for verification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input is scripted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theory the output is designed so it can easily be parsed by a script and verified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yjen/os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Scheduling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Implementing and Testing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00" y="1793280"/>
            <a:ext cx="1228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527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to go down the gopher hole!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at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github.com/ryjen/os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Find bugs, fork, change, whatever.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75" y="2041950"/>
            <a:ext cx="1848125" cy="25514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Start?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Requirements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arrive at an 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run for their 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supports more than one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coordinates on clock ticks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Actors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Processes, Scheduler, Algorithms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Data Structures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Queues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19125" y="1919075"/>
            <a:ext cx="3475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Producer / Consumer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Strategy Pattern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Opaque Pointer Idiom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Model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</a:t>
            </a:r>
            <a:r>
              <a:rPr b="1" lang="en-GB" sz="2400"/>
              <a:t>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Completion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 Counter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 Model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arrival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completion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algorithm to use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system clock tick counter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Strategy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Callback Interface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OnProcessArrive  :  a process arrives in the algorithm queue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OnProcessReady  :  the algorithm queue has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OnProcessGet       :  gets the next process from the algorithm queue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OnProcessPut       :  puts a process back into the algorithm queue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 Queue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FCFS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Come as you 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current process, shortest next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 (pre-emptive)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Prempt shortest process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87100" y="1948950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Advanced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RR (queue, quantum)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Quantum premption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Lottery (queue, tickets)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Proportionally random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MLFQ (multiple queues)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Priority 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 / Producer / Consumer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9813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Process added to scheduler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8797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 waits for process arrival 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619400" y="2934450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</a:t>
            </a:r>
            <a:endParaRPr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Sends Process to Algorithm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572700" y="2934475"/>
            <a:ext cx="1170000" cy="117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Consumer Runs Algorithm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2553600" y="2011075"/>
            <a:ext cx="0" cy="28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3821100" y="2045238"/>
            <a:ext cx="950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Producer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6124700" y="2047650"/>
            <a:ext cx="0" cy="28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6606025" y="2047650"/>
            <a:ext cx="1060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Consumer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2" name="Google Shape;122;p20"/>
          <p:cNvCxnSpPr>
            <a:stCxn id="114" idx="3"/>
            <a:endCxn id="115" idx="1"/>
          </p:cNvCxnSpPr>
          <p:nvPr/>
        </p:nvCxnSpPr>
        <p:spPr>
          <a:xfrm>
            <a:off x="2151300" y="3519475"/>
            <a:ext cx="7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1014750" y="2045250"/>
            <a:ext cx="1060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Scheduler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4" name="Google Shape;124;p20"/>
          <p:cNvCxnSpPr>
            <a:stCxn id="115" idx="3"/>
            <a:endCxn id="116" idx="1"/>
          </p:cNvCxnSpPr>
          <p:nvPr/>
        </p:nvCxnSpPr>
        <p:spPr>
          <a:xfrm>
            <a:off x="4049700" y="3519475"/>
            <a:ext cx="5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6" idx="3"/>
            <a:endCxn id="117" idx="1"/>
          </p:cNvCxnSpPr>
          <p:nvPr/>
        </p:nvCxnSpPr>
        <p:spPr>
          <a:xfrm>
            <a:off x="5789400" y="3519450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/>
          <p:nvPr/>
        </p:nvSpPr>
        <p:spPr>
          <a:xfrm>
            <a:off x="253250" y="3373225"/>
            <a:ext cx="316800" cy="292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8190700" y="3348775"/>
            <a:ext cx="378000" cy="341400"/>
          </a:xfrm>
          <a:prstGeom prst="donut">
            <a:avLst>
              <a:gd fmla="val 25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0"/>
          <p:cNvCxnSpPr>
            <a:stCxn id="126" idx="6"/>
            <a:endCxn id="114" idx="1"/>
          </p:cNvCxnSpPr>
          <p:nvPr/>
        </p:nvCxnSpPr>
        <p:spPr>
          <a:xfrm>
            <a:off x="570050" y="3519475"/>
            <a:ext cx="4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17" idx="3"/>
            <a:endCxn id="127" idx="2"/>
          </p:cNvCxnSpPr>
          <p:nvPr/>
        </p:nvCxnSpPr>
        <p:spPr>
          <a:xfrm>
            <a:off x="7742700" y="3519475"/>
            <a:ext cx="4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/>
          <p:nvPr/>
        </p:nvSpPr>
        <p:spPr>
          <a:xfrm>
            <a:off x="6700552" y="4119675"/>
            <a:ext cx="965987" cy="495550"/>
          </a:xfrm>
          <a:custGeom>
            <a:pathLst>
              <a:path extrusionOk="0" h="19822" w="28607">
                <a:moveTo>
                  <a:pt x="1598" y="0"/>
                </a:moveTo>
                <a:cubicBezTo>
                  <a:pt x="1679" y="2844"/>
                  <a:pt x="-2140" y="14058"/>
                  <a:pt x="2085" y="17064"/>
                </a:cubicBezTo>
                <a:cubicBezTo>
                  <a:pt x="6310" y="20071"/>
                  <a:pt x="22968" y="20802"/>
                  <a:pt x="26949" y="18039"/>
                </a:cubicBezTo>
                <a:cubicBezTo>
                  <a:pt x="30931" y="15276"/>
                  <a:pt x="26137" y="3413"/>
                  <a:pt x="25974" y="48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0"/>
          <p:cNvSpPr txBox="1"/>
          <p:nvPr/>
        </p:nvSpPr>
        <p:spPr>
          <a:xfrm>
            <a:off x="6624350" y="4153175"/>
            <a:ext cx="10605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time slice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Basics First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fundamental queue implementation must be reliable (unit tests)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Algorithm </a:t>
            </a:r>
            <a:r>
              <a:rPr b="1" lang="en-GB" sz="2400"/>
              <a:t>Implementations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read over standard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tick, the serviced process is printed to standard output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scripts can generate input and parse 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