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handoutMasterIdLst>
    <p:handoutMasterId r:id="rId20"/>
  </p:handoutMasterIdLst>
  <p:sldIdLst>
    <p:sldId id="259" r:id="rId2"/>
    <p:sldId id="292" r:id="rId3"/>
    <p:sldId id="263" r:id="rId4"/>
    <p:sldId id="267" r:id="rId5"/>
    <p:sldId id="265" r:id="rId6"/>
    <p:sldId id="280" r:id="rId7"/>
    <p:sldId id="317" r:id="rId8"/>
    <p:sldId id="311" r:id="rId9"/>
    <p:sldId id="318" r:id="rId10"/>
    <p:sldId id="315" r:id="rId11"/>
    <p:sldId id="316" r:id="rId12"/>
    <p:sldId id="319" r:id="rId13"/>
    <p:sldId id="321" r:id="rId14"/>
    <p:sldId id="320" r:id="rId15"/>
    <p:sldId id="293" r:id="rId16"/>
    <p:sldId id="281" r:id="rId17"/>
    <p:sldId id="282"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5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37" autoAdjust="0"/>
  </p:normalViewPr>
  <p:slideViewPr>
    <p:cSldViewPr snapToGrid="0" snapToObjects="1">
      <p:cViewPr>
        <p:scale>
          <a:sx n="70" d="100"/>
          <a:sy n="70" d="100"/>
        </p:scale>
        <p:origin x="-58" y="-58"/>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403"/>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671243-7275-4DEA-999F-676E7B182AB6}" type="doc">
      <dgm:prSet loTypeId="urn:microsoft.com/office/officeart/2005/8/layout/vList5" loCatId="" qsTypeId="urn:microsoft.com/office/officeart/2005/8/quickstyle/simple1" qsCatId="simple" csTypeId="urn:microsoft.com/office/officeart/2005/8/colors/accent1_5" csCatId="accent1" phldr="1"/>
      <dgm:spPr/>
      <dgm:t>
        <a:bodyPr/>
        <a:lstStyle/>
        <a:p>
          <a:endParaRPr lang="en-US"/>
        </a:p>
      </dgm:t>
    </dgm:pt>
    <dgm:pt modelId="{49FA7FF9-DE33-431B-8979-5E837C0C2ABA}">
      <dgm:prSet phldrT="[Text]" custT="1"/>
      <dgm:spPr/>
      <dgm:t>
        <a:bodyPr/>
        <a:lstStyle/>
        <a:p>
          <a:r>
            <a:rPr lang="en-US" sz="2800" dirty="0" smtClean="0"/>
            <a:t>Processes</a:t>
          </a:r>
          <a:endParaRPr lang="en-US" sz="2800" dirty="0"/>
        </a:p>
      </dgm:t>
    </dgm:pt>
    <dgm:pt modelId="{DF7E4329-2E31-44D4-B88E-E513FC5472DA}" type="parTrans" cxnId="{F388C405-F6EC-4BED-AD3B-68C8442977F4}">
      <dgm:prSet/>
      <dgm:spPr/>
      <dgm:t>
        <a:bodyPr/>
        <a:lstStyle/>
        <a:p>
          <a:endParaRPr lang="en-US"/>
        </a:p>
      </dgm:t>
    </dgm:pt>
    <dgm:pt modelId="{34ABB513-40A8-4C1E-990E-77836F74AC0C}" type="sibTrans" cxnId="{F388C405-F6EC-4BED-AD3B-68C8442977F4}">
      <dgm:prSet/>
      <dgm:spPr/>
      <dgm:t>
        <a:bodyPr/>
        <a:lstStyle/>
        <a:p>
          <a:endParaRPr lang="en-US"/>
        </a:p>
      </dgm:t>
    </dgm:pt>
    <dgm:pt modelId="{2975AAE4-D2CD-485C-A69E-5C711CACEE08}">
      <dgm:prSet phldrT="[Text]" custT="1"/>
      <dgm:spPr/>
      <dgm:t>
        <a:bodyPr/>
        <a:lstStyle/>
        <a:p>
          <a:r>
            <a:rPr lang="en-US" sz="3200" dirty="0" smtClean="0"/>
            <a:t>Test Tools</a:t>
          </a:r>
          <a:endParaRPr lang="en-US" sz="3200" dirty="0"/>
        </a:p>
      </dgm:t>
    </dgm:pt>
    <dgm:pt modelId="{50ADE76C-3C6D-4861-AA0B-D781443A3326}" type="parTrans" cxnId="{9856A849-7E11-4EB1-95C5-6F769E417FAB}">
      <dgm:prSet/>
      <dgm:spPr/>
      <dgm:t>
        <a:bodyPr/>
        <a:lstStyle/>
        <a:p>
          <a:endParaRPr lang="en-US"/>
        </a:p>
      </dgm:t>
    </dgm:pt>
    <dgm:pt modelId="{1D6E1685-9E08-47D7-A5B0-75AEBF93AB9A}" type="sibTrans" cxnId="{9856A849-7E11-4EB1-95C5-6F769E417FAB}">
      <dgm:prSet/>
      <dgm:spPr/>
      <dgm:t>
        <a:bodyPr/>
        <a:lstStyle/>
        <a:p>
          <a:endParaRPr lang="en-US"/>
        </a:p>
      </dgm:t>
    </dgm:pt>
    <dgm:pt modelId="{5A1A5514-5E5E-48EF-BBC4-D31F56645D17}">
      <dgm:prSet phldrT="[Text]" custT="1"/>
      <dgm:spPr/>
      <dgm:t>
        <a:bodyPr/>
        <a:lstStyle/>
        <a:p>
          <a:r>
            <a:rPr lang="en-US" sz="1600" dirty="0" smtClean="0"/>
            <a:t>Characterize needed types of test tools (if any)</a:t>
          </a:r>
          <a:endParaRPr lang="en-US" sz="1600" dirty="0"/>
        </a:p>
      </dgm:t>
    </dgm:pt>
    <dgm:pt modelId="{0474E8B6-4EF1-4397-AD5F-CAE70D58DF45}" type="parTrans" cxnId="{B55F7A79-EE68-4C0C-A9E3-D46C3C35B91D}">
      <dgm:prSet/>
      <dgm:spPr/>
      <dgm:t>
        <a:bodyPr/>
        <a:lstStyle/>
        <a:p>
          <a:endParaRPr lang="en-US"/>
        </a:p>
      </dgm:t>
    </dgm:pt>
    <dgm:pt modelId="{C90986E4-2548-4060-AB5B-5F521285C058}" type="sibTrans" cxnId="{B55F7A79-EE68-4C0C-A9E3-D46C3C35B91D}">
      <dgm:prSet/>
      <dgm:spPr/>
      <dgm:t>
        <a:bodyPr/>
        <a:lstStyle/>
        <a:p>
          <a:endParaRPr lang="en-US"/>
        </a:p>
      </dgm:t>
    </dgm:pt>
    <dgm:pt modelId="{1058691D-463B-4023-ADBC-348D32F8EAC4}">
      <dgm:prSet phldrT="[Text]" custT="1"/>
      <dgm:spPr/>
      <dgm:t>
        <a:bodyPr/>
        <a:lstStyle/>
        <a:p>
          <a:r>
            <a:rPr lang="en-US" sz="2400" dirty="0" smtClean="0"/>
            <a:t>Interop Laboratory</a:t>
          </a:r>
          <a:endParaRPr lang="en-US" sz="2400" dirty="0"/>
        </a:p>
      </dgm:t>
    </dgm:pt>
    <dgm:pt modelId="{7659D9BD-3770-4F0B-941A-2F87758DE1E0}" type="parTrans" cxnId="{E4DEFEBE-D253-45E9-BE74-16E0353397F4}">
      <dgm:prSet/>
      <dgm:spPr/>
      <dgm:t>
        <a:bodyPr/>
        <a:lstStyle/>
        <a:p>
          <a:endParaRPr lang="en-US"/>
        </a:p>
      </dgm:t>
    </dgm:pt>
    <dgm:pt modelId="{A29F527B-4731-4A14-B030-C639247C2E98}" type="sibTrans" cxnId="{E4DEFEBE-D253-45E9-BE74-16E0353397F4}">
      <dgm:prSet/>
      <dgm:spPr/>
      <dgm:t>
        <a:bodyPr/>
        <a:lstStyle/>
        <a:p>
          <a:endParaRPr lang="en-US"/>
        </a:p>
      </dgm:t>
    </dgm:pt>
    <dgm:pt modelId="{FA1BCE02-25B3-4C73-AF5E-14BE8510B443}">
      <dgm:prSet phldrT="[Text]" custT="1"/>
      <dgm:spPr/>
      <dgm:t>
        <a:bodyPr/>
        <a:lstStyle/>
        <a:p>
          <a:pPr marL="177800" indent="-177800"/>
          <a:r>
            <a:rPr lang="en-US" sz="1600" dirty="0" smtClean="0"/>
            <a:t>Define Test Lab Selection Criteria</a:t>
          </a:r>
          <a:endParaRPr lang="en-US" sz="1600" dirty="0"/>
        </a:p>
      </dgm:t>
    </dgm:pt>
    <dgm:pt modelId="{ADC31E75-FFFB-4E38-A5FE-79E2D54FD371}" type="parTrans" cxnId="{E9D784D3-6E6E-439D-A86A-60D6458D05DC}">
      <dgm:prSet/>
      <dgm:spPr/>
      <dgm:t>
        <a:bodyPr/>
        <a:lstStyle/>
        <a:p>
          <a:endParaRPr lang="en-US"/>
        </a:p>
      </dgm:t>
    </dgm:pt>
    <dgm:pt modelId="{FE19DA97-DD74-4F03-9869-320F48FCAEAE}" type="sibTrans" cxnId="{E9D784D3-6E6E-439D-A86A-60D6458D05DC}">
      <dgm:prSet/>
      <dgm:spPr/>
      <dgm:t>
        <a:bodyPr/>
        <a:lstStyle/>
        <a:p>
          <a:endParaRPr lang="en-US"/>
        </a:p>
      </dgm:t>
    </dgm:pt>
    <dgm:pt modelId="{996D3CFF-4B4E-4B1C-B5E1-4259B3F0B8E5}">
      <dgm:prSet phldrT="[Text]" custT="1"/>
      <dgm:spPr/>
      <dgm:t>
        <a:bodyPr/>
        <a:lstStyle/>
        <a:p>
          <a:r>
            <a:rPr lang="en-US" sz="1600" dirty="0" smtClean="0">
              <a:latin typeface="+mn-lt"/>
            </a:rPr>
            <a:t>Certification Program Management Document</a:t>
          </a:r>
          <a:endParaRPr lang="en-US" sz="1600" dirty="0">
            <a:latin typeface="+mn-lt"/>
          </a:endParaRPr>
        </a:p>
      </dgm:t>
    </dgm:pt>
    <dgm:pt modelId="{0E77FF27-0D6D-4152-9473-DD1E0C64935F}" type="sibTrans" cxnId="{C3C43AB8-4193-4F17-9787-60460022F5A0}">
      <dgm:prSet/>
      <dgm:spPr/>
      <dgm:t>
        <a:bodyPr/>
        <a:lstStyle/>
        <a:p>
          <a:endParaRPr lang="en-US"/>
        </a:p>
      </dgm:t>
    </dgm:pt>
    <dgm:pt modelId="{AB996062-7200-4E18-B556-F3EF848536C0}" type="parTrans" cxnId="{C3C43AB8-4193-4F17-9787-60460022F5A0}">
      <dgm:prSet/>
      <dgm:spPr/>
      <dgm:t>
        <a:bodyPr/>
        <a:lstStyle/>
        <a:p>
          <a:endParaRPr lang="en-US"/>
        </a:p>
      </dgm:t>
    </dgm:pt>
    <dgm:pt modelId="{F6C11F6A-5C47-49B0-BEE4-955716164B45}">
      <dgm:prSet phldrT="[Text]" custT="1"/>
      <dgm:spPr/>
      <dgm:t>
        <a:bodyPr/>
        <a:lstStyle/>
        <a:p>
          <a:r>
            <a:rPr lang="en-US" sz="1600" dirty="0" smtClean="0">
              <a:latin typeface="+mn-lt"/>
            </a:rPr>
            <a:t>Operational Management Document</a:t>
          </a:r>
          <a:endParaRPr lang="en-US" sz="1600" dirty="0">
            <a:latin typeface="+mn-lt"/>
          </a:endParaRPr>
        </a:p>
      </dgm:t>
    </dgm:pt>
    <dgm:pt modelId="{754A16F0-7C23-45CC-B7F1-CC1F93218F6D}" type="parTrans" cxnId="{4BC4A333-4567-4D8D-AFAD-9480CF70DAAE}">
      <dgm:prSet/>
      <dgm:spPr/>
      <dgm:t>
        <a:bodyPr/>
        <a:lstStyle/>
        <a:p>
          <a:endParaRPr lang="en-US"/>
        </a:p>
      </dgm:t>
    </dgm:pt>
    <dgm:pt modelId="{D500F0AB-2DCD-4DCB-91F3-DF00EADD4D38}" type="sibTrans" cxnId="{4BC4A333-4567-4D8D-AFAD-9480CF70DAAE}">
      <dgm:prSet/>
      <dgm:spPr/>
      <dgm:t>
        <a:bodyPr/>
        <a:lstStyle/>
        <a:p>
          <a:endParaRPr lang="en-US"/>
        </a:p>
      </dgm:t>
    </dgm:pt>
    <dgm:pt modelId="{7FF1CB7F-48B5-4AE2-9940-C5F760D121AE}">
      <dgm:prSet phldrT="[Text]" custT="1"/>
      <dgm:spPr/>
      <dgm:t>
        <a:bodyPr/>
        <a:lstStyle/>
        <a:p>
          <a:r>
            <a:rPr lang="en-US" sz="1600" dirty="0" smtClean="0"/>
            <a:t>Review available systems and tools</a:t>
          </a:r>
          <a:endParaRPr lang="en-US" sz="1600" dirty="0"/>
        </a:p>
      </dgm:t>
    </dgm:pt>
    <dgm:pt modelId="{D8463E11-88EF-4FB2-968F-E74C10ABF2A6}" type="parTrans" cxnId="{68200092-5732-4F97-A055-CA33B0D93A88}">
      <dgm:prSet/>
      <dgm:spPr/>
      <dgm:t>
        <a:bodyPr/>
        <a:lstStyle/>
        <a:p>
          <a:endParaRPr lang="en-US"/>
        </a:p>
      </dgm:t>
    </dgm:pt>
    <dgm:pt modelId="{DAED0AAF-CA82-4109-A850-045F418A41E6}" type="sibTrans" cxnId="{68200092-5732-4F97-A055-CA33B0D93A88}">
      <dgm:prSet/>
      <dgm:spPr/>
      <dgm:t>
        <a:bodyPr/>
        <a:lstStyle/>
        <a:p>
          <a:endParaRPr lang="en-US"/>
        </a:p>
      </dgm:t>
    </dgm:pt>
    <dgm:pt modelId="{B299BBEA-7CFE-402C-BFEA-67019922D55C}">
      <dgm:prSet phldrT="[Text]" custT="1"/>
      <dgm:spPr/>
      <dgm:t>
        <a:bodyPr/>
        <a:lstStyle/>
        <a:p>
          <a:r>
            <a:rPr lang="en-US" sz="1600" dirty="0" smtClean="0"/>
            <a:t>Assist in test tool selection process / RFP</a:t>
          </a:r>
          <a:endParaRPr lang="en-US" sz="1600" dirty="0"/>
        </a:p>
      </dgm:t>
    </dgm:pt>
    <dgm:pt modelId="{C9550F63-3BEB-42CD-909B-D9FA5638ECD9}" type="parTrans" cxnId="{7018064B-DB45-4209-9019-994936AADA89}">
      <dgm:prSet/>
      <dgm:spPr/>
      <dgm:t>
        <a:bodyPr/>
        <a:lstStyle/>
        <a:p>
          <a:endParaRPr lang="en-US"/>
        </a:p>
      </dgm:t>
    </dgm:pt>
    <dgm:pt modelId="{DBA93C73-827D-40D1-9DD9-50148BAC4DE6}" type="sibTrans" cxnId="{7018064B-DB45-4209-9019-994936AADA89}">
      <dgm:prSet/>
      <dgm:spPr/>
      <dgm:t>
        <a:bodyPr/>
        <a:lstStyle/>
        <a:p>
          <a:endParaRPr lang="en-US"/>
        </a:p>
      </dgm:t>
    </dgm:pt>
    <dgm:pt modelId="{79D7FEA7-1B1D-45EE-9F12-F2EB23D38B7B}">
      <dgm:prSet phldrT="[Text]" custT="1"/>
      <dgm:spPr/>
      <dgm:t>
        <a:bodyPr/>
        <a:lstStyle/>
        <a:p>
          <a:pPr marL="177800" indent="-177800"/>
          <a:r>
            <a:rPr lang="en-US" sz="1600" dirty="0" smtClean="0"/>
            <a:t>Identify candidate laboratories</a:t>
          </a:r>
          <a:endParaRPr lang="en-US" sz="1600" dirty="0"/>
        </a:p>
      </dgm:t>
    </dgm:pt>
    <dgm:pt modelId="{4FF9841E-69A6-4306-92DD-2369F89787B9}" type="parTrans" cxnId="{D494132F-E088-42B2-B41E-19996DFC3A0E}">
      <dgm:prSet/>
      <dgm:spPr/>
      <dgm:t>
        <a:bodyPr/>
        <a:lstStyle/>
        <a:p>
          <a:endParaRPr lang="en-US"/>
        </a:p>
      </dgm:t>
    </dgm:pt>
    <dgm:pt modelId="{DB6CEC17-F938-4141-9782-F871B5BF6865}" type="sibTrans" cxnId="{D494132F-E088-42B2-B41E-19996DFC3A0E}">
      <dgm:prSet/>
      <dgm:spPr/>
      <dgm:t>
        <a:bodyPr/>
        <a:lstStyle/>
        <a:p>
          <a:endParaRPr lang="en-US"/>
        </a:p>
      </dgm:t>
    </dgm:pt>
    <dgm:pt modelId="{5205F042-1E11-466A-B997-4FA89856DC0B}">
      <dgm:prSet phldrT="[Text]" custT="1"/>
      <dgm:spPr/>
      <dgm:t>
        <a:bodyPr/>
        <a:lstStyle/>
        <a:p>
          <a:pPr marL="177800" indent="-177800"/>
          <a:r>
            <a:rPr lang="en-US" sz="1600" dirty="0" smtClean="0"/>
            <a:t>Assist with Lab Selection Process</a:t>
          </a:r>
          <a:endParaRPr lang="en-US" sz="1600" dirty="0"/>
        </a:p>
      </dgm:t>
    </dgm:pt>
    <dgm:pt modelId="{CA8AEEA2-A086-4D12-AE5D-278E297802B3}" type="parTrans" cxnId="{E27BEFCA-64A7-44FD-867A-731A8F16C37F}">
      <dgm:prSet/>
      <dgm:spPr/>
      <dgm:t>
        <a:bodyPr/>
        <a:lstStyle/>
        <a:p>
          <a:endParaRPr lang="en-US"/>
        </a:p>
      </dgm:t>
    </dgm:pt>
    <dgm:pt modelId="{CD6C882C-D437-4D6F-9F86-6E90D0D46D8F}" type="sibTrans" cxnId="{E27BEFCA-64A7-44FD-867A-731A8F16C37F}">
      <dgm:prSet/>
      <dgm:spPr/>
      <dgm:t>
        <a:bodyPr/>
        <a:lstStyle/>
        <a:p>
          <a:endParaRPr lang="en-US"/>
        </a:p>
      </dgm:t>
    </dgm:pt>
    <dgm:pt modelId="{9C032BC8-8CEB-4B47-BEA9-7B36B66B2009}">
      <dgm:prSet phldrT="[Text]" custT="1"/>
      <dgm:spPr/>
      <dgm:t>
        <a:bodyPr/>
        <a:lstStyle/>
        <a:p>
          <a:r>
            <a:rPr lang="en-US" sz="1600" dirty="0" smtClean="0">
              <a:latin typeface="+mn-lt"/>
            </a:rPr>
            <a:t>Interop Event / Test Events</a:t>
          </a:r>
          <a:endParaRPr lang="en-US" sz="1600" dirty="0">
            <a:latin typeface="+mn-lt"/>
          </a:endParaRPr>
        </a:p>
      </dgm:t>
    </dgm:pt>
    <dgm:pt modelId="{EA997528-347B-4BBD-9612-92EDDA0C0BA6}" type="parTrans" cxnId="{6116DD63-F216-4339-BA6B-9DA1EAC3A047}">
      <dgm:prSet/>
      <dgm:spPr/>
      <dgm:t>
        <a:bodyPr/>
        <a:lstStyle/>
        <a:p>
          <a:endParaRPr lang="en-US"/>
        </a:p>
      </dgm:t>
    </dgm:pt>
    <dgm:pt modelId="{06D4A69A-1240-4006-B8D8-260CC55BCE59}" type="sibTrans" cxnId="{6116DD63-F216-4339-BA6B-9DA1EAC3A047}">
      <dgm:prSet/>
      <dgm:spPr/>
      <dgm:t>
        <a:bodyPr/>
        <a:lstStyle/>
        <a:p>
          <a:endParaRPr lang="en-US"/>
        </a:p>
      </dgm:t>
    </dgm:pt>
    <dgm:pt modelId="{2011F23B-3193-4BD2-96EA-141D332BD68E}">
      <dgm:prSet phldrT="[Text]"/>
      <dgm:spPr/>
      <dgm:t>
        <a:bodyPr/>
        <a:lstStyle/>
        <a:p>
          <a:r>
            <a:rPr lang="en-US" dirty="0" smtClean="0"/>
            <a:t>Program Management</a:t>
          </a:r>
          <a:endParaRPr lang="en-US" dirty="0"/>
        </a:p>
      </dgm:t>
    </dgm:pt>
    <dgm:pt modelId="{672BB508-DEB2-4C74-AFE1-88070933364A}" type="parTrans" cxnId="{B42136B8-5572-4F4D-A92A-829C1749E37F}">
      <dgm:prSet/>
      <dgm:spPr/>
      <dgm:t>
        <a:bodyPr/>
        <a:lstStyle/>
        <a:p>
          <a:endParaRPr lang="en-US"/>
        </a:p>
      </dgm:t>
    </dgm:pt>
    <dgm:pt modelId="{6E4E773B-0D8F-49FA-A39A-D2304D196372}" type="sibTrans" cxnId="{B42136B8-5572-4F4D-A92A-829C1749E37F}">
      <dgm:prSet/>
      <dgm:spPr/>
      <dgm:t>
        <a:bodyPr/>
        <a:lstStyle/>
        <a:p>
          <a:endParaRPr lang="en-US"/>
        </a:p>
      </dgm:t>
    </dgm:pt>
    <dgm:pt modelId="{1F83D81C-5B8E-4859-9267-D20CEF6D815B}">
      <dgm:prSet phldrT="[Text]" custT="1"/>
      <dgm:spPr/>
      <dgm:t>
        <a:bodyPr/>
        <a:lstStyle/>
        <a:p>
          <a:r>
            <a:rPr lang="en-US" sz="1600" dirty="0" smtClean="0"/>
            <a:t>Certification Body Role</a:t>
          </a:r>
          <a:endParaRPr lang="en-US" sz="1600" dirty="0"/>
        </a:p>
      </dgm:t>
    </dgm:pt>
    <dgm:pt modelId="{530525B7-91CA-47D5-A34C-A25950FAA191}" type="parTrans" cxnId="{D49DEE0B-18C8-449B-865E-90798C72D56F}">
      <dgm:prSet/>
      <dgm:spPr/>
      <dgm:t>
        <a:bodyPr/>
        <a:lstStyle/>
        <a:p>
          <a:endParaRPr lang="en-US"/>
        </a:p>
      </dgm:t>
    </dgm:pt>
    <dgm:pt modelId="{51CF0677-C39C-47DF-ACD8-86C175D19724}" type="sibTrans" cxnId="{D49DEE0B-18C8-449B-865E-90798C72D56F}">
      <dgm:prSet/>
      <dgm:spPr/>
      <dgm:t>
        <a:bodyPr/>
        <a:lstStyle/>
        <a:p>
          <a:endParaRPr lang="en-US"/>
        </a:p>
      </dgm:t>
    </dgm:pt>
    <dgm:pt modelId="{4CE96EB5-1A03-4434-BA92-CD830B17F766}">
      <dgm:prSet phldrT="[Text]" custT="1"/>
      <dgm:spPr/>
      <dgm:t>
        <a:bodyPr/>
        <a:lstStyle/>
        <a:p>
          <a:r>
            <a:rPr lang="en-US" sz="1600" dirty="0" smtClean="0"/>
            <a:t>Certification Program Manager Role</a:t>
          </a:r>
          <a:endParaRPr lang="en-US" sz="1600" dirty="0"/>
        </a:p>
      </dgm:t>
    </dgm:pt>
    <dgm:pt modelId="{4E8DB444-DEA4-4AE6-9F15-907CDD95CE98}" type="parTrans" cxnId="{9B9E711F-DD95-4E41-A065-31C54658DF57}">
      <dgm:prSet/>
      <dgm:spPr/>
      <dgm:t>
        <a:bodyPr/>
        <a:lstStyle/>
        <a:p>
          <a:endParaRPr lang="en-US"/>
        </a:p>
      </dgm:t>
    </dgm:pt>
    <dgm:pt modelId="{4A874CA3-E7DD-4FB8-9984-2E5D7D0A9A83}" type="sibTrans" cxnId="{9B9E711F-DD95-4E41-A065-31C54658DF57}">
      <dgm:prSet/>
      <dgm:spPr/>
      <dgm:t>
        <a:bodyPr/>
        <a:lstStyle/>
        <a:p>
          <a:endParaRPr lang="en-US"/>
        </a:p>
      </dgm:t>
    </dgm:pt>
    <dgm:pt modelId="{CF5FDB2A-CD51-9243-BBD6-1C54E8E2689B}" type="pres">
      <dgm:prSet presAssocID="{1D671243-7275-4DEA-999F-676E7B182AB6}" presName="Name0" presStyleCnt="0">
        <dgm:presLayoutVars>
          <dgm:dir/>
          <dgm:animLvl val="lvl"/>
          <dgm:resizeHandles val="exact"/>
        </dgm:presLayoutVars>
      </dgm:prSet>
      <dgm:spPr/>
      <dgm:t>
        <a:bodyPr/>
        <a:lstStyle/>
        <a:p>
          <a:endParaRPr lang="en-US"/>
        </a:p>
      </dgm:t>
    </dgm:pt>
    <dgm:pt modelId="{1893E859-6FEA-AE4B-BD55-077A6A0C22DB}" type="pres">
      <dgm:prSet presAssocID="{49FA7FF9-DE33-431B-8979-5E837C0C2ABA}" presName="linNode" presStyleCnt="0"/>
      <dgm:spPr/>
      <dgm:t>
        <a:bodyPr/>
        <a:lstStyle/>
        <a:p>
          <a:endParaRPr lang="en-US"/>
        </a:p>
      </dgm:t>
    </dgm:pt>
    <dgm:pt modelId="{AE3910CA-E738-A148-9FA4-BED2475AC926}" type="pres">
      <dgm:prSet presAssocID="{49FA7FF9-DE33-431B-8979-5E837C0C2ABA}" presName="parentText" presStyleLbl="node1" presStyleIdx="0" presStyleCnt="4" custScaleX="74975" custScaleY="17703" custLinFactNeighborX="-5574" custLinFactNeighborY="-2221">
        <dgm:presLayoutVars>
          <dgm:chMax val="1"/>
          <dgm:bulletEnabled val="1"/>
        </dgm:presLayoutVars>
      </dgm:prSet>
      <dgm:spPr/>
      <dgm:t>
        <a:bodyPr/>
        <a:lstStyle/>
        <a:p>
          <a:endParaRPr lang="en-US"/>
        </a:p>
      </dgm:t>
    </dgm:pt>
    <dgm:pt modelId="{FF65830E-456C-4A44-AD2F-E434C8081673}" type="pres">
      <dgm:prSet presAssocID="{49FA7FF9-DE33-431B-8979-5E837C0C2ABA}" presName="descendantText" presStyleLbl="alignAccFollowNode1" presStyleIdx="0" presStyleCnt="4" custScaleY="22915" custLinFactNeighborX="-2302" custLinFactNeighborY="-2383">
        <dgm:presLayoutVars>
          <dgm:bulletEnabled val="1"/>
        </dgm:presLayoutVars>
      </dgm:prSet>
      <dgm:spPr/>
      <dgm:t>
        <a:bodyPr/>
        <a:lstStyle/>
        <a:p>
          <a:endParaRPr lang="en-US"/>
        </a:p>
      </dgm:t>
    </dgm:pt>
    <dgm:pt modelId="{551944A0-63F9-A34B-B46F-9DBB8A617EF9}" type="pres">
      <dgm:prSet presAssocID="{34ABB513-40A8-4C1E-990E-77836F74AC0C}" presName="sp" presStyleCnt="0"/>
      <dgm:spPr/>
      <dgm:t>
        <a:bodyPr/>
        <a:lstStyle/>
        <a:p>
          <a:endParaRPr lang="en-US"/>
        </a:p>
      </dgm:t>
    </dgm:pt>
    <dgm:pt modelId="{DB03B6BE-78D9-8E4C-8987-FCBDFEDDA36E}" type="pres">
      <dgm:prSet presAssocID="{2975AAE4-D2CD-485C-A69E-5C711CACEE08}" presName="linNode" presStyleCnt="0"/>
      <dgm:spPr/>
      <dgm:t>
        <a:bodyPr/>
        <a:lstStyle/>
        <a:p>
          <a:endParaRPr lang="en-US"/>
        </a:p>
      </dgm:t>
    </dgm:pt>
    <dgm:pt modelId="{4C0B5911-BFEF-C54F-8422-DD2FF2420A88}" type="pres">
      <dgm:prSet presAssocID="{2975AAE4-D2CD-485C-A69E-5C711CACEE08}" presName="parentText" presStyleLbl="node1" presStyleIdx="1" presStyleCnt="4" custScaleX="75175" custScaleY="18246" custLinFactNeighborX="-5574" custLinFactNeighborY="-2053">
        <dgm:presLayoutVars>
          <dgm:chMax val="1"/>
          <dgm:bulletEnabled val="1"/>
        </dgm:presLayoutVars>
      </dgm:prSet>
      <dgm:spPr/>
      <dgm:t>
        <a:bodyPr/>
        <a:lstStyle/>
        <a:p>
          <a:endParaRPr lang="en-US"/>
        </a:p>
      </dgm:t>
    </dgm:pt>
    <dgm:pt modelId="{FBBEE108-7AB7-B841-9C7B-E495981ABC47}" type="pres">
      <dgm:prSet presAssocID="{2975AAE4-D2CD-485C-A69E-5C711CACEE08}" presName="descendantText" presStyleLbl="alignAccFollowNode1" presStyleIdx="1" presStyleCnt="4" custScaleY="23642" custLinFactNeighborX="-2502" custLinFactNeighborY="-3497">
        <dgm:presLayoutVars>
          <dgm:bulletEnabled val="1"/>
        </dgm:presLayoutVars>
      </dgm:prSet>
      <dgm:spPr/>
      <dgm:t>
        <a:bodyPr/>
        <a:lstStyle/>
        <a:p>
          <a:endParaRPr lang="en-US"/>
        </a:p>
      </dgm:t>
    </dgm:pt>
    <dgm:pt modelId="{EB21CFAB-AE48-3049-A408-7F045540466F}" type="pres">
      <dgm:prSet presAssocID="{1D6E1685-9E08-47D7-A5B0-75AEBF93AB9A}" presName="sp" presStyleCnt="0"/>
      <dgm:spPr/>
      <dgm:t>
        <a:bodyPr/>
        <a:lstStyle/>
        <a:p>
          <a:endParaRPr lang="en-US"/>
        </a:p>
      </dgm:t>
    </dgm:pt>
    <dgm:pt modelId="{237D3D33-7941-DA4E-B84A-6250A013B46D}" type="pres">
      <dgm:prSet presAssocID="{1058691D-463B-4023-ADBC-348D32F8EAC4}" presName="linNode" presStyleCnt="0"/>
      <dgm:spPr/>
      <dgm:t>
        <a:bodyPr/>
        <a:lstStyle/>
        <a:p>
          <a:endParaRPr lang="en-US"/>
        </a:p>
      </dgm:t>
    </dgm:pt>
    <dgm:pt modelId="{EBDC3B16-5457-B443-A8D3-FA50F44FDE6D}" type="pres">
      <dgm:prSet presAssocID="{1058691D-463B-4023-ADBC-348D32F8EAC4}" presName="parentText" presStyleLbl="node1" presStyleIdx="2" presStyleCnt="4" custScaleX="75175" custScaleY="17182" custLinFactNeighborX="-5574" custLinFactNeighborY="-1803">
        <dgm:presLayoutVars>
          <dgm:chMax val="1"/>
          <dgm:bulletEnabled val="1"/>
        </dgm:presLayoutVars>
      </dgm:prSet>
      <dgm:spPr/>
      <dgm:t>
        <a:bodyPr/>
        <a:lstStyle/>
        <a:p>
          <a:endParaRPr lang="en-US"/>
        </a:p>
      </dgm:t>
    </dgm:pt>
    <dgm:pt modelId="{E99B3BC8-611E-D745-B665-FAAFFED7C6C8}" type="pres">
      <dgm:prSet presAssocID="{1058691D-463B-4023-ADBC-348D32F8EAC4}" presName="descendantText" presStyleLbl="alignAccFollowNode1" presStyleIdx="2" presStyleCnt="4" custScaleY="20991" custLinFactNeighborX="-2502" custLinFactNeighborY="-2735">
        <dgm:presLayoutVars>
          <dgm:bulletEnabled val="1"/>
        </dgm:presLayoutVars>
      </dgm:prSet>
      <dgm:spPr/>
      <dgm:t>
        <a:bodyPr/>
        <a:lstStyle/>
        <a:p>
          <a:endParaRPr lang="en-US"/>
        </a:p>
      </dgm:t>
    </dgm:pt>
    <dgm:pt modelId="{BB8C469E-F08E-459B-AEEB-F25CB191151F}" type="pres">
      <dgm:prSet presAssocID="{A29F527B-4731-4A14-B030-C639247C2E98}" presName="sp" presStyleCnt="0"/>
      <dgm:spPr/>
      <dgm:t>
        <a:bodyPr/>
        <a:lstStyle/>
        <a:p>
          <a:endParaRPr lang="en-US"/>
        </a:p>
      </dgm:t>
    </dgm:pt>
    <dgm:pt modelId="{C0FF6B7D-AD21-4DDB-BF96-E8AF754DC1B4}" type="pres">
      <dgm:prSet presAssocID="{2011F23B-3193-4BD2-96EA-141D332BD68E}" presName="linNode" presStyleCnt="0"/>
      <dgm:spPr/>
      <dgm:t>
        <a:bodyPr/>
        <a:lstStyle/>
        <a:p>
          <a:endParaRPr lang="en-US"/>
        </a:p>
      </dgm:t>
    </dgm:pt>
    <dgm:pt modelId="{AB5A2AC6-DB94-422C-ABB0-B6FCE4A6A757}" type="pres">
      <dgm:prSet presAssocID="{2011F23B-3193-4BD2-96EA-141D332BD68E}" presName="parentText" presStyleLbl="node1" presStyleIdx="3" presStyleCnt="4" custScaleX="75175" custScaleY="20402" custLinFactNeighborX="-5574" custLinFactNeighborY="-643">
        <dgm:presLayoutVars>
          <dgm:chMax val="1"/>
          <dgm:bulletEnabled val="1"/>
        </dgm:presLayoutVars>
      </dgm:prSet>
      <dgm:spPr/>
      <dgm:t>
        <a:bodyPr/>
        <a:lstStyle/>
        <a:p>
          <a:endParaRPr lang="en-US"/>
        </a:p>
      </dgm:t>
    </dgm:pt>
    <dgm:pt modelId="{254E1EEE-3787-4ED3-B3EA-0D79A74266D9}" type="pres">
      <dgm:prSet presAssocID="{2011F23B-3193-4BD2-96EA-141D332BD68E}" presName="descendantText" presStyleLbl="alignAccFollowNode1" presStyleIdx="3" presStyleCnt="4" custScaleY="23642" custLinFactNeighborX="-2502" custLinFactNeighborY="-1735">
        <dgm:presLayoutVars>
          <dgm:bulletEnabled val="1"/>
        </dgm:presLayoutVars>
      </dgm:prSet>
      <dgm:spPr/>
      <dgm:t>
        <a:bodyPr/>
        <a:lstStyle/>
        <a:p>
          <a:endParaRPr lang="en-US"/>
        </a:p>
      </dgm:t>
    </dgm:pt>
  </dgm:ptLst>
  <dgm:cxnLst>
    <dgm:cxn modelId="{D0C8C20C-0FFD-4E54-8E4A-F67F32E580EC}" type="presOf" srcId="{7FF1CB7F-48B5-4AE2-9940-C5F760D121AE}" destId="{FBBEE108-7AB7-B841-9C7B-E495981ABC47}" srcOrd="0" destOrd="1" presId="urn:microsoft.com/office/officeart/2005/8/layout/vList5"/>
    <dgm:cxn modelId="{F388C405-F6EC-4BED-AD3B-68C8442977F4}" srcId="{1D671243-7275-4DEA-999F-676E7B182AB6}" destId="{49FA7FF9-DE33-431B-8979-5E837C0C2ABA}" srcOrd="0" destOrd="0" parTransId="{DF7E4329-2E31-44D4-B88E-E513FC5472DA}" sibTransId="{34ABB513-40A8-4C1E-990E-77836F74AC0C}"/>
    <dgm:cxn modelId="{58261803-BD8F-4C40-9FC3-DAEF1E063FCD}" type="presOf" srcId="{2011F23B-3193-4BD2-96EA-141D332BD68E}" destId="{AB5A2AC6-DB94-422C-ABB0-B6FCE4A6A757}" srcOrd="0" destOrd="0" presId="urn:microsoft.com/office/officeart/2005/8/layout/vList5"/>
    <dgm:cxn modelId="{D49DEE0B-18C8-449B-865E-90798C72D56F}" srcId="{2011F23B-3193-4BD2-96EA-141D332BD68E}" destId="{1F83D81C-5B8E-4859-9267-D20CEF6D815B}" srcOrd="0" destOrd="0" parTransId="{530525B7-91CA-47D5-A34C-A25950FAA191}" sibTransId="{51CF0677-C39C-47DF-ACD8-86C175D19724}"/>
    <dgm:cxn modelId="{E4DEFEBE-D253-45E9-BE74-16E0353397F4}" srcId="{1D671243-7275-4DEA-999F-676E7B182AB6}" destId="{1058691D-463B-4023-ADBC-348D32F8EAC4}" srcOrd="2" destOrd="0" parTransId="{7659D9BD-3770-4F0B-941A-2F87758DE1E0}" sibTransId="{A29F527B-4731-4A14-B030-C639247C2E98}"/>
    <dgm:cxn modelId="{AD1C390A-4281-41D9-A7E5-1EC2786E20CA}" type="presOf" srcId="{1F83D81C-5B8E-4859-9267-D20CEF6D815B}" destId="{254E1EEE-3787-4ED3-B3EA-0D79A74266D9}" srcOrd="0" destOrd="0" presId="urn:microsoft.com/office/officeart/2005/8/layout/vList5"/>
    <dgm:cxn modelId="{9B9E711F-DD95-4E41-A065-31C54658DF57}" srcId="{2011F23B-3193-4BD2-96EA-141D332BD68E}" destId="{4CE96EB5-1A03-4434-BA92-CD830B17F766}" srcOrd="1" destOrd="0" parTransId="{4E8DB444-DEA4-4AE6-9F15-907CDD95CE98}" sibTransId="{4A874CA3-E7DD-4FB8-9984-2E5D7D0A9A83}"/>
    <dgm:cxn modelId="{7018064B-DB45-4209-9019-994936AADA89}" srcId="{2975AAE4-D2CD-485C-A69E-5C711CACEE08}" destId="{B299BBEA-7CFE-402C-BFEA-67019922D55C}" srcOrd="2" destOrd="0" parTransId="{C9550F63-3BEB-42CD-909B-D9FA5638ECD9}" sibTransId="{DBA93C73-827D-40D1-9DD9-50148BAC4DE6}"/>
    <dgm:cxn modelId="{C577156D-B5AE-479D-AD03-0255E64165D8}" type="presOf" srcId="{1058691D-463B-4023-ADBC-348D32F8EAC4}" destId="{EBDC3B16-5457-B443-A8D3-FA50F44FDE6D}" srcOrd="0" destOrd="0" presId="urn:microsoft.com/office/officeart/2005/8/layout/vList5"/>
    <dgm:cxn modelId="{A1C5AA68-C51F-4FEA-9836-4F1EFD8BD20E}" type="presOf" srcId="{79D7FEA7-1B1D-45EE-9F12-F2EB23D38B7B}" destId="{E99B3BC8-611E-D745-B665-FAAFFED7C6C8}" srcOrd="0" destOrd="1" presId="urn:microsoft.com/office/officeart/2005/8/layout/vList5"/>
    <dgm:cxn modelId="{C3C43AB8-4193-4F17-9787-60460022F5A0}" srcId="{49FA7FF9-DE33-431B-8979-5E837C0C2ABA}" destId="{996D3CFF-4B4E-4B1C-B5E1-4259B3F0B8E5}" srcOrd="0" destOrd="0" parTransId="{AB996062-7200-4E18-B556-F3EF848536C0}" sibTransId="{0E77FF27-0D6D-4152-9473-DD1E0C64935F}"/>
    <dgm:cxn modelId="{E9D784D3-6E6E-439D-A86A-60D6458D05DC}" srcId="{1058691D-463B-4023-ADBC-348D32F8EAC4}" destId="{FA1BCE02-25B3-4C73-AF5E-14BE8510B443}" srcOrd="0" destOrd="0" parTransId="{ADC31E75-FFFB-4E38-A5FE-79E2D54FD371}" sibTransId="{FE19DA97-DD74-4F03-9869-320F48FCAEAE}"/>
    <dgm:cxn modelId="{68200092-5732-4F97-A055-CA33B0D93A88}" srcId="{2975AAE4-D2CD-485C-A69E-5C711CACEE08}" destId="{7FF1CB7F-48B5-4AE2-9940-C5F760D121AE}" srcOrd="1" destOrd="0" parTransId="{D8463E11-88EF-4FB2-968F-E74C10ABF2A6}" sibTransId="{DAED0AAF-CA82-4109-A850-045F418A41E6}"/>
    <dgm:cxn modelId="{6116DD63-F216-4339-BA6B-9DA1EAC3A047}" srcId="{49FA7FF9-DE33-431B-8979-5E837C0C2ABA}" destId="{9C032BC8-8CEB-4B47-BEA9-7B36B66B2009}" srcOrd="2" destOrd="0" parTransId="{EA997528-347B-4BBD-9612-92EDDA0C0BA6}" sibTransId="{06D4A69A-1240-4006-B8D8-260CC55BCE59}"/>
    <dgm:cxn modelId="{E27BEFCA-64A7-44FD-867A-731A8F16C37F}" srcId="{1058691D-463B-4023-ADBC-348D32F8EAC4}" destId="{5205F042-1E11-466A-B997-4FA89856DC0B}" srcOrd="2" destOrd="0" parTransId="{CA8AEEA2-A086-4D12-AE5D-278E297802B3}" sibTransId="{CD6C882C-D437-4D6F-9F86-6E90D0D46D8F}"/>
    <dgm:cxn modelId="{8E79522F-87A1-42B9-AAFC-E49727384A42}" type="presOf" srcId="{2975AAE4-D2CD-485C-A69E-5C711CACEE08}" destId="{4C0B5911-BFEF-C54F-8422-DD2FF2420A88}" srcOrd="0" destOrd="0" presId="urn:microsoft.com/office/officeart/2005/8/layout/vList5"/>
    <dgm:cxn modelId="{90D7F328-B897-468C-8332-E0261B5A4EF3}" type="presOf" srcId="{5205F042-1E11-466A-B997-4FA89856DC0B}" destId="{E99B3BC8-611E-D745-B665-FAAFFED7C6C8}" srcOrd="0" destOrd="2" presId="urn:microsoft.com/office/officeart/2005/8/layout/vList5"/>
    <dgm:cxn modelId="{B55F7A79-EE68-4C0C-A9E3-D46C3C35B91D}" srcId="{2975AAE4-D2CD-485C-A69E-5C711CACEE08}" destId="{5A1A5514-5E5E-48EF-BBC4-D31F56645D17}" srcOrd="0" destOrd="0" parTransId="{0474E8B6-4EF1-4397-AD5F-CAE70D58DF45}" sibTransId="{C90986E4-2548-4060-AB5B-5F521285C058}"/>
    <dgm:cxn modelId="{19838854-7EC1-4E95-A2D4-F8920A7D3AF5}" type="presOf" srcId="{5A1A5514-5E5E-48EF-BBC4-D31F56645D17}" destId="{FBBEE108-7AB7-B841-9C7B-E495981ABC47}" srcOrd="0" destOrd="0" presId="urn:microsoft.com/office/officeart/2005/8/layout/vList5"/>
    <dgm:cxn modelId="{219F5F16-719C-494D-AD7E-64E4A244299B}" type="presOf" srcId="{4CE96EB5-1A03-4434-BA92-CD830B17F766}" destId="{254E1EEE-3787-4ED3-B3EA-0D79A74266D9}" srcOrd="0" destOrd="1" presId="urn:microsoft.com/office/officeart/2005/8/layout/vList5"/>
    <dgm:cxn modelId="{A527B405-912C-47C0-94EF-F212057DC9B2}" type="presOf" srcId="{996D3CFF-4B4E-4B1C-B5E1-4259B3F0B8E5}" destId="{FF65830E-456C-4A44-AD2F-E434C8081673}" srcOrd="0" destOrd="0" presId="urn:microsoft.com/office/officeart/2005/8/layout/vList5"/>
    <dgm:cxn modelId="{9856A849-7E11-4EB1-95C5-6F769E417FAB}" srcId="{1D671243-7275-4DEA-999F-676E7B182AB6}" destId="{2975AAE4-D2CD-485C-A69E-5C711CACEE08}" srcOrd="1" destOrd="0" parTransId="{50ADE76C-3C6D-4861-AA0B-D781443A3326}" sibTransId="{1D6E1685-9E08-47D7-A5B0-75AEBF93AB9A}"/>
    <dgm:cxn modelId="{8B16DB69-E935-403D-8F87-4C0B0BE2204D}" type="presOf" srcId="{1D671243-7275-4DEA-999F-676E7B182AB6}" destId="{CF5FDB2A-CD51-9243-BBD6-1C54E8E2689B}" srcOrd="0" destOrd="0" presId="urn:microsoft.com/office/officeart/2005/8/layout/vList5"/>
    <dgm:cxn modelId="{D494132F-E088-42B2-B41E-19996DFC3A0E}" srcId="{1058691D-463B-4023-ADBC-348D32F8EAC4}" destId="{79D7FEA7-1B1D-45EE-9F12-F2EB23D38B7B}" srcOrd="1" destOrd="0" parTransId="{4FF9841E-69A6-4306-92DD-2369F89787B9}" sibTransId="{DB6CEC17-F938-4141-9782-F871B5BF6865}"/>
    <dgm:cxn modelId="{16D0263D-98F8-4B9F-9926-4FB02E4954DF}" type="presOf" srcId="{49FA7FF9-DE33-431B-8979-5E837C0C2ABA}" destId="{AE3910CA-E738-A148-9FA4-BED2475AC926}" srcOrd="0" destOrd="0" presId="urn:microsoft.com/office/officeart/2005/8/layout/vList5"/>
    <dgm:cxn modelId="{43181700-BE6F-4F00-B9D4-787F2EADD23A}" type="presOf" srcId="{FA1BCE02-25B3-4C73-AF5E-14BE8510B443}" destId="{E99B3BC8-611E-D745-B665-FAAFFED7C6C8}" srcOrd="0" destOrd="0" presId="urn:microsoft.com/office/officeart/2005/8/layout/vList5"/>
    <dgm:cxn modelId="{B42136B8-5572-4F4D-A92A-829C1749E37F}" srcId="{1D671243-7275-4DEA-999F-676E7B182AB6}" destId="{2011F23B-3193-4BD2-96EA-141D332BD68E}" srcOrd="3" destOrd="0" parTransId="{672BB508-DEB2-4C74-AFE1-88070933364A}" sibTransId="{6E4E773B-0D8F-49FA-A39A-D2304D196372}"/>
    <dgm:cxn modelId="{3C19D4EE-ED91-4D3A-A7C8-6CEB571A2A51}" type="presOf" srcId="{F6C11F6A-5C47-49B0-BEE4-955716164B45}" destId="{FF65830E-456C-4A44-AD2F-E434C8081673}" srcOrd="0" destOrd="1" presId="urn:microsoft.com/office/officeart/2005/8/layout/vList5"/>
    <dgm:cxn modelId="{90FCAFBA-F2BF-4149-A3E4-2947B26694C2}" type="presOf" srcId="{B299BBEA-7CFE-402C-BFEA-67019922D55C}" destId="{FBBEE108-7AB7-B841-9C7B-E495981ABC47}" srcOrd="0" destOrd="2" presId="urn:microsoft.com/office/officeart/2005/8/layout/vList5"/>
    <dgm:cxn modelId="{5BBEE65B-F21F-4918-A99D-BEFF041F0FF1}" type="presOf" srcId="{9C032BC8-8CEB-4B47-BEA9-7B36B66B2009}" destId="{FF65830E-456C-4A44-AD2F-E434C8081673}" srcOrd="0" destOrd="2" presId="urn:microsoft.com/office/officeart/2005/8/layout/vList5"/>
    <dgm:cxn modelId="{4BC4A333-4567-4D8D-AFAD-9480CF70DAAE}" srcId="{49FA7FF9-DE33-431B-8979-5E837C0C2ABA}" destId="{F6C11F6A-5C47-49B0-BEE4-955716164B45}" srcOrd="1" destOrd="0" parTransId="{754A16F0-7C23-45CC-B7F1-CC1F93218F6D}" sibTransId="{D500F0AB-2DCD-4DCB-91F3-DF00EADD4D38}"/>
    <dgm:cxn modelId="{65975D55-F7CF-4425-9F79-8CF056A6D6B0}" type="presParOf" srcId="{CF5FDB2A-CD51-9243-BBD6-1C54E8E2689B}" destId="{1893E859-6FEA-AE4B-BD55-077A6A0C22DB}" srcOrd="0" destOrd="0" presId="urn:microsoft.com/office/officeart/2005/8/layout/vList5"/>
    <dgm:cxn modelId="{03C4D9FD-1C21-4F1F-8CB8-535E625DEC8E}" type="presParOf" srcId="{1893E859-6FEA-AE4B-BD55-077A6A0C22DB}" destId="{AE3910CA-E738-A148-9FA4-BED2475AC926}" srcOrd="0" destOrd="0" presId="urn:microsoft.com/office/officeart/2005/8/layout/vList5"/>
    <dgm:cxn modelId="{ABA65414-193F-4356-B41B-5FE8D3289089}" type="presParOf" srcId="{1893E859-6FEA-AE4B-BD55-077A6A0C22DB}" destId="{FF65830E-456C-4A44-AD2F-E434C8081673}" srcOrd="1" destOrd="0" presId="urn:microsoft.com/office/officeart/2005/8/layout/vList5"/>
    <dgm:cxn modelId="{2512DDDB-62EF-42D4-801C-0BA2010A2EB3}" type="presParOf" srcId="{CF5FDB2A-CD51-9243-BBD6-1C54E8E2689B}" destId="{551944A0-63F9-A34B-B46F-9DBB8A617EF9}" srcOrd="1" destOrd="0" presId="urn:microsoft.com/office/officeart/2005/8/layout/vList5"/>
    <dgm:cxn modelId="{0010EA50-383D-4B00-94AB-F90D60FA1C43}" type="presParOf" srcId="{CF5FDB2A-CD51-9243-BBD6-1C54E8E2689B}" destId="{DB03B6BE-78D9-8E4C-8987-FCBDFEDDA36E}" srcOrd="2" destOrd="0" presId="urn:microsoft.com/office/officeart/2005/8/layout/vList5"/>
    <dgm:cxn modelId="{B170239B-973B-4875-886B-20B84BC7623C}" type="presParOf" srcId="{DB03B6BE-78D9-8E4C-8987-FCBDFEDDA36E}" destId="{4C0B5911-BFEF-C54F-8422-DD2FF2420A88}" srcOrd="0" destOrd="0" presId="urn:microsoft.com/office/officeart/2005/8/layout/vList5"/>
    <dgm:cxn modelId="{DB880EC2-8572-4170-829D-BB9980AFBFDD}" type="presParOf" srcId="{DB03B6BE-78D9-8E4C-8987-FCBDFEDDA36E}" destId="{FBBEE108-7AB7-B841-9C7B-E495981ABC47}" srcOrd="1" destOrd="0" presId="urn:microsoft.com/office/officeart/2005/8/layout/vList5"/>
    <dgm:cxn modelId="{28ABF8A8-79FE-4B15-BFB6-FD157EEA500F}" type="presParOf" srcId="{CF5FDB2A-CD51-9243-BBD6-1C54E8E2689B}" destId="{EB21CFAB-AE48-3049-A408-7F045540466F}" srcOrd="3" destOrd="0" presId="urn:microsoft.com/office/officeart/2005/8/layout/vList5"/>
    <dgm:cxn modelId="{F4364D6C-48BC-4BE2-A8E8-21189F032076}" type="presParOf" srcId="{CF5FDB2A-CD51-9243-BBD6-1C54E8E2689B}" destId="{237D3D33-7941-DA4E-B84A-6250A013B46D}" srcOrd="4" destOrd="0" presId="urn:microsoft.com/office/officeart/2005/8/layout/vList5"/>
    <dgm:cxn modelId="{D0FA4462-31C3-48B0-B147-D9B6B18A4818}" type="presParOf" srcId="{237D3D33-7941-DA4E-B84A-6250A013B46D}" destId="{EBDC3B16-5457-B443-A8D3-FA50F44FDE6D}" srcOrd="0" destOrd="0" presId="urn:microsoft.com/office/officeart/2005/8/layout/vList5"/>
    <dgm:cxn modelId="{A62EBDF1-C53E-42E6-8241-E09D96D0DB28}" type="presParOf" srcId="{237D3D33-7941-DA4E-B84A-6250A013B46D}" destId="{E99B3BC8-611E-D745-B665-FAAFFED7C6C8}" srcOrd="1" destOrd="0" presId="urn:microsoft.com/office/officeart/2005/8/layout/vList5"/>
    <dgm:cxn modelId="{C7BDE0DC-8886-40E7-B98F-01AF04865982}" type="presParOf" srcId="{CF5FDB2A-CD51-9243-BBD6-1C54E8E2689B}" destId="{BB8C469E-F08E-459B-AEEB-F25CB191151F}" srcOrd="5" destOrd="0" presId="urn:microsoft.com/office/officeart/2005/8/layout/vList5"/>
    <dgm:cxn modelId="{B0414C10-CAAD-4BE4-ADEA-DEDC3DF290CD}" type="presParOf" srcId="{CF5FDB2A-CD51-9243-BBD6-1C54E8E2689B}" destId="{C0FF6B7D-AD21-4DDB-BF96-E8AF754DC1B4}" srcOrd="6" destOrd="0" presId="urn:microsoft.com/office/officeart/2005/8/layout/vList5"/>
    <dgm:cxn modelId="{2608159D-D9EB-44DA-81B9-A0E9BF13A531}" type="presParOf" srcId="{C0FF6B7D-AD21-4DDB-BF96-E8AF754DC1B4}" destId="{AB5A2AC6-DB94-422C-ABB0-B6FCE4A6A757}" srcOrd="0" destOrd="0" presId="urn:microsoft.com/office/officeart/2005/8/layout/vList5"/>
    <dgm:cxn modelId="{1E763E6D-1168-4B04-BD38-682A1754871C}" type="presParOf" srcId="{C0FF6B7D-AD21-4DDB-BF96-E8AF754DC1B4}" destId="{254E1EEE-3787-4ED3-B3EA-0D79A74266D9}" srcOrd="1" destOrd="0" presId="urn:microsoft.com/office/officeart/2005/8/layout/vList5"/>
  </dgm:cxnLst>
  <dgm:bg>
    <a:solidFill>
      <a:schemeClr val="bg1">
        <a:lumMod val="95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65830E-456C-4A44-AD2F-E434C8081673}">
      <dsp:nvSpPr>
        <dsp:cNvPr id="0" name=""/>
        <dsp:cNvSpPr/>
      </dsp:nvSpPr>
      <dsp:spPr>
        <a:xfrm rot="5400000">
          <a:off x="4617734" y="-2045657"/>
          <a:ext cx="745801" cy="50997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latin typeface="+mn-lt"/>
            </a:rPr>
            <a:t>Certification Program Management Document</a:t>
          </a:r>
          <a:endParaRPr lang="en-US" sz="1600" kern="1200" dirty="0">
            <a:latin typeface="+mn-lt"/>
          </a:endParaRPr>
        </a:p>
        <a:p>
          <a:pPr marL="171450" lvl="1" indent="-171450" algn="l" defTabSz="711200">
            <a:lnSpc>
              <a:spcPct val="90000"/>
            </a:lnSpc>
            <a:spcBef>
              <a:spcPct val="0"/>
            </a:spcBef>
            <a:spcAft>
              <a:spcPct val="15000"/>
            </a:spcAft>
            <a:buChar char="••"/>
          </a:pPr>
          <a:r>
            <a:rPr lang="en-US" sz="1600" kern="1200" dirty="0" smtClean="0">
              <a:latin typeface="+mn-lt"/>
            </a:rPr>
            <a:t>Operational Management Document</a:t>
          </a:r>
          <a:endParaRPr lang="en-US" sz="1600" kern="1200" dirty="0">
            <a:latin typeface="+mn-lt"/>
          </a:endParaRPr>
        </a:p>
        <a:p>
          <a:pPr marL="171450" lvl="1" indent="-171450" algn="l" defTabSz="711200">
            <a:lnSpc>
              <a:spcPct val="90000"/>
            </a:lnSpc>
            <a:spcBef>
              <a:spcPct val="0"/>
            </a:spcBef>
            <a:spcAft>
              <a:spcPct val="15000"/>
            </a:spcAft>
            <a:buChar char="••"/>
          </a:pPr>
          <a:r>
            <a:rPr lang="en-US" sz="1600" kern="1200" dirty="0" smtClean="0">
              <a:latin typeface="+mn-lt"/>
            </a:rPr>
            <a:t>Interop Event / Test Events</a:t>
          </a:r>
          <a:endParaRPr lang="en-US" sz="1600" kern="1200" dirty="0">
            <a:latin typeface="+mn-lt"/>
          </a:endParaRPr>
        </a:p>
      </dsp:txBody>
      <dsp:txXfrm rot="-5400000">
        <a:off x="2440766" y="167718"/>
        <a:ext cx="5063332" cy="672987"/>
      </dsp:txXfrm>
    </dsp:sp>
    <dsp:sp modelId="{AE3910CA-E738-A148-9FA4-BED2475AC926}">
      <dsp:nvSpPr>
        <dsp:cNvPr id="0" name=""/>
        <dsp:cNvSpPr/>
      </dsp:nvSpPr>
      <dsp:spPr>
        <a:xfrm>
          <a:off x="71805" y="131307"/>
          <a:ext cx="2150735" cy="720211"/>
        </a:xfrm>
        <a:prstGeom prst="roundRect">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Processes</a:t>
          </a:r>
          <a:endParaRPr lang="en-US" sz="2800" kern="1200" dirty="0"/>
        </a:p>
      </dsp:txBody>
      <dsp:txXfrm>
        <a:off x="106963" y="166465"/>
        <a:ext cx="2080419" cy="649895"/>
      </dsp:txXfrm>
    </dsp:sp>
    <dsp:sp modelId="{FBBEE108-7AB7-B841-9C7B-E495981ABC47}">
      <dsp:nvSpPr>
        <dsp:cNvPr id="0" name=""/>
        <dsp:cNvSpPr/>
      </dsp:nvSpPr>
      <dsp:spPr>
        <a:xfrm rot="5400000">
          <a:off x="4605904" y="-1120867"/>
          <a:ext cx="769462" cy="50997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Characterize needed types of test tools (if any)</a:t>
          </a:r>
          <a:endParaRPr lang="en-US" sz="1600" kern="1200" dirty="0"/>
        </a:p>
        <a:p>
          <a:pPr marL="171450" lvl="1" indent="-171450" algn="l" defTabSz="711200">
            <a:lnSpc>
              <a:spcPct val="90000"/>
            </a:lnSpc>
            <a:spcBef>
              <a:spcPct val="0"/>
            </a:spcBef>
            <a:spcAft>
              <a:spcPct val="15000"/>
            </a:spcAft>
            <a:buChar char="••"/>
          </a:pPr>
          <a:r>
            <a:rPr lang="en-US" sz="1600" kern="1200" dirty="0" smtClean="0"/>
            <a:t>Review available systems and tools</a:t>
          </a:r>
          <a:endParaRPr lang="en-US" sz="1600" kern="1200" dirty="0"/>
        </a:p>
        <a:p>
          <a:pPr marL="171450" lvl="1" indent="-171450" algn="l" defTabSz="711200">
            <a:lnSpc>
              <a:spcPct val="90000"/>
            </a:lnSpc>
            <a:spcBef>
              <a:spcPct val="0"/>
            </a:spcBef>
            <a:spcAft>
              <a:spcPct val="15000"/>
            </a:spcAft>
            <a:buChar char="••"/>
          </a:pPr>
          <a:r>
            <a:rPr lang="en-US" sz="1600" kern="1200" dirty="0" smtClean="0"/>
            <a:t>Assist in test tool selection process / RFP</a:t>
          </a:r>
          <a:endParaRPr lang="en-US" sz="1600" kern="1200" dirty="0"/>
        </a:p>
      </dsp:txBody>
      <dsp:txXfrm rot="-5400000">
        <a:off x="2440766" y="1081833"/>
        <a:ext cx="5062177" cy="694338"/>
      </dsp:txXfrm>
    </dsp:sp>
    <dsp:sp modelId="{4C0B5911-BFEF-C54F-8422-DD2FF2420A88}">
      <dsp:nvSpPr>
        <dsp:cNvPr id="0" name=""/>
        <dsp:cNvSpPr/>
      </dsp:nvSpPr>
      <dsp:spPr>
        <a:xfrm>
          <a:off x="71805" y="1088143"/>
          <a:ext cx="2156472" cy="742302"/>
        </a:xfrm>
        <a:prstGeom prst="roundRect">
          <a:avLst/>
        </a:prstGeom>
        <a:solidFill>
          <a:schemeClr val="accent1">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smtClean="0"/>
            <a:t>Test Tools</a:t>
          </a:r>
          <a:endParaRPr lang="en-US" sz="3200" kern="1200" dirty="0"/>
        </a:p>
      </dsp:txBody>
      <dsp:txXfrm>
        <a:off x="108041" y="1124379"/>
        <a:ext cx="2084000" cy="669830"/>
      </dsp:txXfrm>
    </dsp:sp>
    <dsp:sp modelId="{E99B3BC8-611E-D745-B665-FAAFFED7C6C8}">
      <dsp:nvSpPr>
        <dsp:cNvPr id="0" name=""/>
        <dsp:cNvSpPr/>
      </dsp:nvSpPr>
      <dsp:spPr>
        <a:xfrm rot="5400000">
          <a:off x="4649044" y="-158412"/>
          <a:ext cx="683181" cy="50997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7800" lvl="1" indent="-177800" algn="l" defTabSz="711200">
            <a:lnSpc>
              <a:spcPct val="90000"/>
            </a:lnSpc>
            <a:spcBef>
              <a:spcPct val="0"/>
            </a:spcBef>
            <a:spcAft>
              <a:spcPct val="15000"/>
            </a:spcAft>
            <a:buChar char="••"/>
          </a:pPr>
          <a:r>
            <a:rPr lang="en-US" sz="1600" kern="1200" dirty="0" smtClean="0"/>
            <a:t>Define Test Lab Selection Criteria</a:t>
          </a:r>
          <a:endParaRPr lang="en-US" sz="1600" kern="1200" dirty="0"/>
        </a:p>
        <a:p>
          <a:pPr marL="177800" lvl="1" indent="-177800" algn="l" defTabSz="711200">
            <a:lnSpc>
              <a:spcPct val="90000"/>
            </a:lnSpc>
            <a:spcBef>
              <a:spcPct val="0"/>
            </a:spcBef>
            <a:spcAft>
              <a:spcPct val="15000"/>
            </a:spcAft>
            <a:buChar char="••"/>
          </a:pPr>
          <a:r>
            <a:rPr lang="en-US" sz="1600" kern="1200" dirty="0" smtClean="0"/>
            <a:t>Identify candidate laboratories</a:t>
          </a:r>
          <a:endParaRPr lang="en-US" sz="1600" kern="1200" dirty="0"/>
        </a:p>
        <a:p>
          <a:pPr marL="177800" lvl="1" indent="-177800" algn="l" defTabSz="711200">
            <a:lnSpc>
              <a:spcPct val="90000"/>
            </a:lnSpc>
            <a:spcBef>
              <a:spcPct val="0"/>
            </a:spcBef>
            <a:spcAft>
              <a:spcPct val="15000"/>
            </a:spcAft>
            <a:buChar char="••"/>
          </a:pPr>
          <a:r>
            <a:rPr lang="en-US" sz="1600" kern="1200" dirty="0" smtClean="0"/>
            <a:t>Assist with Lab Selection Process</a:t>
          </a:r>
          <a:endParaRPr lang="en-US" sz="1600" kern="1200" dirty="0"/>
        </a:p>
      </dsp:txBody>
      <dsp:txXfrm rot="-5400000">
        <a:off x="2440765" y="2083217"/>
        <a:ext cx="5066389" cy="616481"/>
      </dsp:txXfrm>
    </dsp:sp>
    <dsp:sp modelId="{EBDC3B16-5457-B443-A8D3-FA50F44FDE6D}">
      <dsp:nvSpPr>
        <dsp:cNvPr id="0" name=""/>
        <dsp:cNvSpPr/>
      </dsp:nvSpPr>
      <dsp:spPr>
        <a:xfrm>
          <a:off x="71805" y="2057611"/>
          <a:ext cx="2156472" cy="699015"/>
        </a:xfrm>
        <a:prstGeom prst="roundRect">
          <a:avLst/>
        </a:prstGeom>
        <a:solidFill>
          <a:schemeClr val="accent1">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Interop Laboratory</a:t>
          </a:r>
          <a:endParaRPr lang="en-US" sz="2400" kern="1200" dirty="0"/>
        </a:p>
      </dsp:txBody>
      <dsp:txXfrm>
        <a:off x="105928" y="2091734"/>
        <a:ext cx="2088226" cy="630769"/>
      </dsp:txXfrm>
    </dsp:sp>
    <dsp:sp modelId="{254E1EEE-3787-4ED3-B3EA-0D79A74266D9}">
      <dsp:nvSpPr>
        <dsp:cNvPr id="0" name=""/>
        <dsp:cNvSpPr/>
      </dsp:nvSpPr>
      <dsp:spPr>
        <a:xfrm rot="5400000">
          <a:off x="4605904" y="842063"/>
          <a:ext cx="769462" cy="50997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Certification Body Role</a:t>
          </a:r>
          <a:endParaRPr lang="en-US" sz="1600" kern="1200" dirty="0"/>
        </a:p>
        <a:p>
          <a:pPr marL="171450" lvl="1" indent="-171450" algn="l" defTabSz="711200">
            <a:lnSpc>
              <a:spcPct val="90000"/>
            </a:lnSpc>
            <a:spcBef>
              <a:spcPct val="0"/>
            </a:spcBef>
            <a:spcAft>
              <a:spcPct val="15000"/>
            </a:spcAft>
            <a:buChar char="••"/>
          </a:pPr>
          <a:r>
            <a:rPr lang="en-US" sz="1600" kern="1200" dirty="0" smtClean="0"/>
            <a:t>Certification Program Manager Role</a:t>
          </a:r>
          <a:endParaRPr lang="en-US" sz="1600" kern="1200" dirty="0"/>
        </a:p>
      </dsp:txBody>
      <dsp:txXfrm rot="-5400000">
        <a:off x="2440766" y="3044763"/>
        <a:ext cx="5062177" cy="694338"/>
      </dsp:txXfrm>
    </dsp:sp>
    <dsp:sp modelId="{AB5A2AC6-DB94-422C-ABB0-B6FCE4A6A757}">
      <dsp:nvSpPr>
        <dsp:cNvPr id="0" name=""/>
        <dsp:cNvSpPr/>
      </dsp:nvSpPr>
      <dsp:spPr>
        <a:xfrm>
          <a:off x="71805" y="3007235"/>
          <a:ext cx="2156472" cy="830015"/>
        </a:xfrm>
        <a:prstGeom prst="roundRect">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en-US" sz="2300" kern="1200" dirty="0" smtClean="0"/>
            <a:t>Program Management</a:t>
          </a:r>
          <a:endParaRPr lang="en-US" sz="2300" kern="1200" dirty="0"/>
        </a:p>
      </dsp:txBody>
      <dsp:txXfrm>
        <a:off x="112323" y="3047753"/>
        <a:ext cx="2075436" cy="74897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2420CC-4939-ED43-8714-486150B8AF62}" type="datetimeFigureOut">
              <a:rPr lang="en-US" smtClean="0"/>
              <a:t>4/9/2014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04B5B2-3AED-614F-867A-2560E205AFDE}" type="slidenum">
              <a:rPr lang="en-US" smtClean="0"/>
              <a:t>‹#›</a:t>
            </a:fld>
            <a:endParaRPr lang="en-US"/>
          </a:p>
        </p:txBody>
      </p:sp>
    </p:spTree>
    <p:extLst>
      <p:ext uri="{BB962C8B-B14F-4D97-AF65-F5344CB8AC3E}">
        <p14:creationId xmlns:p14="http://schemas.microsoft.com/office/powerpoint/2010/main" val="2396404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C60A67-9ABC-4641-AF9C-03065E87C293}" type="datetimeFigureOut">
              <a:rPr lang="en-US" smtClean="0"/>
              <a:t>4/9/2014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673C98-AB22-224F-88A9-AE7142A5D36E}" type="slidenum">
              <a:rPr lang="en-US" smtClean="0"/>
              <a:t>‹#›</a:t>
            </a:fld>
            <a:endParaRPr lang="en-US"/>
          </a:p>
        </p:txBody>
      </p:sp>
    </p:spTree>
    <p:extLst>
      <p:ext uri="{BB962C8B-B14F-4D97-AF65-F5344CB8AC3E}">
        <p14:creationId xmlns:p14="http://schemas.microsoft.com/office/powerpoint/2010/main" val="11229841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
        <p:nvSpPr>
          <p:cNvPr id="2" name="Title 1"/>
          <p:cNvSpPr>
            <a:spLocks noGrp="1"/>
          </p:cNvSpPr>
          <p:nvPr>
            <p:ph type="ctrTitle" hasCustomPrompt="1"/>
          </p:nvPr>
        </p:nvSpPr>
        <p:spPr>
          <a:xfrm>
            <a:off x="685800" y="2143436"/>
            <a:ext cx="7772400" cy="1102519"/>
          </a:xfrm>
        </p:spPr>
        <p:txBody>
          <a:bodyPr/>
          <a:lstStyle>
            <a:lvl1pP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460267"/>
            <a:ext cx="7772400" cy="1314450"/>
          </a:xfrm>
        </p:spPr>
        <p:txBody>
          <a:bodyP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5D66AF6-A55E-4574-BACD-5BC3E56154A3}" type="datetime1">
              <a:rPr lang="en-US" smtClean="0"/>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53006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FD3395-9671-483F-944A-D6B836D2E622}" type="datetime1">
              <a:rPr lang="en-US" smtClean="0"/>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848317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7CD4AC-877D-48E6-ABF3-67F892AD104E}" type="datetime1">
              <a:rPr lang="en-US" smtClean="0"/>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197349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no content">
    <p:spTree>
      <p:nvGrpSpPr>
        <p:cNvPr id="1" name=""/>
        <p:cNvGrpSpPr/>
        <p:nvPr/>
      </p:nvGrpSpPr>
      <p:grpSpPr>
        <a:xfrm>
          <a:off x="0" y="0"/>
          <a:ext cx="0" cy="0"/>
          <a:chOff x="0" y="0"/>
          <a:chExt cx="0" cy="0"/>
        </a:xfrm>
      </p:grpSpPr>
      <p:cxnSp>
        <p:nvCxnSpPr>
          <p:cNvPr id="13" name="Straight Connector 12"/>
          <p:cNvCxnSpPr/>
          <p:nvPr userDrawn="1"/>
        </p:nvCxnSpPr>
        <p:spPr>
          <a:xfrm>
            <a:off x="277773" y="378619"/>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12653" y="462049"/>
            <a:ext cx="8574733" cy="561702"/>
          </a:xfrm>
          <a:prstGeom prst="rect">
            <a:avLst/>
          </a:prstGeom>
        </p:spPr>
        <p:txBody>
          <a:bodyPr vert="horz" wrap="square" lIns="68589" tIns="34295" rIns="68589" bIns="34295" rtlCol="0" anchor="ctr">
            <a:spAutoFit/>
          </a:bodyPr>
          <a:lstStyle>
            <a:lvl1pPr>
              <a:defRPr/>
            </a:lvl1pPr>
          </a:lstStyle>
          <a:p>
            <a:r>
              <a:rPr lang="en-US" smtClean="0"/>
              <a:t>Click to edit Master title style</a:t>
            </a:r>
            <a:endParaRPr lang="en-US" dirty="0"/>
          </a:p>
        </p:txBody>
      </p:sp>
      <p:sp>
        <p:nvSpPr>
          <p:cNvPr id="9" name="Text Placeholder 2"/>
          <p:cNvSpPr>
            <a:spLocks noGrp="1"/>
          </p:cNvSpPr>
          <p:nvPr>
            <p:ph type="body" idx="13"/>
          </p:nvPr>
        </p:nvSpPr>
        <p:spPr>
          <a:xfrm>
            <a:off x="212653" y="1069848"/>
            <a:ext cx="8574733" cy="263149"/>
          </a:xfrm>
        </p:spPr>
        <p:txBody>
          <a:bodyPr tIns="0" bIns="0" anchor="t"/>
          <a:lstStyle>
            <a:lvl1pPr marL="0" indent="0">
              <a:buNone/>
              <a:defRPr sz="1800" b="0">
                <a:solidFill>
                  <a:schemeClr val="bg2"/>
                </a:solidFill>
              </a:defRPr>
            </a:lvl1pPr>
            <a:lvl2pPr marL="342946" indent="0">
              <a:buNone/>
              <a:defRPr sz="1500" b="1"/>
            </a:lvl2pPr>
            <a:lvl3pPr marL="685891" indent="0">
              <a:buNone/>
              <a:defRPr sz="140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en-US" smtClean="0"/>
              <a:t>Click to edit Master text styles</a:t>
            </a:r>
          </a:p>
        </p:txBody>
      </p:sp>
    </p:spTree>
    <p:extLst>
      <p:ext uri="{BB962C8B-B14F-4D97-AF65-F5344CB8AC3E}">
        <p14:creationId xmlns:p14="http://schemas.microsoft.com/office/powerpoint/2010/main" val="93690511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73298" y="1450046"/>
            <a:ext cx="8574733" cy="1049133"/>
          </a:xfrm>
        </p:spPr>
        <p:txBody>
          <a:bodyPr/>
          <a:lstStyle>
            <a:lvl1pPr>
              <a:defRPr/>
            </a:lvl1pPr>
            <a:lvl2pPr>
              <a:defRPr/>
            </a:lvl2pPr>
            <a:lvl3pPr>
              <a:defRPr/>
            </a:lvl3pPr>
            <a:lvl4pPr>
              <a:defRPr lang="en-US" sz="1200" kern="1200" baseline="0" dirty="0">
                <a:solidFill>
                  <a:prstClr val="black">
                    <a:lumMod val="75000"/>
                    <a:lumOff val="25000"/>
                  </a:prstClr>
                </a:solidFill>
                <a:latin typeface="Qualcomm Office Regular"/>
                <a:ea typeface="+mn-ea"/>
                <a:cs typeface="Arial" pitchFamily="34" charset="0"/>
              </a:defRPr>
            </a:lvl4pPr>
            <a:lvl5pPr marL="1200310" indent="-260639">
              <a:buFont typeface="Qualcomm Regular" pitchFamily="34" charset="0"/>
              <a:buChar char="−"/>
              <a:defRPr/>
            </a:lvl5pPr>
            <a:lvl6pPr marL="1628992" indent="0">
              <a:buNone/>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277773" y="378619"/>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12653" y="462049"/>
            <a:ext cx="8574733" cy="561702"/>
          </a:xfrm>
          <a:prstGeom prst="rect">
            <a:avLst/>
          </a:prstGeom>
        </p:spPr>
        <p:txBody>
          <a:bodyPr vert="horz" wrap="square" lIns="68589" tIns="34295" rIns="68589" bIns="34295"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12653" y="1069848"/>
            <a:ext cx="8574733" cy="263149"/>
          </a:xfrm>
        </p:spPr>
        <p:txBody>
          <a:bodyPr tIns="0" bIns="0" anchor="t"/>
          <a:lstStyle>
            <a:lvl1pPr marL="0" indent="0">
              <a:buNone/>
              <a:defRPr sz="1800" b="0">
                <a:solidFill>
                  <a:schemeClr val="bg2"/>
                </a:solidFill>
              </a:defRPr>
            </a:lvl1pPr>
            <a:lvl2pPr marL="342946" indent="0">
              <a:buNone/>
              <a:defRPr sz="1500" b="1"/>
            </a:lvl2pPr>
            <a:lvl3pPr marL="685891" indent="0">
              <a:buNone/>
              <a:defRPr sz="140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en-US" smtClean="0"/>
              <a:t>Click to edit Master text styles</a:t>
            </a:r>
          </a:p>
        </p:txBody>
      </p:sp>
    </p:spTree>
    <p:extLst>
      <p:ext uri="{BB962C8B-B14F-4D97-AF65-F5344CB8AC3E}">
        <p14:creationId xmlns:p14="http://schemas.microsoft.com/office/powerpoint/2010/main" val="37444246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20640"/>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F1FA93-63A4-484C-91D0-D11B50BA8F2A}" type="datetime1">
              <a:rPr lang="en-US" smtClean="0"/>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9D6DB-0117-104E-A321-2F94E21D3259}" type="slidenum">
              <a:rPr lang="en-US" smtClean="0"/>
              <a:t>‹#›</a:t>
            </a:fld>
            <a:endParaRPr lang="en-US" dirty="0"/>
          </a:p>
        </p:txBody>
      </p:sp>
    </p:spTree>
    <p:extLst>
      <p:ext uri="{BB962C8B-B14F-4D97-AF65-F5344CB8AC3E}">
        <p14:creationId xmlns:p14="http://schemas.microsoft.com/office/powerpoint/2010/main" val="1403433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Text Placeholder 2"/>
          <p:cNvSpPr>
            <a:spLocks noGrp="1"/>
          </p:cNvSpPr>
          <p:nvPr>
            <p:ph type="body" idx="1"/>
          </p:nvPr>
        </p:nvSpPr>
        <p:spPr>
          <a:xfrm>
            <a:off x="722313" y="3460267"/>
            <a:ext cx="7772400" cy="1125140"/>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56335E7F-5089-4DDF-9730-9770833D87A6}" type="datetime1">
              <a:rPr lang="en-US" smtClean="0"/>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9D6DB-0117-104E-A321-2F94E21D3259}" type="slidenum">
              <a:rPr lang="en-US" smtClean="0"/>
              <a:t>‹#›</a:t>
            </a:fld>
            <a:endParaRPr lang="en-US"/>
          </a:p>
        </p:txBody>
      </p:sp>
      <p:sp>
        <p:nvSpPr>
          <p:cNvPr id="12" name="Title 1"/>
          <p:cNvSpPr>
            <a:spLocks noGrp="1"/>
          </p:cNvSpPr>
          <p:nvPr>
            <p:ph type="ctrTitle" hasCustomPrompt="1"/>
          </p:nvPr>
        </p:nvSpPr>
        <p:spPr>
          <a:xfrm>
            <a:off x="685800" y="2143436"/>
            <a:ext cx="7772400" cy="1102519"/>
          </a:xfrm>
        </p:spPr>
        <p:txBody>
          <a:bodyPr/>
          <a:lstStyle>
            <a:lvl1pPr>
              <a:defRPr>
                <a:solidFill>
                  <a:srgbClr val="FFFFF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439142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F6326D-B48B-4898-9AF8-E70332E85770}" type="datetime1">
              <a:rPr lang="en-US" smtClean="0"/>
              <a:t>4/9/2014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4047064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34791E-9DD7-462F-8278-264E7004A90F}" type="datetime1">
              <a:rPr lang="en-US" smtClean="0"/>
              <a:t>4/9/2014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498484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96E0B5-65E3-42D4-83AB-6C72639D3D3B}" type="datetime1">
              <a:rPr lang="en-US" smtClean="0"/>
              <a:t>4/9/2014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1670250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96700-8054-4A18-85AA-C9D0474C2878}" type="datetime1">
              <a:rPr lang="en-US" smtClean="0"/>
              <a:t>4/9/2014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3918018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2056A-24C6-4153-9DBE-A043854641F5}" type="datetime1">
              <a:rPr lang="en-US" smtClean="0"/>
              <a:t>4/9/2014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320780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C95FAF-F9C4-4CDC-8A50-FF8D3B3C65D2}" type="datetime1">
              <a:rPr lang="en-US" smtClean="0"/>
              <a:t>4/9/2014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17093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Helvetica"/>
                <a:cs typeface="Helvetica"/>
              </a:defRPr>
            </a:lvl1pPr>
          </a:lstStyle>
          <a:p>
            <a:fld id="{C992164A-77C0-4533-906D-D93D474EF916}" type="datetime1">
              <a:rPr lang="en-US" smtClean="0"/>
              <a:t>4/9/2014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Helvetica"/>
                <a:cs typeface="Helvetica"/>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Helvetica"/>
                <a:cs typeface="Helvetica"/>
              </a:defRPr>
            </a:lvl1pPr>
          </a:lstStyle>
          <a:p>
            <a:fld id="{8189D6DB-0117-104E-A321-2F94E21D3259}" type="slidenum">
              <a:rPr lang="en-US" smtClean="0"/>
              <a:pPr/>
              <a:t>‹#›</a:t>
            </a:fld>
            <a:endParaRPr lang="en-US"/>
          </a:p>
        </p:txBody>
      </p:sp>
    </p:spTree>
    <p:extLst>
      <p:ext uri="{BB962C8B-B14F-4D97-AF65-F5344CB8AC3E}">
        <p14:creationId xmlns:p14="http://schemas.microsoft.com/office/powerpoint/2010/main" val="3682772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p:txStyles>
    <p:titleStyle>
      <a:lvl1pPr algn="l" defTabSz="457200" rtl="0" eaLnBrk="1" latinLnBrk="0" hangingPunct="1">
        <a:spcBef>
          <a:spcPct val="0"/>
        </a:spcBef>
        <a:buNone/>
        <a:defRPr sz="3200" b="1"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0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18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16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14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hyperlink" Target="https://wiki.allseenalliance.org/_media/tsc/allseen-tsc-03-24-14.pdf"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llseenalliance.org/allseen/bylaw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allseen-cc@lists.allseenalliance.org" TargetMode="External"/><Relationship Id="rId2" Type="http://schemas.openxmlformats.org/officeDocument/2006/relationships/hyperlink" Target="https://wiki.allseenalliance.org/compliance/overview" TargetMode="External"/><Relationship Id="rId1" Type="http://schemas.openxmlformats.org/officeDocument/2006/relationships/slideLayout" Target="../slideLayouts/slideLayout2.xml"/><Relationship Id="rId4" Type="http://schemas.openxmlformats.org/officeDocument/2006/relationships/hyperlink" Target="https://lists.allseenalliance.org/mailman/listinfo/allseen-c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iki.allseenalliance.org/compliance/overvie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iki.allseenalliance.org/_media/compliance/alljoyn_service_framework_test_case_specificaton_template.docx" TargetMode="External"/><Relationship Id="rId2" Type="http://schemas.openxmlformats.org/officeDocument/2006/relationships/hyperlink" Target="https://wiki.allseenalliance.org/_media/compliance/alljoyn_xxxx_service_framework_interface_specification_template.docx"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a:latin typeface="Arial" panose="020B0604020202020204" pitchFamily="34" charset="0"/>
                <a:cs typeface="Arial" panose="020B0604020202020204" pitchFamily="34" charset="0"/>
              </a:rPr>
              <a:t>AllSeen</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Alliance</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C&amp;C WG meeting </a:t>
            </a:r>
            <a:endParaRPr lang="en-US" dirty="0"/>
          </a:p>
        </p:txBody>
      </p:sp>
      <p:sp>
        <p:nvSpPr>
          <p:cNvPr id="3" name="Subtitle 2"/>
          <p:cNvSpPr>
            <a:spLocks noGrp="1"/>
          </p:cNvSpPr>
          <p:nvPr>
            <p:ph type="subTitle" idx="1"/>
          </p:nvPr>
        </p:nvSpPr>
        <p:spPr/>
        <p:txBody>
          <a:bodyPr/>
          <a:lstStyle/>
          <a:p>
            <a:r>
              <a:rPr lang="en-US" dirty="0" smtClean="0"/>
              <a:t>April 9th, 2014</a:t>
            </a:r>
            <a:endParaRPr lang="en-US" dirty="0"/>
          </a:p>
        </p:txBody>
      </p:sp>
    </p:spTree>
    <p:extLst>
      <p:ext uri="{BB962C8B-B14F-4D97-AF65-F5344CB8AC3E}">
        <p14:creationId xmlns:p14="http://schemas.microsoft.com/office/powerpoint/2010/main" val="2003973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Slide Number Placeholder 2"/>
          <p:cNvSpPr>
            <a:spLocks noGrp="1"/>
          </p:cNvSpPr>
          <p:nvPr>
            <p:ph type="sldNum" sz="quarter" idx="12"/>
          </p:nvPr>
        </p:nvSpPr>
        <p:spPr/>
        <p:txBody>
          <a:bodyPr/>
          <a:lstStyle/>
          <a:p>
            <a:fld id="{8189D6DB-0117-104E-A321-2F94E21D3259}" type="slidenum">
              <a:rPr lang="en-US" smtClean="0"/>
              <a:t>10</a:t>
            </a:fld>
            <a:endParaRPr lang="en-US"/>
          </a:p>
        </p:txBody>
      </p:sp>
      <p:sp>
        <p:nvSpPr>
          <p:cNvPr id="4" name="Title 3"/>
          <p:cNvSpPr>
            <a:spLocks noGrp="1"/>
          </p:cNvSpPr>
          <p:nvPr>
            <p:ph type="ctrTitle"/>
          </p:nvPr>
        </p:nvSpPr>
        <p:spPr/>
        <p:txBody>
          <a:bodyPr/>
          <a:lstStyle/>
          <a:p>
            <a:r>
              <a:rPr lang="en-US" dirty="0" smtClean="0"/>
              <a:t>Generate Docs and </a:t>
            </a:r>
            <a:r>
              <a:rPr lang="en-US" dirty="0" err="1" smtClean="0"/>
              <a:t>TestCode</a:t>
            </a:r>
            <a:r>
              <a:rPr lang="en-US" dirty="0" smtClean="0"/>
              <a:t/>
            </a:r>
            <a:br>
              <a:rPr lang="en-US" dirty="0" smtClean="0"/>
            </a:br>
            <a:r>
              <a:rPr lang="en-US" dirty="0" smtClean="0"/>
              <a:t>for new Services</a:t>
            </a:r>
            <a:r>
              <a:rPr lang="en-US" dirty="0">
                <a:solidFill>
                  <a:schemeClr val="dk1"/>
                </a:solidFill>
              </a:rPr>
              <a:t/>
            </a:r>
            <a:br>
              <a:rPr lang="en-US" dirty="0">
                <a:solidFill>
                  <a:schemeClr val="dk1"/>
                </a:solidFill>
              </a:rPr>
            </a:br>
            <a:r>
              <a:rPr lang="en-US" dirty="0" smtClean="0"/>
              <a:t> </a:t>
            </a:r>
            <a:endParaRPr lang="en-US" dirty="0"/>
          </a:p>
        </p:txBody>
      </p:sp>
      <p:sp>
        <p:nvSpPr>
          <p:cNvPr id="5" name="Date Placeholder 4"/>
          <p:cNvSpPr>
            <a:spLocks noGrp="1"/>
          </p:cNvSpPr>
          <p:nvPr>
            <p:ph type="dt" sz="half" idx="10"/>
          </p:nvPr>
        </p:nvSpPr>
        <p:spPr/>
        <p:txBody>
          <a:bodyPr/>
          <a:lstStyle/>
          <a:p>
            <a:fld id="{DCB111D5-A0F7-457B-8E1C-AB3D659B78BC}" type="datetime1">
              <a:rPr lang="en-US" smtClean="0"/>
              <a:t>4/9/2014</a:t>
            </a:fld>
            <a:endParaRPr lang="en-US"/>
          </a:p>
        </p:txBody>
      </p:sp>
    </p:spTree>
    <p:extLst>
      <p:ext uri="{BB962C8B-B14F-4D97-AF65-F5344CB8AC3E}">
        <p14:creationId xmlns:p14="http://schemas.microsoft.com/office/powerpoint/2010/main" val="3047330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236" y="328699"/>
            <a:ext cx="8574733" cy="561702"/>
          </a:xfrm>
        </p:spPr>
        <p:txBody>
          <a:bodyPr/>
          <a:lstStyle/>
          <a:p>
            <a:r>
              <a:rPr lang="en-US" dirty="0" smtClean="0"/>
              <a:t>Process for each Service</a:t>
            </a:r>
            <a:endParaRPr lang="en-US" dirty="0"/>
          </a:p>
        </p:txBody>
      </p:sp>
      <p:sp>
        <p:nvSpPr>
          <p:cNvPr id="4" name="Flowchart: Document 3"/>
          <p:cNvSpPr/>
          <p:nvPr/>
        </p:nvSpPr>
        <p:spPr bwMode="auto">
          <a:xfrm>
            <a:off x="241236" y="890402"/>
            <a:ext cx="1473711" cy="852674"/>
          </a:xfrm>
          <a:prstGeom prst="flowChartDocument">
            <a:avLst/>
          </a:prstGeom>
          <a:solidFill>
            <a:schemeClr val="accent2">
              <a:lumMod val="40000"/>
              <a:lumOff val="60000"/>
            </a:schemeClr>
          </a:solidFill>
          <a:ln w="9525">
            <a:solidFill>
              <a:schemeClr val="tx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a:t>Service Framework  Interface Specs Template</a:t>
            </a:r>
          </a:p>
        </p:txBody>
      </p:sp>
      <p:sp>
        <p:nvSpPr>
          <p:cNvPr id="5" name="Flowchart: Predefined Process 4"/>
          <p:cNvSpPr/>
          <p:nvPr/>
        </p:nvSpPr>
        <p:spPr bwMode="auto">
          <a:xfrm>
            <a:off x="7049844" y="4204607"/>
            <a:ext cx="1610144" cy="591911"/>
          </a:xfrm>
          <a:prstGeom prst="flowChartPredefinedProcess">
            <a:avLst/>
          </a:prstGeom>
          <a:solidFill>
            <a:schemeClr val="bg1">
              <a:lumMod val="50000"/>
            </a:schemeClr>
          </a:solidFill>
          <a:ln w="9525">
            <a:solidFill>
              <a:schemeClr val="tx1"/>
            </a:solidFill>
          </a:ln>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bg1"/>
                </a:solidFill>
              </a:rPr>
              <a:t>Test Code</a:t>
            </a:r>
          </a:p>
        </p:txBody>
      </p:sp>
      <p:sp>
        <p:nvSpPr>
          <p:cNvPr id="6" name="Rounded Rectangle 5"/>
          <p:cNvSpPr/>
          <p:nvPr/>
        </p:nvSpPr>
        <p:spPr bwMode="auto">
          <a:xfrm>
            <a:off x="1364744" y="1932214"/>
            <a:ext cx="1434022" cy="745128"/>
          </a:xfrm>
          <a:prstGeom prst="roundRect">
            <a:avLst/>
          </a:prstGeom>
          <a:solidFill>
            <a:schemeClr val="bg1">
              <a:lumMod val="50000"/>
            </a:schemeClr>
          </a:solidFill>
          <a:ln>
            <a:no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smtClean="0">
                <a:solidFill>
                  <a:schemeClr val="bg1"/>
                </a:solidFill>
              </a:rPr>
              <a:t>Use template to write the Interface Specs</a:t>
            </a:r>
            <a:endParaRPr lang="en-US" sz="1400" dirty="0">
              <a:solidFill>
                <a:schemeClr val="bg1"/>
              </a:solidFill>
            </a:endParaRPr>
          </a:p>
        </p:txBody>
      </p:sp>
      <p:cxnSp>
        <p:nvCxnSpPr>
          <p:cNvPr id="8" name="Straight Arrow Connector 7"/>
          <p:cNvCxnSpPr>
            <a:stCxn id="4" idx="2"/>
            <a:endCxn id="6" idx="1"/>
          </p:cNvCxnSpPr>
          <p:nvPr/>
        </p:nvCxnSpPr>
        <p:spPr>
          <a:xfrm>
            <a:off x="978092" y="1686705"/>
            <a:ext cx="386652" cy="618073"/>
          </a:xfrm>
          <a:prstGeom prst="straightConnector1">
            <a:avLst/>
          </a:prstGeom>
          <a:ln w="38100">
            <a:gradFill flip="none" rotWithShape="1">
              <a:gsLst>
                <a:gs pos="0">
                  <a:srgbClr val="143C66"/>
                </a:gs>
                <a:gs pos="100000">
                  <a:srgbClr val="008080"/>
                </a:gs>
              </a:gsLst>
              <a:lin ang="0" scaled="1"/>
              <a:tileRect/>
            </a:gradFill>
            <a:tailEnd type="arrow"/>
          </a:ln>
        </p:spPr>
        <p:style>
          <a:lnRef idx="1">
            <a:schemeClr val="accent1"/>
          </a:lnRef>
          <a:fillRef idx="0">
            <a:schemeClr val="accent1"/>
          </a:fillRef>
          <a:effectRef idx="0">
            <a:schemeClr val="accent1"/>
          </a:effectRef>
          <a:fontRef idx="minor">
            <a:schemeClr val="tx1"/>
          </a:fontRef>
        </p:style>
      </p:cxnSp>
      <p:sp>
        <p:nvSpPr>
          <p:cNvPr id="9" name="Flowchart: Document 8"/>
          <p:cNvSpPr/>
          <p:nvPr/>
        </p:nvSpPr>
        <p:spPr bwMode="auto">
          <a:xfrm>
            <a:off x="1364744" y="3288847"/>
            <a:ext cx="1286210" cy="638175"/>
          </a:xfrm>
          <a:prstGeom prst="flowChartDocument">
            <a:avLst/>
          </a:prstGeom>
          <a:solidFill>
            <a:schemeClr val="accent2">
              <a:lumMod val="40000"/>
              <a:lumOff val="60000"/>
            </a:schemeClr>
          </a:solidFill>
          <a:ln w="9525">
            <a:solidFill>
              <a:schemeClr val="tx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a:t>&lt;XXXX&gt; Service Interface Specs</a:t>
            </a:r>
          </a:p>
        </p:txBody>
      </p:sp>
      <p:cxnSp>
        <p:nvCxnSpPr>
          <p:cNvPr id="11" name="Straight Arrow Connector 10"/>
          <p:cNvCxnSpPr>
            <a:stCxn id="6" idx="2"/>
            <a:endCxn id="9" idx="0"/>
          </p:cNvCxnSpPr>
          <p:nvPr/>
        </p:nvCxnSpPr>
        <p:spPr>
          <a:xfrm flipH="1">
            <a:off x="2007849" y="2677342"/>
            <a:ext cx="73906" cy="611505"/>
          </a:xfrm>
          <a:prstGeom prst="straightConnector1">
            <a:avLst/>
          </a:prstGeom>
          <a:ln w="38100">
            <a:gradFill flip="none" rotWithShape="1">
              <a:gsLst>
                <a:gs pos="0">
                  <a:srgbClr val="143C66"/>
                </a:gs>
                <a:gs pos="100000">
                  <a:srgbClr val="008080"/>
                </a:gs>
              </a:gsLst>
              <a:lin ang="0" scaled="1"/>
              <a:tileRect/>
            </a:gradFill>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bwMode="auto">
          <a:xfrm>
            <a:off x="3124200" y="3054395"/>
            <a:ext cx="1801508" cy="1282610"/>
          </a:xfrm>
          <a:prstGeom prst="roundRect">
            <a:avLst/>
          </a:prstGeom>
          <a:solidFill>
            <a:schemeClr val="bg1">
              <a:lumMod val="50000"/>
            </a:schemeClr>
          </a:solidFill>
          <a:ln>
            <a:no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smtClean="0">
                <a:solidFill>
                  <a:schemeClr val="bg1"/>
                </a:solidFill>
              </a:rPr>
              <a:t>Use &lt;XXXX&gt; Service Interface Specs and test case template to write the test cases Specs</a:t>
            </a:r>
            <a:endParaRPr lang="en-US" sz="1400" dirty="0">
              <a:solidFill>
                <a:schemeClr val="bg1"/>
              </a:solidFill>
            </a:endParaRPr>
          </a:p>
        </p:txBody>
      </p:sp>
      <p:sp>
        <p:nvSpPr>
          <p:cNvPr id="18" name="Flowchart: Document 17"/>
          <p:cNvSpPr/>
          <p:nvPr/>
        </p:nvSpPr>
        <p:spPr bwMode="auto">
          <a:xfrm>
            <a:off x="3424722" y="1715861"/>
            <a:ext cx="1200463" cy="542925"/>
          </a:xfrm>
          <a:prstGeom prst="flowChartDocument">
            <a:avLst/>
          </a:prstGeom>
          <a:solidFill>
            <a:schemeClr val="accent2">
              <a:lumMod val="40000"/>
              <a:lumOff val="60000"/>
            </a:schemeClr>
          </a:solidFill>
          <a:ln w="9525">
            <a:solidFill>
              <a:schemeClr val="tx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a:t>Test Case Specs Template</a:t>
            </a:r>
          </a:p>
        </p:txBody>
      </p:sp>
      <p:cxnSp>
        <p:nvCxnSpPr>
          <p:cNvPr id="20" name="Straight Arrow Connector 19"/>
          <p:cNvCxnSpPr>
            <a:stCxn id="18" idx="2"/>
            <a:endCxn id="17" idx="0"/>
          </p:cNvCxnSpPr>
          <p:nvPr/>
        </p:nvCxnSpPr>
        <p:spPr>
          <a:xfrm>
            <a:off x="4024954" y="2222893"/>
            <a:ext cx="0" cy="831502"/>
          </a:xfrm>
          <a:prstGeom prst="straightConnector1">
            <a:avLst/>
          </a:prstGeom>
          <a:ln w="38100">
            <a:gradFill flip="none" rotWithShape="1">
              <a:gsLst>
                <a:gs pos="0">
                  <a:srgbClr val="143C66"/>
                </a:gs>
                <a:gs pos="100000">
                  <a:srgbClr val="008080"/>
                </a:gs>
              </a:gsLst>
              <a:lin ang="0" scaled="1"/>
              <a:tileRect/>
            </a:gra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3"/>
            <a:endCxn id="17" idx="1"/>
          </p:cNvCxnSpPr>
          <p:nvPr/>
        </p:nvCxnSpPr>
        <p:spPr>
          <a:xfrm>
            <a:off x="2650954" y="3607935"/>
            <a:ext cx="473246" cy="87765"/>
          </a:xfrm>
          <a:prstGeom prst="straightConnector1">
            <a:avLst/>
          </a:prstGeom>
          <a:ln w="38100">
            <a:gradFill flip="none" rotWithShape="1">
              <a:gsLst>
                <a:gs pos="0">
                  <a:srgbClr val="143C66"/>
                </a:gs>
                <a:gs pos="100000">
                  <a:srgbClr val="008080"/>
                </a:gs>
              </a:gsLst>
              <a:lin ang="0" scaled="1"/>
              <a:tileRect/>
            </a:gradFill>
            <a:tailEnd type="arrow"/>
          </a:ln>
        </p:spPr>
        <p:style>
          <a:lnRef idx="1">
            <a:schemeClr val="accent1"/>
          </a:lnRef>
          <a:fillRef idx="0">
            <a:schemeClr val="accent1"/>
          </a:fillRef>
          <a:effectRef idx="0">
            <a:schemeClr val="accent1"/>
          </a:effectRef>
          <a:fontRef idx="minor">
            <a:schemeClr val="tx1"/>
          </a:fontRef>
        </p:style>
      </p:cxnSp>
      <p:sp>
        <p:nvSpPr>
          <p:cNvPr id="30" name="Flowchart: Document 29"/>
          <p:cNvSpPr/>
          <p:nvPr/>
        </p:nvSpPr>
        <p:spPr bwMode="auto">
          <a:xfrm>
            <a:off x="7079033" y="1367617"/>
            <a:ext cx="1276682" cy="638175"/>
          </a:xfrm>
          <a:prstGeom prst="flowChartDocument">
            <a:avLst/>
          </a:prstGeom>
          <a:solidFill>
            <a:schemeClr val="accent2">
              <a:lumMod val="40000"/>
              <a:lumOff val="60000"/>
            </a:schemeClr>
          </a:solidFill>
          <a:ln w="9525">
            <a:solidFill>
              <a:schemeClr val="tx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a:t>Validation Test User Guide</a:t>
            </a:r>
          </a:p>
        </p:txBody>
      </p:sp>
      <p:sp>
        <p:nvSpPr>
          <p:cNvPr id="26" name="Flowchart: Document 25"/>
          <p:cNvSpPr/>
          <p:nvPr/>
        </p:nvSpPr>
        <p:spPr bwMode="auto">
          <a:xfrm>
            <a:off x="5287752" y="2924175"/>
            <a:ext cx="1181408" cy="771525"/>
          </a:xfrm>
          <a:prstGeom prst="flowChartDocument">
            <a:avLst/>
          </a:prstGeom>
          <a:solidFill>
            <a:schemeClr val="accent2">
              <a:lumMod val="40000"/>
              <a:lumOff val="60000"/>
            </a:schemeClr>
          </a:solidFill>
          <a:ln w="9525">
            <a:solidFill>
              <a:schemeClr val="tx1"/>
            </a:solid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a:t>&lt;XXXX&gt;  Service</a:t>
            </a:r>
          </a:p>
          <a:p>
            <a:pPr algn="ctr"/>
            <a:r>
              <a:rPr lang="en-US" sz="1200" dirty="0"/>
              <a:t>Test Case Specs</a:t>
            </a:r>
          </a:p>
        </p:txBody>
      </p:sp>
      <p:cxnSp>
        <p:nvCxnSpPr>
          <p:cNvPr id="36" name="Straight Arrow Connector 35"/>
          <p:cNvCxnSpPr>
            <a:stCxn id="17" idx="3"/>
            <a:endCxn id="26" idx="1"/>
          </p:cNvCxnSpPr>
          <p:nvPr/>
        </p:nvCxnSpPr>
        <p:spPr>
          <a:xfrm flipV="1">
            <a:off x="4925708" y="3309938"/>
            <a:ext cx="362044" cy="385762"/>
          </a:xfrm>
          <a:prstGeom prst="straightConnector1">
            <a:avLst/>
          </a:prstGeom>
          <a:ln w="38100">
            <a:gradFill flip="none" rotWithShape="1">
              <a:gsLst>
                <a:gs pos="0">
                  <a:srgbClr val="143C66"/>
                </a:gs>
                <a:gs pos="100000">
                  <a:srgbClr val="008080"/>
                </a:gs>
              </a:gsLst>
              <a:lin ang="0" scaled="1"/>
              <a:tileRect/>
            </a:gradFill>
            <a:tailEnd type="arrow"/>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bwMode="auto">
          <a:xfrm>
            <a:off x="6841225" y="2640933"/>
            <a:ext cx="1818763" cy="1009485"/>
          </a:xfrm>
          <a:prstGeom prst="roundRect">
            <a:avLst/>
          </a:prstGeom>
          <a:solidFill>
            <a:schemeClr val="bg1">
              <a:lumMod val="50000"/>
            </a:schemeClr>
          </a:solidFill>
          <a:ln>
            <a:no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smtClean="0">
                <a:solidFill>
                  <a:schemeClr val="bg1"/>
                </a:solidFill>
              </a:rPr>
              <a:t>Use test user guide and test case specs to write </a:t>
            </a:r>
          </a:p>
          <a:p>
            <a:pPr algn="ctr"/>
            <a:r>
              <a:rPr lang="en-US" sz="1400" dirty="0" smtClean="0">
                <a:solidFill>
                  <a:schemeClr val="bg1"/>
                </a:solidFill>
              </a:rPr>
              <a:t>test code</a:t>
            </a:r>
            <a:endParaRPr lang="en-US" sz="1400" dirty="0">
              <a:solidFill>
                <a:schemeClr val="bg1"/>
              </a:solidFill>
            </a:endParaRPr>
          </a:p>
        </p:txBody>
      </p:sp>
      <p:cxnSp>
        <p:nvCxnSpPr>
          <p:cNvPr id="41" name="Straight Arrow Connector 40"/>
          <p:cNvCxnSpPr>
            <a:stCxn id="26" idx="3"/>
            <a:endCxn id="37" idx="1"/>
          </p:cNvCxnSpPr>
          <p:nvPr/>
        </p:nvCxnSpPr>
        <p:spPr>
          <a:xfrm flipV="1">
            <a:off x="6469160" y="3145676"/>
            <a:ext cx="372065" cy="164262"/>
          </a:xfrm>
          <a:prstGeom prst="straightConnector1">
            <a:avLst/>
          </a:prstGeom>
          <a:ln w="38100">
            <a:gradFill flip="none" rotWithShape="1">
              <a:gsLst>
                <a:gs pos="0">
                  <a:srgbClr val="143C66"/>
                </a:gs>
                <a:gs pos="100000">
                  <a:srgbClr val="008080"/>
                </a:gs>
              </a:gsLst>
              <a:lin ang="0" scaled="1"/>
              <a:tileRect/>
            </a:gra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0" idx="2"/>
            <a:endCxn id="37" idx="0"/>
          </p:cNvCxnSpPr>
          <p:nvPr/>
        </p:nvCxnSpPr>
        <p:spPr>
          <a:xfrm>
            <a:off x="7717374" y="1963602"/>
            <a:ext cx="33233" cy="677331"/>
          </a:xfrm>
          <a:prstGeom prst="straightConnector1">
            <a:avLst/>
          </a:prstGeom>
          <a:ln w="38100">
            <a:gradFill flip="none" rotWithShape="1">
              <a:gsLst>
                <a:gs pos="0">
                  <a:srgbClr val="143C66"/>
                </a:gs>
                <a:gs pos="100000">
                  <a:srgbClr val="008080"/>
                </a:gs>
              </a:gsLst>
              <a:lin ang="0" scaled="1"/>
              <a:tileRect/>
            </a:gra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7" idx="2"/>
            <a:endCxn id="5" idx="0"/>
          </p:cNvCxnSpPr>
          <p:nvPr/>
        </p:nvCxnSpPr>
        <p:spPr>
          <a:xfrm>
            <a:off x="7750607" y="3650418"/>
            <a:ext cx="104309" cy="554189"/>
          </a:xfrm>
          <a:prstGeom prst="straightConnector1">
            <a:avLst/>
          </a:prstGeom>
          <a:ln w="38100">
            <a:gradFill flip="none" rotWithShape="1">
              <a:gsLst>
                <a:gs pos="0">
                  <a:srgbClr val="143C66"/>
                </a:gs>
                <a:gs pos="100000">
                  <a:srgbClr val="008080"/>
                </a:gs>
              </a:gsLst>
              <a:lin ang="0" scaled="1"/>
              <a:tileRect/>
            </a:gra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3253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14.06 </a:t>
            </a:r>
            <a:endParaRPr lang="en-US" dirty="0"/>
          </a:p>
        </p:txBody>
      </p:sp>
      <p:sp>
        <p:nvSpPr>
          <p:cNvPr id="3" name="Text Placeholder 2"/>
          <p:cNvSpPr>
            <a:spLocks noGrp="1"/>
          </p:cNvSpPr>
          <p:nvPr>
            <p:ph type="body" idx="13"/>
          </p:nvPr>
        </p:nvSpPr>
        <p:spPr>
          <a:xfrm>
            <a:off x="212653" y="1069847"/>
            <a:ext cx="8574733" cy="3676323"/>
          </a:xfrm>
        </p:spPr>
        <p:txBody>
          <a:bodyPr>
            <a:normAutofit fontScale="62500" lnSpcReduction="20000"/>
          </a:bodyPr>
          <a:lstStyle/>
          <a:p>
            <a:r>
              <a:rPr lang="en-US" sz="3800" dirty="0" smtClean="0">
                <a:solidFill>
                  <a:schemeClr val="tx1"/>
                </a:solidFill>
              </a:rPr>
              <a:t>Review  the 14.06 Release Plan presented at the TSC </a:t>
            </a:r>
          </a:p>
          <a:p>
            <a:r>
              <a:rPr lang="en-US" sz="3800" dirty="0">
                <a:solidFill>
                  <a:schemeClr val="tx1"/>
                </a:solidFill>
                <a:hlinkClick r:id="rId2"/>
              </a:rPr>
              <a:t>https://wiki.allseenalliance.org/_</a:t>
            </a:r>
            <a:r>
              <a:rPr lang="en-US" sz="3800" dirty="0" smtClean="0">
                <a:solidFill>
                  <a:schemeClr val="tx1"/>
                </a:solidFill>
                <a:hlinkClick r:id="rId2"/>
              </a:rPr>
              <a:t>media/tsc/allseen-tsc-03-24-14.pdf</a:t>
            </a:r>
            <a:endParaRPr lang="en-US" sz="3800" dirty="0" smtClean="0">
              <a:solidFill>
                <a:schemeClr val="tx1"/>
              </a:solidFill>
            </a:endParaRPr>
          </a:p>
          <a:p>
            <a:endParaRPr lang="en-US" sz="3800" dirty="0">
              <a:solidFill>
                <a:schemeClr val="tx1"/>
              </a:solidFill>
            </a:endParaRPr>
          </a:p>
          <a:p>
            <a:pPr marL="342900" indent="-342900">
              <a:buFont typeface="Arial" panose="020B0604020202020204" pitchFamily="34" charset="0"/>
              <a:buChar char="•"/>
            </a:pPr>
            <a:r>
              <a:rPr lang="en-US" sz="3800" dirty="0" smtClean="0">
                <a:solidFill>
                  <a:schemeClr val="tx1"/>
                </a:solidFill>
              </a:rPr>
              <a:t>Outline additional Test case for the certification suite (if any)</a:t>
            </a:r>
          </a:p>
          <a:p>
            <a:pPr marL="342900" indent="-342900">
              <a:buFont typeface="Arial" panose="020B0604020202020204" pitchFamily="34" charset="0"/>
              <a:buChar char="•"/>
            </a:pPr>
            <a:r>
              <a:rPr lang="en-US" sz="3800" dirty="0" smtClean="0">
                <a:solidFill>
                  <a:schemeClr val="tx1"/>
                </a:solidFill>
              </a:rPr>
              <a:t>Review  the new proposed test cases</a:t>
            </a:r>
          </a:p>
          <a:p>
            <a:pPr marL="342900" indent="-342900">
              <a:buFont typeface="Arial" panose="020B0604020202020204" pitchFamily="34" charset="0"/>
              <a:buChar char="•"/>
            </a:pPr>
            <a:r>
              <a:rPr lang="en-US" sz="3800" dirty="0" smtClean="0">
                <a:solidFill>
                  <a:schemeClr val="tx1"/>
                </a:solidFill>
              </a:rPr>
              <a:t>Identify  Working groups for  writing the Test code</a:t>
            </a:r>
          </a:p>
          <a:p>
            <a:pPr marL="342900" indent="-342900">
              <a:buFont typeface="Arial" panose="020B0604020202020204" pitchFamily="34" charset="0"/>
              <a:buChar char="•"/>
            </a:pPr>
            <a:endParaRPr lang="en-US" sz="3800" dirty="0" smtClean="0">
              <a:solidFill>
                <a:schemeClr val="tx1"/>
              </a:solidFill>
            </a:endParaRPr>
          </a:p>
          <a:p>
            <a:pPr marL="342900" indent="-342900">
              <a:buFont typeface="Arial" panose="020B0604020202020204" pitchFamily="34" charset="0"/>
              <a:buChar char="•"/>
            </a:pPr>
            <a:r>
              <a:rPr lang="en-US" sz="3800" dirty="0" smtClean="0">
                <a:solidFill>
                  <a:schemeClr val="tx1"/>
                </a:solidFill>
              </a:rPr>
              <a:t>Review the validation Tool</a:t>
            </a:r>
          </a:p>
          <a:p>
            <a:pPr marL="342900" indent="-342900">
              <a:buFont typeface="Arial" panose="020B0604020202020204" pitchFamily="34" charset="0"/>
              <a:buChar char="•"/>
            </a:pPr>
            <a:r>
              <a:rPr lang="en-US" sz="3800" dirty="0" smtClean="0">
                <a:solidFill>
                  <a:schemeClr val="tx1"/>
                </a:solidFill>
              </a:rPr>
              <a:t>Identify any improvements to the tool</a:t>
            </a: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630921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Slide Number Placeholder 2"/>
          <p:cNvSpPr>
            <a:spLocks noGrp="1"/>
          </p:cNvSpPr>
          <p:nvPr>
            <p:ph type="sldNum" sz="quarter" idx="12"/>
          </p:nvPr>
        </p:nvSpPr>
        <p:spPr/>
        <p:txBody>
          <a:bodyPr/>
          <a:lstStyle/>
          <a:p>
            <a:fld id="{8189D6DB-0117-104E-A321-2F94E21D3259}" type="slidenum">
              <a:rPr lang="en-US" smtClean="0"/>
              <a:t>13</a:t>
            </a:fld>
            <a:endParaRPr lang="en-US"/>
          </a:p>
        </p:txBody>
      </p:sp>
      <p:sp>
        <p:nvSpPr>
          <p:cNvPr id="4" name="Title 3"/>
          <p:cNvSpPr>
            <a:spLocks noGrp="1"/>
          </p:cNvSpPr>
          <p:nvPr>
            <p:ph type="ctrTitle"/>
          </p:nvPr>
        </p:nvSpPr>
        <p:spPr/>
        <p:txBody>
          <a:bodyPr/>
          <a:lstStyle/>
          <a:p>
            <a:r>
              <a:rPr lang="en-US" dirty="0" smtClean="0"/>
              <a:t>Work Items</a:t>
            </a:r>
            <a:r>
              <a:rPr lang="en-US" dirty="0">
                <a:solidFill>
                  <a:schemeClr val="dk1"/>
                </a:solidFill>
              </a:rPr>
              <a:t/>
            </a:r>
            <a:br>
              <a:rPr lang="en-US" dirty="0">
                <a:solidFill>
                  <a:schemeClr val="dk1"/>
                </a:solidFill>
              </a:rPr>
            </a:br>
            <a:r>
              <a:rPr lang="en-US" dirty="0" smtClean="0"/>
              <a:t> </a:t>
            </a:r>
            <a:endParaRPr lang="en-US" dirty="0"/>
          </a:p>
        </p:txBody>
      </p:sp>
      <p:sp>
        <p:nvSpPr>
          <p:cNvPr id="5" name="Date Placeholder 4"/>
          <p:cNvSpPr>
            <a:spLocks noGrp="1"/>
          </p:cNvSpPr>
          <p:nvPr>
            <p:ph type="dt" sz="half" idx="10"/>
          </p:nvPr>
        </p:nvSpPr>
        <p:spPr/>
        <p:txBody>
          <a:bodyPr/>
          <a:lstStyle/>
          <a:p>
            <a:fld id="{DCB111D5-A0F7-457B-8E1C-AB3D659B78BC}" type="datetime1">
              <a:rPr lang="en-US" smtClean="0"/>
              <a:t>4/9/2014</a:t>
            </a:fld>
            <a:endParaRPr lang="en-US"/>
          </a:p>
        </p:txBody>
      </p:sp>
    </p:spTree>
    <p:extLst>
      <p:ext uri="{BB962C8B-B14F-4D97-AF65-F5344CB8AC3E}">
        <p14:creationId xmlns:p14="http://schemas.microsoft.com/office/powerpoint/2010/main" val="2244742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Work Items</a:t>
            </a:r>
            <a:endParaRPr lang="en-US" dirty="0"/>
          </a:p>
        </p:txBody>
      </p:sp>
      <p:sp>
        <p:nvSpPr>
          <p:cNvPr id="3" name="Date Placeholder 2"/>
          <p:cNvSpPr>
            <a:spLocks noGrp="1"/>
          </p:cNvSpPr>
          <p:nvPr>
            <p:ph type="dt" sz="half" idx="10"/>
          </p:nvPr>
        </p:nvSpPr>
        <p:spPr/>
        <p:txBody>
          <a:bodyPr/>
          <a:lstStyle/>
          <a:p>
            <a:fld id="{DD96E0B5-65E3-42D4-83AB-6C72639D3D3B}" type="datetime1">
              <a:rPr lang="en-US" smtClean="0"/>
              <a:t>4/9/2014</a:t>
            </a:fld>
            <a:endParaRPr lang="en-US"/>
          </a:p>
        </p:txBody>
      </p:sp>
      <p:sp>
        <p:nvSpPr>
          <p:cNvPr id="4" name="Slide Number Placeholder 3"/>
          <p:cNvSpPr>
            <a:spLocks noGrp="1"/>
          </p:cNvSpPr>
          <p:nvPr>
            <p:ph type="sldNum" sz="quarter" idx="12"/>
          </p:nvPr>
        </p:nvSpPr>
        <p:spPr/>
        <p:txBody>
          <a:bodyPr/>
          <a:lstStyle/>
          <a:p>
            <a:fld id="{8189D6DB-0117-104E-A321-2F94E21D3259}" type="slidenum">
              <a:rPr lang="en-US" smtClean="0"/>
              <a:t>14</a:t>
            </a:fld>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3476007212"/>
              </p:ext>
            </p:extLst>
          </p:nvPr>
        </p:nvGraphicFramePr>
        <p:xfrm>
          <a:off x="457200" y="968828"/>
          <a:ext cx="7968343" cy="4072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3400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8189D6DB-0117-104E-A321-2F94E21D3259}" type="slidenum">
              <a:rPr lang="en-US" smtClean="0"/>
              <a:t>15</a:t>
            </a:fld>
            <a:endParaRPr lang="en-US"/>
          </a:p>
        </p:txBody>
      </p:sp>
      <p:sp>
        <p:nvSpPr>
          <p:cNvPr id="4" name="Title 3"/>
          <p:cNvSpPr>
            <a:spLocks noGrp="1"/>
          </p:cNvSpPr>
          <p:nvPr>
            <p:ph type="ctrTitle"/>
          </p:nvPr>
        </p:nvSpPr>
        <p:spPr/>
        <p:txBody>
          <a:bodyPr/>
          <a:lstStyle/>
          <a:p>
            <a:r>
              <a:rPr lang="en-US" dirty="0"/>
              <a:t>Future Agenda, Action Items Review</a:t>
            </a:r>
          </a:p>
        </p:txBody>
      </p:sp>
      <p:sp>
        <p:nvSpPr>
          <p:cNvPr id="5" name="Date Placeholder 4"/>
          <p:cNvSpPr>
            <a:spLocks noGrp="1"/>
          </p:cNvSpPr>
          <p:nvPr>
            <p:ph type="dt" sz="half" idx="10"/>
          </p:nvPr>
        </p:nvSpPr>
        <p:spPr/>
        <p:txBody>
          <a:bodyPr/>
          <a:lstStyle/>
          <a:p>
            <a:fld id="{DCB111D5-A0F7-457B-8E1C-AB3D659B78BC}" type="datetime1">
              <a:rPr lang="en-US" smtClean="0"/>
              <a:t>4/9/2014</a:t>
            </a:fld>
            <a:endParaRPr lang="en-US"/>
          </a:p>
        </p:txBody>
      </p:sp>
    </p:spTree>
    <p:extLst>
      <p:ext uri="{BB962C8B-B14F-4D97-AF65-F5344CB8AC3E}">
        <p14:creationId xmlns:p14="http://schemas.microsoft.com/office/powerpoint/2010/main" val="766104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343" y="22892"/>
            <a:ext cx="8229600" cy="857250"/>
          </a:xfrm>
        </p:spPr>
        <p:txBody>
          <a:bodyPr/>
          <a:lstStyle/>
          <a:p>
            <a:r>
              <a:rPr lang="en-US" dirty="0"/>
              <a:t>Future Agendas</a:t>
            </a:r>
          </a:p>
        </p:txBody>
      </p:sp>
      <p:sp>
        <p:nvSpPr>
          <p:cNvPr id="3" name="Slide Number Placeholder 2"/>
          <p:cNvSpPr>
            <a:spLocks noGrp="1"/>
          </p:cNvSpPr>
          <p:nvPr>
            <p:ph type="sldNum" sz="quarter" idx="12"/>
          </p:nvPr>
        </p:nvSpPr>
        <p:spPr/>
        <p:txBody>
          <a:bodyPr/>
          <a:lstStyle/>
          <a:p>
            <a:fld id="{8189D6DB-0117-104E-A321-2F94E21D3259}" type="slidenum">
              <a:rPr lang="en-US" smtClean="0"/>
              <a:t>16</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618706978"/>
              </p:ext>
            </p:extLst>
          </p:nvPr>
        </p:nvGraphicFramePr>
        <p:xfrm>
          <a:off x="133347" y="738837"/>
          <a:ext cx="8553454" cy="4014840"/>
        </p:xfrm>
        <a:graphic>
          <a:graphicData uri="http://schemas.openxmlformats.org/drawingml/2006/table">
            <a:tbl>
              <a:tblPr firstRow="1" bandRow="1">
                <a:tableStyleId>{5C22544A-7EE6-4342-B048-85BDC9FD1C3A}</a:tableStyleId>
              </a:tblPr>
              <a:tblGrid>
                <a:gridCol w="2555424"/>
                <a:gridCol w="1023258"/>
                <a:gridCol w="325036"/>
                <a:gridCol w="426254"/>
                <a:gridCol w="426254"/>
                <a:gridCol w="426256"/>
                <a:gridCol w="426254"/>
                <a:gridCol w="426254"/>
                <a:gridCol w="426254"/>
                <a:gridCol w="426254"/>
                <a:gridCol w="340046"/>
                <a:gridCol w="441970"/>
                <a:gridCol w="441970"/>
                <a:gridCol w="441970"/>
              </a:tblGrid>
              <a:tr h="262794">
                <a:tc>
                  <a:txBody>
                    <a:bodyPr/>
                    <a:lstStyle/>
                    <a:p>
                      <a:endParaRPr lang="en-US" sz="1200" dirty="0">
                        <a:solidFill>
                          <a:schemeClr val="tx1"/>
                        </a:solidFill>
                      </a:endParaRPr>
                    </a:p>
                  </a:txBody>
                  <a:tcPr marL="121618" marR="12161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tx1"/>
                        </a:solidFill>
                      </a:endParaRPr>
                    </a:p>
                  </a:txBody>
                  <a:tcPr marL="121618" marR="121618">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1200" dirty="0" smtClean="0">
                          <a:solidFill>
                            <a:schemeClr val="tx1"/>
                          </a:solidFill>
                        </a:rPr>
                        <a:t>Mar</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algn="ctr"/>
                      <a:r>
                        <a:rPr lang="en-US" sz="1200" dirty="0" smtClean="0">
                          <a:solidFill>
                            <a:schemeClr val="tx1"/>
                          </a:solidFill>
                        </a:rPr>
                        <a:t>April</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ctr"/>
                      <a:r>
                        <a:rPr lang="en-US" sz="1200" dirty="0" smtClean="0">
                          <a:solidFill>
                            <a:schemeClr val="tx1"/>
                          </a:solidFill>
                        </a:rPr>
                        <a:t>May</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9591">
                <a:tc>
                  <a:txBody>
                    <a:bodyPr/>
                    <a:lstStyle/>
                    <a:p>
                      <a:r>
                        <a:rPr lang="en-US" sz="1200" dirty="0" smtClean="0">
                          <a:solidFill>
                            <a:schemeClr val="tx1"/>
                          </a:solidFill>
                        </a:rPr>
                        <a:t>Topic</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200" dirty="0" smtClean="0">
                          <a:solidFill>
                            <a:schemeClr val="tx1"/>
                          </a:solidFill>
                        </a:rPr>
                        <a:t>Owner</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solidFill>
                            <a:schemeClr val="tx1"/>
                          </a:solidFill>
                        </a:rPr>
                        <a:t>12</a:t>
                      </a:r>
                      <a:endParaRPr lang="en-US" sz="10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solidFill>
                            <a:schemeClr val="tx1"/>
                          </a:solidFill>
                        </a:rPr>
                        <a:t>19</a:t>
                      </a:r>
                      <a:endParaRPr lang="en-US" sz="10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solidFill>
                            <a:schemeClr val="tx1"/>
                          </a:solidFill>
                        </a:rPr>
                        <a:t>26</a:t>
                      </a:r>
                      <a:endParaRPr lang="en-US" sz="10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2</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9</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16</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23</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30</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7</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14</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21</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28</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37990">
                <a:tc>
                  <a:txBody>
                    <a:bodyPr/>
                    <a:lstStyle/>
                    <a:p>
                      <a:r>
                        <a:rPr lang="en-US" sz="1200" dirty="0" smtClean="0">
                          <a:solidFill>
                            <a:schemeClr val="tx1"/>
                          </a:solidFill>
                        </a:rPr>
                        <a:t>Test case  spec template, and </a:t>
                      </a:r>
                      <a:r>
                        <a:rPr lang="en-US" sz="1200" dirty="0" err="1" smtClean="0">
                          <a:solidFill>
                            <a:schemeClr val="tx1"/>
                          </a:solidFill>
                        </a:rPr>
                        <a:t>testcode</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rPr>
                        <a:t>Telis</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rPr>
                        <a:t>√</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88382">
                <a:tc>
                  <a:txBody>
                    <a:bodyPr/>
                    <a:lstStyle/>
                    <a:p>
                      <a:r>
                        <a:rPr lang="en-US" sz="1200" dirty="0" smtClean="0">
                          <a:solidFill>
                            <a:schemeClr val="tx1"/>
                          </a:solidFill>
                        </a:rPr>
                        <a:t>WGs requirements</a:t>
                      </a:r>
                    </a:p>
                    <a:p>
                      <a:r>
                        <a:rPr lang="en-US" sz="1200" dirty="0" smtClean="0">
                          <a:solidFill>
                            <a:schemeClr val="tx1"/>
                          </a:solidFill>
                        </a:rPr>
                        <a:t>Types of Certification</a:t>
                      </a:r>
                    </a:p>
                    <a:p>
                      <a:r>
                        <a:rPr lang="en-US" sz="1200" dirty="0" smtClean="0">
                          <a:solidFill>
                            <a:schemeClr val="tx1"/>
                          </a:solidFill>
                        </a:rPr>
                        <a:t>Version of the certification Test suites</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Telis</a:t>
                      </a: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a:t>
                      </a:r>
                    </a:p>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dirty="0" smtClean="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7430">
                <a:tc>
                  <a:txBody>
                    <a:bodyPr/>
                    <a:lstStyle/>
                    <a:p>
                      <a:r>
                        <a:rPr lang="en-US" sz="1200" dirty="0" smtClean="0">
                          <a:solidFill>
                            <a:schemeClr val="tx1"/>
                          </a:solidFill>
                        </a:rPr>
                        <a:t>Document Review Form</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Jun</a:t>
                      </a:r>
                      <a:r>
                        <a:rPr lang="en-US" sz="1200" baseline="0" dirty="0" smtClean="0">
                          <a:solidFill>
                            <a:schemeClr val="tx1"/>
                          </a:solidFill>
                        </a:rPr>
                        <a:t> ZHANG</a:t>
                      </a:r>
                      <a:endParaRPr lang="en-US" sz="1200" dirty="0" smtClean="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a:t>
                      </a: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799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Certification</a:t>
                      </a:r>
                      <a:r>
                        <a:rPr lang="en-US" sz="1200" baseline="0" dirty="0" smtClean="0">
                          <a:solidFill>
                            <a:schemeClr val="tx1"/>
                          </a:solidFill>
                        </a:rPr>
                        <a:t> type</a:t>
                      </a:r>
                      <a:endParaRPr lang="en-US" sz="1200" dirty="0" smtClean="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Takeshi Matsushita</a:t>
                      </a: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a:t>
                      </a: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7430">
                <a:tc>
                  <a:txBody>
                    <a:bodyPr/>
                    <a:lstStyle/>
                    <a:p>
                      <a:r>
                        <a:rPr lang="en-US" sz="1200" dirty="0" smtClean="0">
                          <a:solidFill>
                            <a:schemeClr val="tx1"/>
                          </a:solidFill>
                        </a:rPr>
                        <a:t>Interoperability  as part of CERT</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rPr>
                        <a:t>Telis</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a:t>
                      </a: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7430">
                <a:tc>
                  <a:txBody>
                    <a:bodyPr/>
                    <a:lstStyle/>
                    <a:p>
                      <a:r>
                        <a:rPr lang="en-US" sz="1200" dirty="0" smtClean="0">
                          <a:solidFill>
                            <a:schemeClr val="tx1"/>
                          </a:solidFill>
                        </a:rPr>
                        <a:t>Certification types </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Takeshi Matsushita</a:t>
                      </a: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a:t>
                      </a: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7430">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7430">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Date Placeholder 4"/>
          <p:cNvSpPr>
            <a:spLocks noGrp="1"/>
          </p:cNvSpPr>
          <p:nvPr>
            <p:ph type="dt" sz="half" idx="10"/>
          </p:nvPr>
        </p:nvSpPr>
        <p:spPr/>
        <p:txBody>
          <a:bodyPr/>
          <a:lstStyle/>
          <a:p>
            <a:fld id="{9DC53A05-8E11-4876-9E9F-6D0AA2AD3FBB}" type="datetime1">
              <a:rPr lang="en-US" smtClean="0"/>
              <a:t>4/9/2014</a:t>
            </a:fld>
            <a:endParaRPr lang="en-US"/>
          </a:p>
        </p:txBody>
      </p:sp>
    </p:spTree>
    <p:extLst>
      <p:ext uri="{BB962C8B-B14F-4D97-AF65-F5344CB8AC3E}">
        <p14:creationId xmlns:p14="http://schemas.microsoft.com/office/powerpoint/2010/main" val="22491007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Items</a:t>
            </a:r>
          </a:p>
        </p:txBody>
      </p:sp>
      <p:sp>
        <p:nvSpPr>
          <p:cNvPr id="3" name="Slide Number Placeholder 2"/>
          <p:cNvSpPr>
            <a:spLocks noGrp="1"/>
          </p:cNvSpPr>
          <p:nvPr>
            <p:ph type="sldNum" sz="quarter" idx="12"/>
          </p:nvPr>
        </p:nvSpPr>
        <p:spPr/>
        <p:txBody>
          <a:bodyPr/>
          <a:lstStyle/>
          <a:p>
            <a:fld id="{8189D6DB-0117-104E-A321-2F94E21D3259}" type="slidenum">
              <a:rPr lang="en-US" smtClean="0"/>
              <a:t>17</a:t>
            </a:fld>
            <a:endParaRPr lang="en-US"/>
          </a:p>
        </p:txBody>
      </p:sp>
      <p:graphicFrame>
        <p:nvGraphicFramePr>
          <p:cNvPr id="4" name="Group 124"/>
          <p:cNvGraphicFramePr>
            <a:graphicFrameLocks/>
          </p:cNvGraphicFramePr>
          <p:nvPr>
            <p:extLst>
              <p:ext uri="{D42A27DB-BD31-4B8C-83A1-F6EECF244321}">
                <p14:modId xmlns:p14="http://schemas.microsoft.com/office/powerpoint/2010/main" val="1447463773"/>
              </p:ext>
            </p:extLst>
          </p:nvPr>
        </p:nvGraphicFramePr>
        <p:xfrm>
          <a:off x="241300" y="898072"/>
          <a:ext cx="8724901" cy="3884526"/>
        </p:xfrm>
        <a:graphic>
          <a:graphicData uri="http://schemas.openxmlformats.org/drawingml/2006/table">
            <a:tbl>
              <a:tblPr/>
              <a:tblGrid>
                <a:gridCol w="1054841"/>
                <a:gridCol w="1196096"/>
                <a:gridCol w="3870803"/>
                <a:gridCol w="1433655"/>
                <a:gridCol w="1169506"/>
              </a:tblGrid>
              <a:tr h="502827">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Number</a:t>
                      </a:r>
                      <a:endParaRPr kumimoji="0" lang="en-US" sz="14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Date Assigned</a:t>
                      </a:r>
                      <a:endParaRPr kumimoji="0" lang="en-US" sz="14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AI Description</a:t>
                      </a:r>
                      <a:endParaRPr kumimoji="0" lang="en-US" sz="14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Owner</a:t>
                      </a:r>
                      <a:endParaRPr kumimoji="0" lang="en-US" sz="1400" b="0" i="0" u="none" strike="noStrike" cap="none" normalizeH="0" baseline="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Status</a:t>
                      </a:r>
                      <a:endParaRPr kumimoji="0" lang="en-US" sz="14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r>
              <a:tr h="5610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rPr>
                        <a:t>1</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3/27/2014</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rPr>
                        <a:t>How to write </a:t>
                      </a:r>
                      <a:r>
                        <a:rPr kumimoji="0" lang="en-US" sz="1200" b="0" i="0" u="none" strike="noStrike" cap="none" normalizeH="0" baseline="0" dirty="0" err="1" smtClean="0">
                          <a:ln>
                            <a:noFill/>
                          </a:ln>
                          <a:solidFill>
                            <a:schemeClr val="tx1"/>
                          </a:solidFill>
                          <a:effectLst/>
                          <a:latin typeface="Tahoma" pitchFamily="34" charset="0"/>
                          <a:ea typeface="ＭＳ Ｐゴシック" pitchFamily="34" charset="-128"/>
                          <a:cs typeface="Tahoma" pitchFamily="34" charset="0"/>
                        </a:rPr>
                        <a:t>testcode</a:t>
                      </a:r>
                      <a:r>
                        <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rPr>
                        <a:t>-training</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rPr>
                        <a:t>Telis</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0" i="0" u="none" strike="noStrike" cap="none" normalizeH="0" baseline="0" dirty="0" err="1" smtClean="0">
                          <a:ln>
                            <a:noFill/>
                          </a:ln>
                          <a:solidFill>
                            <a:schemeClr val="tx1"/>
                          </a:solidFill>
                          <a:effectLst/>
                          <a:latin typeface="Tahoma" pitchFamily="34" charset="0"/>
                          <a:ea typeface="ＭＳ Ｐゴシック" pitchFamily="34" charset="-128"/>
                          <a:cs typeface="Tahoma" pitchFamily="34" charset="0"/>
                        </a:rPr>
                        <a:t>postponed</a:t>
                      </a:r>
                      <a:endParaRPr kumimoji="0" lang="es-E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0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rPr>
                        <a:t>2</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4/1/2014</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lang="en-US" sz="1200" u="none" strike="noStrike" kern="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Requirements for WGs</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Tahoma" pitchFamily="34" charset="0"/>
                          <a:ea typeface="ＭＳ Ｐゴシック" pitchFamily="34" charset="-128"/>
                          <a:cs typeface="Tahoma" pitchFamily="34" charset="0"/>
                        </a:rPr>
                        <a:t>Teliis</a:t>
                      </a:r>
                      <a:endPar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0" i="0" u="none" strike="noStrike" cap="none" normalizeH="0" baseline="0" dirty="0" err="1" smtClean="0">
                          <a:ln>
                            <a:noFill/>
                          </a:ln>
                          <a:solidFill>
                            <a:schemeClr val="tx1"/>
                          </a:solidFill>
                          <a:effectLst/>
                          <a:latin typeface="Tahoma" pitchFamily="34" charset="0"/>
                          <a:ea typeface="ＭＳ Ｐゴシック" pitchFamily="34" charset="-128"/>
                          <a:cs typeface="Tahoma" pitchFamily="34" charset="0"/>
                        </a:rPr>
                        <a:t>completed</a:t>
                      </a:r>
                      <a:endParaRPr kumimoji="0" lang="es-E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0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rPr>
                        <a:t>3</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4/9/2014</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lang="en-US" sz="1400" u="none" strike="noStrike" kern="1200" dirty="0" smtClean="0">
                          <a:solidFill>
                            <a:schemeClr val="tx1"/>
                          </a:solidFill>
                          <a:effectLst/>
                          <a:latin typeface="+mn-lt"/>
                          <a:ea typeface="+mn-ea"/>
                          <a:cs typeface="+mn-cs"/>
                        </a:rPr>
                        <a:t>Review  Test Case Specs</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rPr>
                        <a:t>All</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0" i="0" u="none" strike="noStrike" cap="none" normalizeH="0" baseline="0" dirty="0" err="1" smtClean="0">
                          <a:ln>
                            <a:noFill/>
                          </a:ln>
                          <a:solidFill>
                            <a:schemeClr val="tx1"/>
                          </a:solidFill>
                          <a:effectLst/>
                          <a:latin typeface="Tahoma" pitchFamily="34" charset="0"/>
                          <a:ea typeface="ＭＳ Ｐゴシック" pitchFamily="34" charset="-128"/>
                          <a:cs typeface="Tahoma" pitchFamily="34" charset="0"/>
                        </a:rPr>
                        <a:t>assigned</a:t>
                      </a:r>
                      <a:endParaRPr kumimoji="0" lang="es-E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0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rPr>
                        <a:t>5</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4/9/2014</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lang="en-US" sz="1200" u="none" strike="noStrike" kern="1200" dirty="0" smtClean="0">
                          <a:solidFill>
                            <a:schemeClr val="tx1"/>
                          </a:solidFill>
                          <a:effectLst/>
                          <a:latin typeface="+mn-lt"/>
                          <a:ea typeface="+mn-ea"/>
                          <a:cs typeface="+mn-cs"/>
                        </a:rPr>
                        <a:t>Test</a:t>
                      </a:r>
                      <a:r>
                        <a:rPr lang="en-US" sz="1200" u="none" strike="noStrike" kern="1200" baseline="0" dirty="0" smtClean="0">
                          <a:solidFill>
                            <a:schemeClr val="tx1"/>
                          </a:solidFill>
                          <a:effectLst/>
                          <a:latin typeface="+mn-lt"/>
                          <a:ea typeface="+mn-ea"/>
                          <a:cs typeface="+mn-cs"/>
                        </a:rPr>
                        <a:t> cases Review Process for C&amp;C WG</a:t>
                      </a:r>
                      <a:endParaRPr lang="en-US" sz="1200" u="none" strike="noStrike" kern="1200" dirty="0" smtClean="0">
                        <a:solidFill>
                          <a:schemeClr val="tx1"/>
                        </a:solidFill>
                        <a:effectLst/>
                        <a:latin typeface="+mn-lt"/>
                        <a:ea typeface="+mn-ea"/>
                        <a:cs typeface="+mn-cs"/>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Tahoma" pitchFamily="34" charset="0"/>
                          <a:ea typeface="ＭＳ Ｐゴシック" pitchFamily="34" charset="-128"/>
                          <a:cs typeface="Tahoma" pitchFamily="34" charset="0"/>
                        </a:rPr>
                        <a:t>Matshushita</a:t>
                      </a:r>
                      <a:r>
                        <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rPr>
                        <a:t>-san</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000" b="0" i="0" u="none" strike="noStrike" cap="none" normalizeH="0" baseline="0" dirty="0" err="1" smtClean="0">
                          <a:ln>
                            <a:noFill/>
                          </a:ln>
                          <a:solidFill>
                            <a:schemeClr val="tx1"/>
                          </a:solidFill>
                          <a:effectLst/>
                          <a:latin typeface="Tahoma" pitchFamily="34" charset="0"/>
                          <a:ea typeface="ＭＳ Ｐゴシック" pitchFamily="34" charset="-128"/>
                          <a:cs typeface="Tahoma" pitchFamily="34" charset="0"/>
                        </a:rPr>
                        <a:t>assigned</a:t>
                      </a:r>
                      <a:endParaRPr kumimoji="0" lang="es-ES" sz="10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0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lang="en-US" sz="1200" u="none" strike="noStrike" kern="1200" dirty="0" smtClean="0">
                        <a:solidFill>
                          <a:schemeClr val="tx1"/>
                        </a:solidFill>
                        <a:effectLst/>
                        <a:latin typeface="+mn-lt"/>
                        <a:ea typeface="+mn-ea"/>
                        <a:cs typeface="+mn-cs"/>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s-ES" sz="10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0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lang="en-US" sz="1200" u="none" strike="noStrike" kern="1200" dirty="0" smtClean="0">
                        <a:solidFill>
                          <a:schemeClr val="tx1"/>
                        </a:solidFill>
                        <a:effectLst/>
                        <a:latin typeface="+mn-lt"/>
                        <a:ea typeface="+mn-ea"/>
                        <a:cs typeface="+mn-cs"/>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s-ES" sz="10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Date Placeholder 4"/>
          <p:cNvSpPr>
            <a:spLocks noGrp="1"/>
          </p:cNvSpPr>
          <p:nvPr>
            <p:ph type="dt" sz="half" idx="10"/>
          </p:nvPr>
        </p:nvSpPr>
        <p:spPr/>
        <p:txBody>
          <a:bodyPr/>
          <a:lstStyle/>
          <a:p>
            <a:fld id="{9ACFCFA0-AECC-4F0F-9F8A-E7BA276798D4}" type="datetime1">
              <a:rPr lang="en-US" smtClean="0"/>
              <a:t>4/9/2014</a:t>
            </a:fld>
            <a:endParaRPr lang="en-US"/>
          </a:p>
        </p:txBody>
      </p:sp>
    </p:spTree>
    <p:extLst>
      <p:ext uri="{BB962C8B-B14F-4D97-AF65-F5344CB8AC3E}">
        <p14:creationId xmlns:p14="http://schemas.microsoft.com/office/powerpoint/2010/main" val="1460654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Antitrust Compliance Notice</a:t>
            </a:r>
            <a:endParaRPr lang="en-US" dirty="0"/>
          </a:p>
        </p:txBody>
      </p:sp>
      <p:sp>
        <p:nvSpPr>
          <p:cNvPr id="3" name="Text Placeholder 2"/>
          <p:cNvSpPr>
            <a:spLocks noGrp="1"/>
          </p:cNvSpPr>
          <p:nvPr>
            <p:ph type="body" idx="1"/>
          </p:nvPr>
        </p:nvSpPr>
        <p:spPr/>
        <p:txBody>
          <a:bodyPr>
            <a:normAutofit fontScale="92500" lnSpcReduction="10000"/>
          </a:bodyPr>
          <a:lstStyle/>
          <a:p>
            <a:r>
              <a:rPr lang="en-US" sz="1800" dirty="0"/>
              <a:t>AllSeen Alliance meetings involve participation by industry competitors, and it is the intention of AllSeen Alliance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  </a:t>
            </a:r>
          </a:p>
          <a:p>
            <a:endParaRPr lang="en-US" sz="1800" dirty="0"/>
          </a:p>
          <a:p>
            <a:r>
              <a:rPr lang="en-US" sz="1800" dirty="0"/>
              <a:t>Examples of types of actions that are prohibited at AllSeen Alliance meetings and in connection with AllSeen Alliance activities are described in the AllSeen Alliance Antitrust Policy. If you have questions about these matters, please contact your company counsel, or if you are a member of AllSeen Alliance, feel free to contact Lee </a:t>
            </a:r>
            <a:r>
              <a:rPr lang="en-US" sz="1800" dirty="0" err="1"/>
              <a:t>Gesmer</a:t>
            </a:r>
            <a:r>
              <a:rPr lang="en-US" sz="1800" dirty="0"/>
              <a:t> or Andrew </a:t>
            </a:r>
            <a:r>
              <a:rPr lang="en-US" sz="1800" dirty="0" err="1"/>
              <a:t>Updegrove</a:t>
            </a:r>
            <a:r>
              <a:rPr lang="en-US" sz="1800" dirty="0"/>
              <a:t>, of the firm of </a:t>
            </a:r>
            <a:r>
              <a:rPr lang="en-US" sz="1800" dirty="0" err="1"/>
              <a:t>Gesmer</a:t>
            </a:r>
            <a:r>
              <a:rPr lang="en-US" sz="1800" dirty="0"/>
              <a:t> </a:t>
            </a:r>
            <a:r>
              <a:rPr lang="en-US" sz="1800" dirty="0" err="1"/>
              <a:t>Updegrove</a:t>
            </a:r>
            <a:r>
              <a:rPr lang="en-US" sz="1800" dirty="0"/>
              <a:t> LLP, which provides legal counsel to AllSeen Alliance.</a:t>
            </a:r>
          </a:p>
          <a:p>
            <a:endParaRPr lang="en-US" sz="1800" dirty="0"/>
          </a:p>
        </p:txBody>
      </p:sp>
      <p:sp>
        <p:nvSpPr>
          <p:cNvPr id="4" name="Date Placeholder 3"/>
          <p:cNvSpPr>
            <a:spLocks noGrp="1"/>
          </p:cNvSpPr>
          <p:nvPr>
            <p:ph type="dt" idx="10"/>
          </p:nvPr>
        </p:nvSpPr>
        <p:spPr/>
        <p:txBody>
          <a:bodyPr/>
          <a:lstStyle/>
          <a:p>
            <a:r>
              <a:rPr lang="en-US" smtClean="0"/>
              <a:t>7 January 2014</a:t>
            </a:r>
            <a:endParaRPr lang="en-US"/>
          </a:p>
        </p:txBody>
      </p:sp>
      <p:sp>
        <p:nvSpPr>
          <p:cNvPr id="5" name="Footer Placeholder 4"/>
          <p:cNvSpPr>
            <a:spLocks noGrp="1"/>
          </p:cNvSpPr>
          <p:nvPr>
            <p:ph type="ftr" idx="11"/>
          </p:nvPr>
        </p:nvSpPr>
        <p:spPr/>
        <p:txBody>
          <a:bodyPr/>
          <a:lstStyle/>
          <a:p>
            <a:r>
              <a:rPr lang="en-US" smtClean="0"/>
              <a:t>AllSeen Alliance Confidential</a:t>
            </a:r>
            <a:endParaRPr lang="en-US"/>
          </a:p>
        </p:txBody>
      </p:sp>
      <p:sp>
        <p:nvSpPr>
          <p:cNvPr id="6" name="Slide Number Placeholder 5"/>
          <p:cNvSpPr>
            <a:spLocks noGrp="1"/>
          </p:cNvSpPr>
          <p:nvPr>
            <p:ph type="sldNum" sz="quarter" idx="4294967295"/>
          </p:nvPr>
        </p:nvSpPr>
        <p:spPr>
          <a:xfrm>
            <a:off x="6553200" y="4767263"/>
            <a:ext cx="2133600" cy="273844"/>
          </a:xfrm>
          <a:prstGeom prst="rect">
            <a:avLst/>
          </a:prstGeom>
        </p:spPr>
        <p:txBody>
          <a:bodyPr/>
          <a:lstStyle/>
          <a:p>
            <a:fld id="{F643D236-BE8D-984D-8AA2-FB20CCD9AE6B}" type="slidenum">
              <a:rPr lang="en-US" smtClean="0"/>
              <a:t>2</a:t>
            </a:fld>
            <a:endParaRPr lang="en-US" dirty="0"/>
          </a:p>
        </p:txBody>
      </p:sp>
    </p:spTree>
    <p:extLst>
      <p:ext uri="{BB962C8B-B14F-4D97-AF65-F5344CB8AC3E}">
        <p14:creationId xmlns:p14="http://schemas.microsoft.com/office/powerpoint/2010/main" val="59376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8229600" cy="3840956"/>
          </a:xfrm>
        </p:spPr>
        <p:txBody>
          <a:bodyPr>
            <a:normAutofit lnSpcReduction="10000"/>
          </a:bodyPr>
          <a:lstStyle/>
          <a:p>
            <a:pPr marL="457200" eaLnBrk="0" fontAlgn="base" hangingPunct="0">
              <a:defRPr/>
            </a:pPr>
            <a:r>
              <a:rPr lang="en-US" i="1" kern="0" dirty="0">
                <a:solidFill>
                  <a:srgbClr val="595959"/>
                </a:solidFill>
                <a:ea typeface="Calibri"/>
              </a:rPr>
              <a:t>This is a reminder that all </a:t>
            </a:r>
            <a:r>
              <a:rPr lang="en-US" i="1" kern="0" dirty="0" err="1">
                <a:solidFill>
                  <a:srgbClr val="595959"/>
                </a:solidFill>
                <a:ea typeface="Calibri"/>
              </a:rPr>
              <a:t>AllSeen</a:t>
            </a:r>
            <a:r>
              <a:rPr lang="en-US" i="1" kern="0" dirty="0">
                <a:solidFill>
                  <a:srgbClr val="595959"/>
                </a:solidFill>
                <a:ea typeface="Calibri"/>
              </a:rPr>
              <a:t> Alliance activities are subject to strict compliance with the </a:t>
            </a:r>
            <a:r>
              <a:rPr lang="en-US" i="1" kern="0" dirty="0" err="1">
                <a:solidFill>
                  <a:srgbClr val="595959"/>
                </a:solidFill>
                <a:ea typeface="Calibri"/>
              </a:rPr>
              <a:t>AllSeen</a:t>
            </a:r>
            <a:r>
              <a:rPr lang="en-US" i="1" kern="0" dirty="0">
                <a:solidFill>
                  <a:srgbClr val="595959"/>
                </a:solidFill>
                <a:ea typeface="Calibri"/>
              </a:rPr>
              <a:t> Alliance By-laws.  Each individual participant and attendee at this meeting is responsible for knowing the contents of the </a:t>
            </a:r>
            <a:r>
              <a:rPr lang="en-US" i="1" kern="0" dirty="0" err="1">
                <a:solidFill>
                  <a:srgbClr val="595959"/>
                </a:solidFill>
                <a:ea typeface="Calibri"/>
              </a:rPr>
              <a:t>AllSeen</a:t>
            </a:r>
            <a:r>
              <a:rPr lang="en-US" i="1" kern="0" dirty="0">
                <a:solidFill>
                  <a:srgbClr val="595959"/>
                </a:solidFill>
                <a:ea typeface="Calibri"/>
              </a:rPr>
              <a:t> Alliance By-laws, and for complying with the </a:t>
            </a:r>
            <a:r>
              <a:rPr lang="en-US" i="1" kern="0" dirty="0" err="1">
                <a:solidFill>
                  <a:srgbClr val="595959"/>
                </a:solidFill>
                <a:ea typeface="Calibri"/>
              </a:rPr>
              <a:t>AllSeen</a:t>
            </a:r>
            <a:r>
              <a:rPr lang="en-US" i="1" kern="0" dirty="0">
                <a:solidFill>
                  <a:srgbClr val="595959"/>
                </a:solidFill>
                <a:ea typeface="Calibri"/>
              </a:rPr>
              <a:t> Alliance By-laws.  Copies of the </a:t>
            </a:r>
            <a:r>
              <a:rPr lang="en-US" i="1" kern="0" dirty="0" err="1">
                <a:solidFill>
                  <a:srgbClr val="595959"/>
                </a:solidFill>
                <a:ea typeface="Calibri"/>
              </a:rPr>
              <a:t>AllSeen</a:t>
            </a:r>
            <a:r>
              <a:rPr lang="en-US" i="1" kern="0" dirty="0">
                <a:solidFill>
                  <a:srgbClr val="595959"/>
                </a:solidFill>
                <a:ea typeface="Calibri"/>
              </a:rPr>
              <a:t> Alliance By-laws are available at</a:t>
            </a:r>
            <a:r>
              <a:rPr lang="en-US" i="1" kern="0" dirty="0" smtClean="0">
                <a:solidFill>
                  <a:srgbClr val="595959"/>
                </a:solidFill>
                <a:ea typeface="Calibri"/>
              </a:rPr>
              <a:t>:</a:t>
            </a:r>
          </a:p>
          <a:p>
            <a:pPr marL="457200" eaLnBrk="0" fontAlgn="base" hangingPunct="0">
              <a:defRPr/>
            </a:pPr>
            <a:r>
              <a:rPr lang="en-US" i="1" kern="0" dirty="0">
                <a:solidFill>
                  <a:srgbClr val="595959"/>
                </a:solidFill>
                <a:ea typeface="Calibri"/>
                <a:hlinkClick r:id="rId2"/>
              </a:rPr>
              <a:t>https://</a:t>
            </a:r>
            <a:r>
              <a:rPr lang="en-US" i="1" kern="0" dirty="0" smtClean="0">
                <a:solidFill>
                  <a:srgbClr val="595959"/>
                </a:solidFill>
                <a:ea typeface="Calibri"/>
                <a:hlinkClick r:id="rId2"/>
              </a:rPr>
              <a:t>allseenalliance.org/allseen/bylaws</a:t>
            </a:r>
            <a:endParaRPr lang="en-US" i="1" kern="0" dirty="0" smtClean="0">
              <a:solidFill>
                <a:srgbClr val="595959"/>
              </a:solidFill>
              <a:ea typeface="Calibri"/>
            </a:endParaRPr>
          </a:p>
          <a:p>
            <a:pPr marL="457200" eaLnBrk="0" fontAlgn="base" hangingPunct="0">
              <a:defRPr/>
            </a:pPr>
            <a:endParaRPr lang="en-US" i="1" kern="0" dirty="0">
              <a:solidFill>
                <a:srgbClr val="595959"/>
              </a:solidFill>
              <a:ea typeface="Calibri"/>
            </a:endParaRPr>
          </a:p>
          <a:p>
            <a:endParaRPr lang="en-US" dirty="0"/>
          </a:p>
        </p:txBody>
      </p:sp>
      <p:sp>
        <p:nvSpPr>
          <p:cNvPr id="4" name="Slide Number Placeholder 3"/>
          <p:cNvSpPr>
            <a:spLocks noGrp="1"/>
          </p:cNvSpPr>
          <p:nvPr>
            <p:ph type="sldNum" sz="quarter" idx="12"/>
          </p:nvPr>
        </p:nvSpPr>
        <p:spPr/>
        <p:txBody>
          <a:bodyPr/>
          <a:lstStyle/>
          <a:p>
            <a:fld id="{8189D6DB-0117-104E-A321-2F94E21D3259}" type="slidenum">
              <a:rPr lang="en-US" smtClean="0"/>
              <a:t>3</a:t>
            </a:fld>
            <a:endParaRPr lang="en-US" dirty="0"/>
          </a:p>
        </p:txBody>
      </p:sp>
      <p:sp>
        <p:nvSpPr>
          <p:cNvPr id="5" name="Title 3"/>
          <p:cNvSpPr>
            <a:spLocks noGrp="1"/>
          </p:cNvSpPr>
          <p:nvPr>
            <p:ph type="title"/>
          </p:nvPr>
        </p:nvSpPr>
        <p:spPr/>
        <p:txBody>
          <a:bodyPr/>
          <a:lstStyle/>
          <a:p>
            <a:pPr eaLnBrk="1" hangingPunct="1"/>
            <a:r>
              <a:rPr lang="en-US" dirty="0" smtClean="0"/>
              <a:t>Guidelines</a:t>
            </a:r>
          </a:p>
        </p:txBody>
      </p:sp>
      <p:sp>
        <p:nvSpPr>
          <p:cNvPr id="2" name="Date Placeholder 1"/>
          <p:cNvSpPr>
            <a:spLocks noGrp="1"/>
          </p:cNvSpPr>
          <p:nvPr>
            <p:ph type="dt" sz="half" idx="10"/>
          </p:nvPr>
        </p:nvSpPr>
        <p:spPr/>
        <p:txBody>
          <a:bodyPr/>
          <a:lstStyle/>
          <a:p>
            <a:fld id="{A4B332E4-99BD-410D-B5DB-C697C206AF39}" type="datetime1">
              <a:rPr lang="en-US" smtClean="0"/>
              <a:t>4/9/2014</a:t>
            </a:fld>
            <a:endParaRPr lang="en-US"/>
          </a:p>
        </p:txBody>
      </p:sp>
    </p:spTree>
    <p:extLst>
      <p:ext uri="{BB962C8B-B14F-4D97-AF65-F5344CB8AC3E}">
        <p14:creationId xmlns:p14="http://schemas.microsoft.com/office/powerpoint/2010/main" val="1001751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80000"/>
              </a:lnSpc>
            </a:pPr>
            <a:r>
              <a:rPr lang="en-US" altLang="en-US" sz="2400" dirty="0"/>
              <a:t>Opening Items – 15 min</a:t>
            </a:r>
          </a:p>
          <a:p>
            <a:pPr lvl="1">
              <a:lnSpc>
                <a:spcPct val="80000"/>
              </a:lnSpc>
            </a:pPr>
            <a:r>
              <a:rPr lang="en-US" altLang="en-US" sz="1800" dirty="0" smtClean="0"/>
              <a:t>Open remarks</a:t>
            </a:r>
            <a:endParaRPr lang="en-US" altLang="en-US" sz="1800" dirty="0"/>
          </a:p>
          <a:p>
            <a:pPr lvl="1">
              <a:lnSpc>
                <a:spcPct val="80000"/>
              </a:lnSpc>
            </a:pPr>
            <a:r>
              <a:rPr lang="en-US" altLang="en-US" sz="1800" dirty="0"/>
              <a:t>Meeting Process </a:t>
            </a:r>
          </a:p>
          <a:p>
            <a:pPr>
              <a:lnSpc>
                <a:spcPct val="80000"/>
              </a:lnSpc>
            </a:pPr>
            <a:r>
              <a:rPr lang="en-US" altLang="en-US" sz="2400" dirty="0" smtClean="0"/>
              <a:t>WG </a:t>
            </a:r>
            <a:r>
              <a:rPr lang="en-US" altLang="en-US" sz="2400" dirty="0"/>
              <a:t>Updates – 30 min</a:t>
            </a:r>
          </a:p>
          <a:p>
            <a:pPr lvl="1">
              <a:lnSpc>
                <a:spcPct val="80000"/>
              </a:lnSpc>
            </a:pPr>
            <a:r>
              <a:rPr lang="en-US" altLang="en-US" sz="1800" dirty="0" smtClean="0"/>
              <a:t>Docs  reviews</a:t>
            </a:r>
          </a:p>
          <a:p>
            <a:pPr lvl="1">
              <a:lnSpc>
                <a:spcPct val="80000"/>
              </a:lnSpc>
            </a:pPr>
            <a:r>
              <a:rPr lang="en-US" altLang="en-US" sz="1800" dirty="0" smtClean="0"/>
              <a:t>Test cases for Release </a:t>
            </a:r>
            <a:r>
              <a:rPr lang="en-US" altLang="en-US" sz="1800" dirty="0" smtClean="0"/>
              <a:t>14.06</a:t>
            </a:r>
          </a:p>
          <a:p>
            <a:pPr lvl="1">
              <a:lnSpc>
                <a:spcPct val="80000"/>
              </a:lnSpc>
            </a:pPr>
            <a:r>
              <a:rPr lang="en-US" altLang="en-US" sz="1800" smtClean="0"/>
              <a:t>High Level Work </a:t>
            </a:r>
            <a:r>
              <a:rPr lang="en-US" altLang="en-US" sz="1800" dirty="0" smtClean="0"/>
              <a:t>Items</a:t>
            </a:r>
            <a:endParaRPr lang="en-US" altLang="en-US" sz="1800" dirty="0"/>
          </a:p>
          <a:p>
            <a:pPr>
              <a:lnSpc>
                <a:spcPct val="80000"/>
              </a:lnSpc>
            </a:pPr>
            <a:r>
              <a:rPr lang="en-US" altLang="en-US" sz="2400" dirty="0"/>
              <a:t>Closing Items – 15 min</a:t>
            </a:r>
          </a:p>
          <a:p>
            <a:pPr lvl="1">
              <a:lnSpc>
                <a:spcPct val="80000"/>
              </a:lnSpc>
            </a:pPr>
            <a:r>
              <a:rPr lang="en-US" altLang="en-US" sz="1800" dirty="0"/>
              <a:t>Future Agendas review (All)</a:t>
            </a:r>
          </a:p>
          <a:p>
            <a:pPr lvl="1">
              <a:lnSpc>
                <a:spcPct val="80000"/>
              </a:lnSpc>
            </a:pPr>
            <a:r>
              <a:rPr lang="en-US" altLang="en-US" sz="1800" dirty="0"/>
              <a:t>Action Item Review</a:t>
            </a:r>
          </a:p>
          <a:p>
            <a:pPr lvl="1">
              <a:lnSpc>
                <a:spcPct val="80000"/>
              </a:lnSpc>
            </a:pPr>
            <a:r>
              <a:rPr lang="en-US" altLang="en-US" sz="1800" dirty="0"/>
              <a:t>Opens</a:t>
            </a:r>
          </a:p>
          <a:p>
            <a:endParaRPr lang="en-US" dirty="0"/>
          </a:p>
        </p:txBody>
      </p:sp>
      <p:sp>
        <p:nvSpPr>
          <p:cNvPr id="4" name="Slide Number Placeholder 3"/>
          <p:cNvSpPr>
            <a:spLocks noGrp="1"/>
          </p:cNvSpPr>
          <p:nvPr>
            <p:ph type="sldNum" sz="quarter" idx="12"/>
          </p:nvPr>
        </p:nvSpPr>
        <p:spPr/>
        <p:txBody>
          <a:bodyPr/>
          <a:lstStyle/>
          <a:p>
            <a:fld id="{8189D6DB-0117-104E-A321-2F94E21D3259}" type="slidenum">
              <a:rPr lang="en-US" smtClean="0"/>
              <a:t>4</a:t>
            </a:fld>
            <a:endParaRPr lang="en-US" dirty="0"/>
          </a:p>
        </p:txBody>
      </p:sp>
      <p:sp>
        <p:nvSpPr>
          <p:cNvPr id="5" name="Rectangle 2"/>
          <p:cNvSpPr>
            <a:spLocks noGrp="1" noChangeArrowheads="1"/>
          </p:cNvSpPr>
          <p:nvPr>
            <p:ph type="title"/>
          </p:nvPr>
        </p:nvSpPr>
        <p:spPr/>
        <p:txBody>
          <a:bodyPr/>
          <a:lstStyle/>
          <a:p>
            <a:pPr eaLnBrk="1" hangingPunct="1"/>
            <a:r>
              <a:rPr lang="en-US" altLang="en-US" sz="2600" dirty="0" smtClean="0"/>
              <a:t>Agenda</a:t>
            </a:r>
          </a:p>
        </p:txBody>
      </p:sp>
      <p:sp>
        <p:nvSpPr>
          <p:cNvPr id="2" name="Date Placeholder 1"/>
          <p:cNvSpPr>
            <a:spLocks noGrp="1"/>
          </p:cNvSpPr>
          <p:nvPr>
            <p:ph type="dt" sz="half" idx="10"/>
          </p:nvPr>
        </p:nvSpPr>
        <p:spPr/>
        <p:txBody>
          <a:bodyPr/>
          <a:lstStyle/>
          <a:p>
            <a:fld id="{C3E4CC67-302C-47B0-A04F-E7A1F9B2AD76}" type="datetime1">
              <a:rPr lang="en-US" smtClean="0"/>
              <a:t>4/9/2014</a:t>
            </a:fld>
            <a:endParaRPr lang="en-US"/>
          </a:p>
        </p:txBody>
      </p:sp>
    </p:spTree>
    <p:extLst>
      <p:ext uri="{BB962C8B-B14F-4D97-AF65-F5344CB8AC3E}">
        <p14:creationId xmlns:p14="http://schemas.microsoft.com/office/powerpoint/2010/main" val="4101820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775" y="1193008"/>
            <a:ext cx="8582025" cy="3693318"/>
          </a:xfrm>
        </p:spPr>
        <p:txBody>
          <a:bodyPr>
            <a:normAutofit fontScale="62500" lnSpcReduction="20000"/>
          </a:bodyPr>
          <a:lstStyle/>
          <a:p>
            <a:r>
              <a:rPr lang="en-US" dirty="0" smtClean="0"/>
              <a:t>To access the wiki page please go to </a:t>
            </a:r>
            <a:r>
              <a:rPr lang="en-US" dirty="0" smtClean="0">
                <a:hlinkClick r:id="rId2"/>
              </a:rPr>
              <a:t>https</a:t>
            </a:r>
            <a:r>
              <a:rPr lang="en-US" dirty="0">
                <a:hlinkClick r:id="rId2"/>
              </a:rPr>
              <a:t>://</a:t>
            </a:r>
            <a:r>
              <a:rPr lang="en-US" dirty="0" smtClean="0">
                <a:hlinkClick r:id="rId2"/>
              </a:rPr>
              <a:t>wiki.allseenalliance.org/compliance/overview</a:t>
            </a:r>
            <a:endParaRPr lang="en-US" dirty="0" smtClean="0"/>
          </a:p>
          <a:p>
            <a:endParaRPr lang="en-US" dirty="0"/>
          </a:p>
          <a:p>
            <a:r>
              <a:rPr lang="en-US" dirty="0" smtClean="0"/>
              <a:t>To </a:t>
            </a:r>
            <a:r>
              <a:rPr lang="en-US" dirty="0"/>
              <a:t>contact the Certification and Compliance Work Group, send an email to </a:t>
            </a:r>
            <a:r>
              <a:rPr lang="en-US" dirty="0" smtClean="0"/>
              <a:t>the </a:t>
            </a:r>
            <a:r>
              <a:rPr lang="en-US" dirty="0" smtClean="0">
                <a:hlinkClick r:id="rId3"/>
              </a:rPr>
              <a:t>allseen-cc@lists.allseenalliance.org</a:t>
            </a:r>
            <a:endParaRPr lang="en-US" dirty="0" smtClean="0"/>
          </a:p>
          <a:p>
            <a:endParaRPr lang="en-US" dirty="0"/>
          </a:p>
          <a:p>
            <a:r>
              <a:rPr lang="en-US" dirty="0" smtClean="0"/>
              <a:t>To </a:t>
            </a:r>
            <a:r>
              <a:rPr lang="en-US" dirty="0"/>
              <a:t>join the Certification and Compliance Work Group Mailing List, please self-subscribe </a:t>
            </a:r>
            <a:r>
              <a:rPr lang="en-US" dirty="0">
                <a:hlinkClick r:id="rId4" tooltip="https://lists.allseenalliance.org/mailman/listinfo/allseen-cc"/>
              </a:rPr>
              <a:t>here</a:t>
            </a:r>
            <a:r>
              <a:rPr lang="en-US" dirty="0"/>
              <a:t>. </a:t>
            </a:r>
          </a:p>
          <a:p>
            <a:endParaRPr lang="en-US" dirty="0" smtClean="0"/>
          </a:p>
          <a:p>
            <a:r>
              <a:rPr lang="en-US" dirty="0" smtClean="0"/>
              <a:t>C&amp;C WG </a:t>
            </a:r>
            <a:r>
              <a:rPr lang="en-US" dirty="0"/>
              <a:t>meetings every week</a:t>
            </a:r>
          </a:p>
          <a:p>
            <a:pPr lvl="1"/>
            <a:r>
              <a:rPr lang="en-US" dirty="0"/>
              <a:t>The meeting will be held </a:t>
            </a:r>
            <a:r>
              <a:rPr lang="en-US" dirty="0" smtClean="0"/>
              <a:t>on:</a:t>
            </a:r>
            <a:endParaRPr lang="en-US" dirty="0"/>
          </a:p>
          <a:p>
            <a:pPr lvl="1"/>
            <a:r>
              <a:rPr lang="en-US" dirty="0" smtClean="0"/>
              <a:t>Wednesdays         20:00PM - 21:00PM Eastern Time</a:t>
            </a:r>
          </a:p>
          <a:p>
            <a:pPr lvl="1"/>
            <a:r>
              <a:rPr lang="en-US" dirty="0" smtClean="0"/>
              <a:t>Wednesdays         17:00PM - 18:00PM Pacific Time</a:t>
            </a:r>
          </a:p>
          <a:p>
            <a:pPr lvl="1"/>
            <a:r>
              <a:rPr lang="en-US" dirty="0" smtClean="0"/>
              <a:t>Thursdays              9:00AM - 10:00 AM Korea/Japan</a:t>
            </a:r>
          </a:p>
          <a:p>
            <a:pPr lvl="1"/>
            <a:r>
              <a:rPr lang="en-US" dirty="0" smtClean="0"/>
              <a:t>Thursdays              1:00AM </a:t>
            </a:r>
            <a:r>
              <a:rPr lang="en-US" dirty="0"/>
              <a:t>- 2</a:t>
            </a:r>
            <a:r>
              <a:rPr lang="en-US" dirty="0" smtClean="0"/>
              <a:t>:00 </a:t>
            </a:r>
            <a:r>
              <a:rPr lang="en-US" dirty="0"/>
              <a:t>AM  </a:t>
            </a:r>
            <a:r>
              <a:rPr lang="en-US" dirty="0" smtClean="0"/>
              <a:t>  France</a:t>
            </a:r>
            <a:endParaRPr lang="en-US" dirty="0"/>
          </a:p>
        </p:txBody>
      </p:sp>
      <p:sp>
        <p:nvSpPr>
          <p:cNvPr id="4" name="Slide Number Placeholder 3"/>
          <p:cNvSpPr>
            <a:spLocks noGrp="1"/>
          </p:cNvSpPr>
          <p:nvPr>
            <p:ph type="sldNum" sz="quarter" idx="12"/>
          </p:nvPr>
        </p:nvSpPr>
        <p:spPr/>
        <p:txBody>
          <a:bodyPr/>
          <a:lstStyle/>
          <a:p>
            <a:fld id="{8189D6DB-0117-104E-A321-2F94E21D3259}" type="slidenum">
              <a:rPr lang="en-US" smtClean="0"/>
              <a:t>5</a:t>
            </a:fld>
            <a:endParaRPr lang="en-US" dirty="0"/>
          </a:p>
        </p:txBody>
      </p:sp>
      <p:sp>
        <p:nvSpPr>
          <p:cNvPr id="5" name="Rectangle 2"/>
          <p:cNvSpPr>
            <a:spLocks noGrp="1" noChangeArrowheads="1"/>
          </p:cNvSpPr>
          <p:nvPr>
            <p:ph type="title"/>
          </p:nvPr>
        </p:nvSpPr>
        <p:spPr/>
        <p:txBody>
          <a:bodyPr/>
          <a:lstStyle/>
          <a:p>
            <a:r>
              <a:rPr lang="en-US" dirty="0" smtClean="0"/>
              <a:t>C&amp;C WG</a:t>
            </a:r>
          </a:p>
        </p:txBody>
      </p:sp>
      <p:sp>
        <p:nvSpPr>
          <p:cNvPr id="2" name="Date Placeholder 1"/>
          <p:cNvSpPr>
            <a:spLocks noGrp="1"/>
          </p:cNvSpPr>
          <p:nvPr>
            <p:ph type="dt" sz="half" idx="10"/>
          </p:nvPr>
        </p:nvSpPr>
        <p:spPr/>
        <p:txBody>
          <a:bodyPr/>
          <a:lstStyle/>
          <a:p>
            <a:fld id="{4794E585-E2E3-4135-870F-E4F9455B43FD}" type="datetime1">
              <a:rPr lang="en-US" smtClean="0"/>
              <a:t>4/9/2014</a:t>
            </a:fld>
            <a:endParaRPr lang="en-US" dirty="0"/>
          </a:p>
        </p:txBody>
      </p:sp>
    </p:spTree>
    <p:extLst>
      <p:ext uri="{BB962C8B-B14F-4D97-AF65-F5344CB8AC3E}">
        <p14:creationId xmlns:p14="http://schemas.microsoft.com/office/powerpoint/2010/main" val="1396383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8189D6DB-0117-104E-A321-2F94E21D3259}" type="slidenum">
              <a:rPr lang="en-US" smtClean="0"/>
              <a:t>6</a:t>
            </a:fld>
            <a:endParaRPr lang="en-US"/>
          </a:p>
        </p:txBody>
      </p:sp>
      <p:sp>
        <p:nvSpPr>
          <p:cNvPr id="4" name="Title 3"/>
          <p:cNvSpPr>
            <a:spLocks noGrp="1"/>
          </p:cNvSpPr>
          <p:nvPr>
            <p:ph type="ctrTitle"/>
          </p:nvPr>
        </p:nvSpPr>
        <p:spPr/>
        <p:txBody>
          <a:bodyPr/>
          <a:lstStyle/>
          <a:p>
            <a:r>
              <a:rPr lang="en-US" dirty="0" smtClean="0"/>
              <a:t>C&amp;C WG Updates</a:t>
            </a:r>
            <a:endParaRPr lang="en-US" dirty="0"/>
          </a:p>
        </p:txBody>
      </p:sp>
      <p:sp>
        <p:nvSpPr>
          <p:cNvPr id="5" name="Date Placeholder 4"/>
          <p:cNvSpPr>
            <a:spLocks noGrp="1"/>
          </p:cNvSpPr>
          <p:nvPr>
            <p:ph type="dt" sz="half" idx="10"/>
          </p:nvPr>
        </p:nvSpPr>
        <p:spPr/>
        <p:txBody>
          <a:bodyPr/>
          <a:lstStyle/>
          <a:p>
            <a:fld id="{DCB111D5-A0F7-457B-8E1C-AB3D659B78BC}" type="datetime1">
              <a:rPr lang="en-US" smtClean="0"/>
              <a:t>4/9/2014</a:t>
            </a:fld>
            <a:endParaRPr lang="en-US"/>
          </a:p>
        </p:txBody>
      </p:sp>
    </p:spTree>
    <p:extLst>
      <p:ext uri="{BB962C8B-B14F-4D97-AF65-F5344CB8AC3E}">
        <p14:creationId xmlns:p14="http://schemas.microsoft.com/office/powerpoint/2010/main" val="648060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C&amp;C Requirements</a:t>
            </a:r>
            <a:endParaRPr lang="en-US" dirty="0"/>
          </a:p>
        </p:txBody>
      </p:sp>
      <p:sp>
        <p:nvSpPr>
          <p:cNvPr id="3" name="Text Placeholder 2"/>
          <p:cNvSpPr>
            <a:spLocks noGrp="1"/>
          </p:cNvSpPr>
          <p:nvPr>
            <p:ph type="body" idx="13"/>
          </p:nvPr>
        </p:nvSpPr>
        <p:spPr>
          <a:xfrm>
            <a:off x="212653" y="1069848"/>
            <a:ext cx="8574733" cy="3415066"/>
          </a:xfrm>
        </p:spPr>
        <p:txBody>
          <a:bodyPr>
            <a:normAutofit/>
          </a:bodyPr>
          <a:lstStyle/>
          <a:p>
            <a:r>
              <a:rPr lang="en-US" sz="2000" dirty="0" smtClean="0">
                <a:solidFill>
                  <a:schemeClr val="tx1"/>
                </a:solidFill>
              </a:rPr>
              <a:t>Proposal </a:t>
            </a:r>
            <a:r>
              <a:rPr lang="en-US" sz="2000" dirty="0">
                <a:solidFill>
                  <a:schemeClr val="tx1"/>
                </a:solidFill>
              </a:rPr>
              <a:t>approved by </a:t>
            </a:r>
            <a:r>
              <a:rPr lang="en-US" sz="2000" dirty="0" smtClean="0">
                <a:solidFill>
                  <a:schemeClr val="tx1"/>
                </a:solidFill>
              </a:rPr>
              <a:t>TSC</a:t>
            </a:r>
            <a:endParaRPr lang="en-US" sz="2000" dirty="0">
              <a:solidFill>
                <a:schemeClr val="tx1"/>
              </a:solidFill>
            </a:endParaRPr>
          </a:p>
          <a:p>
            <a:pPr lvl="1"/>
            <a:r>
              <a:rPr lang="en-US" sz="1700" dirty="0">
                <a:solidFill>
                  <a:schemeClr val="tx1"/>
                </a:solidFill>
              </a:rPr>
              <a:t>–Puts requirements on the </a:t>
            </a:r>
            <a:r>
              <a:rPr lang="en-US" sz="1700" dirty="0" smtClean="0">
                <a:solidFill>
                  <a:schemeClr val="tx1"/>
                </a:solidFill>
              </a:rPr>
              <a:t>WG’s</a:t>
            </a:r>
          </a:p>
          <a:p>
            <a:pPr lvl="1"/>
            <a:endParaRPr lang="en-US" sz="1700" dirty="0"/>
          </a:p>
          <a:p>
            <a:pPr lvl="1"/>
            <a:endParaRPr lang="en-US" sz="1700" dirty="0">
              <a:solidFill>
                <a:schemeClr val="tx1"/>
              </a:solidFill>
            </a:endParaRPr>
          </a:p>
          <a:p>
            <a:pPr lvl="1"/>
            <a:r>
              <a:rPr lang="en-US" sz="1700" dirty="0">
                <a:solidFill>
                  <a:schemeClr val="tx1"/>
                </a:solidFill>
              </a:rPr>
              <a:t>•Requires WG’s to provide:</a:t>
            </a:r>
          </a:p>
          <a:p>
            <a:pPr lvl="2"/>
            <a:r>
              <a:rPr lang="en-US" sz="1600" dirty="0">
                <a:solidFill>
                  <a:schemeClr val="tx1"/>
                </a:solidFill>
              </a:rPr>
              <a:t>–Interface </a:t>
            </a:r>
            <a:r>
              <a:rPr lang="en-US" sz="1600" dirty="0" smtClean="0">
                <a:solidFill>
                  <a:schemeClr val="tx1"/>
                </a:solidFill>
              </a:rPr>
              <a:t>definitions </a:t>
            </a:r>
            <a:r>
              <a:rPr lang="en-US" sz="1600" dirty="0">
                <a:solidFill>
                  <a:schemeClr val="tx1"/>
                </a:solidFill>
              </a:rPr>
              <a:t>for AllJoyn interfaces implemented by the service or core features</a:t>
            </a:r>
          </a:p>
          <a:p>
            <a:pPr lvl="2"/>
            <a:r>
              <a:rPr lang="en-US" sz="1600" dirty="0">
                <a:solidFill>
                  <a:schemeClr val="tx1"/>
                </a:solidFill>
              </a:rPr>
              <a:t>–Test case specifications for each interface</a:t>
            </a:r>
          </a:p>
          <a:p>
            <a:pPr lvl="2"/>
            <a:r>
              <a:rPr lang="en-US" sz="1600" dirty="0">
                <a:solidFill>
                  <a:schemeClr val="tx1"/>
                </a:solidFill>
              </a:rPr>
              <a:t>–Test code that exercises the functionality of the </a:t>
            </a:r>
            <a:r>
              <a:rPr lang="en-US" sz="1600" dirty="0" smtClean="0">
                <a:solidFill>
                  <a:schemeClr val="tx1"/>
                </a:solidFill>
              </a:rPr>
              <a:t>interface</a:t>
            </a:r>
            <a:endParaRPr lang="en-US" sz="1600" dirty="0">
              <a:solidFill>
                <a:schemeClr val="tx1"/>
              </a:solidFill>
            </a:endParaRPr>
          </a:p>
        </p:txBody>
      </p:sp>
    </p:spTree>
    <p:extLst>
      <p:ext uri="{BB962C8B-B14F-4D97-AF65-F5344CB8AC3E}">
        <p14:creationId xmlns:p14="http://schemas.microsoft.com/office/powerpoint/2010/main" val="3243022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Docs</a:t>
            </a:r>
            <a:endParaRPr lang="en-US" dirty="0"/>
          </a:p>
        </p:txBody>
      </p:sp>
      <p:sp>
        <p:nvSpPr>
          <p:cNvPr id="3" name="Content Placeholder 2"/>
          <p:cNvSpPr>
            <a:spLocks noGrp="1"/>
          </p:cNvSpPr>
          <p:nvPr>
            <p:ph idx="1"/>
          </p:nvPr>
        </p:nvSpPr>
        <p:spPr>
          <a:xfrm>
            <a:off x="389392" y="945698"/>
            <a:ext cx="8229600" cy="508906"/>
          </a:xfrm>
        </p:spPr>
        <p:txBody>
          <a:bodyPr>
            <a:normAutofit fontScale="92500"/>
          </a:bodyPr>
          <a:lstStyle/>
          <a:p>
            <a:r>
              <a:rPr lang="en-US" dirty="0">
                <a:hlinkClick r:id="rId2"/>
              </a:rPr>
              <a:t>https://</a:t>
            </a:r>
            <a:r>
              <a:rPr lang="en-US" dirty="0" smtClean="0">
                <a:hlinkClick r:id="rId2"/>
              </a:rPr>
              <a:t>wiki.allseenalliance.org/compliance/overview</a:t>
            </a:r>
            <a:endParaRPr lang="en-US" dirty="0" smtClean="0"/>
          </a:p>
          <a:p>
            <a:endParaRPr lang="en-US" dirty="0"/>
          </a:p>
        </p:txBody>
      </p:sp>
      <p:sp>
        <p:nvSpPr>
          <p:cNvPr id="4" name="Date Placeholder 3"/>
          <p:cNvSpPr>
            <a:spLocks noGrp="1"/>
          </p:cNvSpPr>
          <p:nvPr>
            <p:ph type="dt" sz="half" idx="10"/>
          </p:nvPr>
        </p:nvSpPr>
        <p:spPr/>
        <p:txBody>
          <a:bodyPr/>
          <a:lstStyle/>
          <a:p>
            <a:fld id="{ECF1FA93-63A4-484C-91D0-D11B50BA8F2A}" type="datetime1">
              <a:rPr lang="en-US" smtClean="0"/>
              <a:t>4/9/2014</a:t>
            </a:fld>
            <a:endParaRPr lang="en-US"/>
          </a:p>
        </p:txBody>
      </p:sp>
      <p:sp>
        <p:nvSpPr>
          <p:cNvPr id="5" name="Slide Number Placeholder 4"/>
          <p:cNvSpPr>
            <a:spLocks noGrp="1"/>
          </p:cNvSpPr>
          <p:nvPr>
            <p:ph type="sldNum" sz="quarter" idx="12"/>
          </p:nvPr>
        </p:nvSpPr>
        <p:spPr/>
        <p:txBody>
          <a:bodyPr/>
          <a:lstStyle/>
          <a:p>
            <a:fld id="{8189D6DB-0117-104E-A321-2F94E21D3259}" type="slidenum">
              <a:rPr lang="en-US" smtClean="0"/>
              <a:t>8</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022" y="1454604"/>
            <a:ext cx="4938713" cy="3398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0521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WG’s next steps</a:t>
            </a:r>
            <a:endParaRPr lang="en-US" dirty="0"/>
          </a:p>
        </p:txBody>
      </p:sp>
      <p:sp>
        <p:nvSpPr>
          <p:cNvPr id="3" name="Text Placeholder 2"/>
          <p:cNvSpPr>
            <a:spLocks noGrp="1"/>
          </p:cNvSpPr>
          <p:nvPr>
            <p:ph type="body" idx="13"/>
          </p:nvPr>
        </p:nvSpPr>
        <p:spPr>
          <a:xfrm>
            <a:off x="212653" y="1069848"/>
            <a:ext cx="8574733" cy="3872266"/>
          </a:xfrm>
        </p:spPr>
        <p:txBody>
          <a:bodyPr>
            <a:normAutofit/>
          </a:bodyPr>
          <a:lstStyle/>
          <a:p>
            <a:r>
              <a:rPr lang="en-US" sz="2000" dirty="0" smtClean="0">
                <a:solidFill>
                  <a:schemeClr val="tx1"/>
                </a:solidFill>
              </a:rPr>
              <a:t>Review Doc Templates ( 1wk )</a:t>
            </a:r>
          </a:p>
          <a:p>
            <a:pPr lvl="1"/>
            <a:r>
              <a:rPr lang="en-US" sz="1800" dirty="0">
                <a:hlinkClick r:id="rId2" tooltip="compliance:alljoyn_xxxx_service_framework_interface_specification_template.docx (554.6 KB)"/>
              </a:rPr>
              <a:t>Interface Specification Template</a:t>
            </a:r>
            <a:endParaRPr lang="en-US" sz="1800" dirty="0"/>
          </a:p>
          <a:p>
            <a:pPr lvl="1"/>
            <a:r>
              <a:rPr lang="en-US" sz="1800" dirty="0">
                <a:hlinkClick r:id="rId3" tooltip="compliance:alljoyn_service_framework_test_case_specificaton_template.docx (520.6 KB)"/>
              </a:rPr>
              <a:t>Service Framework Test Case Specification </a:t>
            </a:r>
            <a:r>
              <a:rPr lang="en-US" sz="1800" dirty="0" smtClean="0">
                <a:hlinkClick r:id="rId3" tooltip="compliance:alljoyn_service_framework_test_case_specificaton_template.docx (520.6 KB)"/>
              </a:rPr>
              <a:t>Template</a:t>
            </a:r>
            <a:endParaRPr lang="en-US" sz="1800" dirty="0" smtClean="0"/>
          </a:p>
          <a:p>
            <a:r>
              <a:rPr lang="en-US" sz="2100" dirty="0" smtClean="0">
                <a:solidFill>
                  <a:schemeClr val="tx1"/>
                </a:solidFill>
              </a:rPr>
              <a:t>Review Test Case Specs for  ( 3wks) </a:t>
            </a:r>
          </a:p>
          <a:p>
            <a:pPr lvl="1"/>
            <a:r>
              <a:rPr lang="en-US" sz="2100" dirty="0"/>
              <a:t>About </a:t>
            </a:r>
            <a:r>
              <a:rPr lang="en-US" sz="2100" dirty="0" smtClean="0"/>
              <a:t>Feature</a:t>
            </a:r>
          </a:p>
          <a:p>
            <a:pPr lvl="1"/>
            <a:r>
              <a:rPr lang="en-US" sz="2100" dirty="0" smtClean="0"/>
              <a:t>Control </a:t>
            </a:r>
            <a:r>
              <a:rPr lang="en-US" sz="2100" dirty="0"/>
              <a:t>Panel </a:t>
            </a:r>
            <a:r>
              <a:rPr lang="en-US" sz="2100" dirty="0" smtClean="0"/>
              <a:t>Service</a:t>
            </a:r>
          </a:p>
          <a:p>
            <a:pPr lvl="1"/>
            <a:r>
              <a:rPr lang="en-US" sz="2100" dirty="0" smtClean="0"/>
              <a:t>Notification Service</a:t>
            </a:r>
          </a:p>
          <a:p>
            <a:pPr lvl="1"/>
            <a:r>
              <a:rPr lang="en-US" sz="2100" dirty="0" smtClean="0"/>
              <a:t>Onboarding Service</a:t>
            </a:r>
          </a:p>
          <a:p>
            <a:pPr lvl="1"/>
            <a:r>
              <a:rPr lang="en-US" sz="2100" dirty="0" smtClean="0"/>
              <a:t>Configuration Service</a:t>
            </a:r>
            <a:endParaRPr lang="en-US" sz="2100" dirty="0"/>
          </a:p>
          <a:p>
            <a:endParaRPr lang="en-US" sz="2100" dirty="0">
              <a:solidFill>
                <a:schemeClr val="tx1"/>
              </a:solidFill>
            </a:endParaRPr>
          </a:p>
        </p:txBody>
      </p:sp>
    </p:spTree>
    <p:extLst>
      <p:ext uri="{BB962C8B-B14F-4D97-AF65-F5344CB8AC3E}">
        <p14:creationId xmlns:p14="http://schemas.microsoft.com/office/powerpoint/2010/main" val="3526568031"/>
      </p:ext>
    </p:extLst>
  </p:cSld>
  <p:clrMapOvr>
    <a:masterClrMapping/>
  </p:clrMapOvr>
</p:sld>
</file>

<file path=ppt/theme/theme1.xml><?xml version="1.0" encoding="utf-8"?>
<a:theme xmlns:a="http://schemas.openxmlformats.org/drawingml/2006/main" name="Office Theme">
  <a:themeElements>
    <a:clrScheme name="Allseen Alliance">
      <a:dk1>
        <a:sysClr val="windowText" lastClr="000000"/>
      </a:dk1>
      <a:lt1>
        <a:sysClr val="window" lastClr="FFFFFF"/>
      </a:lt1>
      <a:dk2>
        <a:srgbClr val="008576"/>
      </a:dk2>
      <a:lt2>
        <a:srgbClr val="EEECE1"/>
      </a:lt2>
      <a:accent1>
        <a:srgbClr val="008576"/>
      </a:accent1>
      <a:accent2>
        <a:srgbClr val="005872"/>
      </a:accent2>
      <a:accent3>
        <a:srgbClr val="00C0C2"/>
      </a:accent3>
      <a:accent4>
        <a:srgbClr val="85DDB5"/>
      </a:accent4>
      <a:accent5>
        <a:srgbClr val="807F83"/>
      </a:accent5>
      <a:accent6>
        <a:srgbClr val="BABCBE"/>
      </a:accent6>
      <a:hlink>
        <a:srgbClr val="00C0C2"/>
      </a:hlink>
      <a:folHlink>
        <a:srgbClr val="85DDB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5525</TotalTime>
  <Words>725</Words>
  <Application>Microsoft Office PowerPoint</Application>
  <PresentationFormat>On-screen Show (16:9)</PresentationFormat>
  <Paragraphs>186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AllSeen Alliance  C&amp;C WG meeting </vt:lpstr>
      <vt:lpstr>Antitrust Compliance Notice</vt:lpstr>
      <vt:lpstr>Guidelines</vt:lpstr>
      <vt:lpstr>Agenda</vt:lpstr>
      <vt:lpstr>C&amp;C WG</vt:lpstr>
      <vt:lpstr>C&amp;C WG Updates</vt:lpstr>
      <vt:lpstr>C&amp;C Requirements</vt:lpstr>
      <vt:lpstr>Docs</vt:lpstr>
      <vt:lpstr>WG’s next steps</vt:lpstr>
      <vt:lpstr>Generate Docs and TestCode for new Services  </vt:lpstr>
      <vt:lpstr>Process for each Service</vt:lpstr>
      <vt:lpstr>Plan for 14.06 </vt:lpstr>
      <vt:lpstr>Work Items  </vt:lpstr>
      <vt:lpstr>High Level Work Items</vt:lpstr>
      <vt:lpstr>Future Agenda, Action Items Review</vt:lpstr>
      <vt:lpstr>Future Agendas</vt:lpstr>
      <vt:lpstr>Action Items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dc:creator>
  <cp:lastModifiedBy>dkaleas</cp:lastModifiedBy>
  <cp:revision>230</cp:revision>
  <dcterms:created xsi:type="dcterms:W3CDTF">2013-11-19T20:42:06Z</dcterms:created>
  <dcterms:modified xsi:type="dcterms:W3CDTF">2014-04-09T23:21:58Z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1107585677</vt:i4>
  </property>
  <property fmtid="{D5CDD505-2E9C-101B-9397-08002B2CF9AE}" pid="3" name="_NewReviewCycle">
    <vt:lpwstr/>
  </property>
  <property fmtid="{D5CDD505-2E9C-101B-9397-08002B2CF9AE}" pid="4" name="_EmailSubject">
    <vt:lpwstr>C&amp;C  WG meeting</vt:lpwstr>
  </property>
  <property fmtid="{D5CDD505-2E9C-101B-9397-08002B2CF9AE}" pid="5" name="_AuthorEmail">
    <vt:lpwstr>dkaleas@qce.qualcomm.com</vt:lpwstr>
  </property>
  <property fmtid="{D5CDD505-2E9C-101B-9397-08002B2CF9AE}" pid="6" name="_AuthorEmailDisplayName">
    <vt:lpwstr>Kaleas, Dimosthenis</vt:lpwstr>
  </property>
  <property fmtid="{D5CDD505-2E9C-101B-9397-08002B2CF9AE}" pid="7" name="_PreviousAdHocReviewCycleID">
    <vt:i4>-697427316</vt:i4>
  </property>
</Properties>
</file>