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8"/>
  </p:notesMasterIdLst>
  <p:handoutMasterIdLst>
    <p:handoutMasterId r:id="rId29"/>
  </p:handoutMasterIdLst>
  <p:sldIdLst>
    <p:sldId id="259" r:id="rId2"/>
    <p:sldId id="292" r:id="rId3"/>
    <p:sldId id="263" r:id="rId4"/>
    <p:sldId id="267" r:id="rId5"/>
    <p:sldId id="265" r:id="rId6"/>
    <p:sldId id="260" r:id="rId7"/>
    <p:sldId id="295" r:id="rId8"/>
    <p:sldId id="300" r:id="rId9"/>
    <p:sldId id="310" r:id="rId10"/>
    <p:sldId id="311" r:id="rId11"/>
    <p:sldId id="312" r:id="rId12"/>
    <p:sldId id="313" r:id="rId13"/>
    <p:sldId id="314" r:id="rId14"/>
    <p:sldId id="308" r:id="rId15"/>
    <p:sldId id="318" r:id="rId16"/>
    <p:sldId id="316" r:id="rId17"/>
    <p:sldId id="319" r:id="rId18"/>
    <p:sldId id="320" r:id="rId19"/>
    <p:sldId id="321" r:id="rId20"/>
    <p:sldId id="323" r:id="rId21"/>
    <p:sldId id="324" r:id="rId22"/>
    <p:sldId id="325" r:id="rId23"/>
    <p:sldId id="315" r:id="rId24"/>
    <p:sldId id="280" r:id="rId25"/>
    <p:sldId id="281" r:id="rId26"/>
    <p:sldId id="282" r:id="rId2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57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699" autoAdjust="0"/>
  </p:normalViewPr>
  <p:slideViewPr>
    <p:cSldViewPr snapToGrid="0" snapToObjects="1">
      <p:cViewPr>
        <p:scale>
          <a:sx n="70" d="100"/>
          <a:sy n="70" d="100"/>
        </p:scale>
        <p:origin x="-677" y="-67"/>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308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776F19-C60B-490F-845B-ECF0B1129A19}" type="doc">
      <dgm:prSet loTypeId="urn:microsoft.com/office/officeart/2005/8/layout/lProcess3" loCatId="process" qsTypeId="urn:microsoft.com/office/officeart/2005/8/quickstyle/3d6" qsCatId="3D" csTypeId="urn:microsoft.com/office/officeart/2005/8/colors/accent1_3" csCatId="accent1" phldr="1"/>
      <dgm:spPr/>
      <dgm:t>
        <a:bodyPr/>
        <a:lstStyle/>
        <a:p>
          <a:endParaRPr lang="en-US"/>
        </a:p>
      </dgm:t>
    </dgm:pt>
    <dgm:pt modelId="{C1E42E74-40A8-4B12-8193-AF1CDEA22BF2}">
      <dgm:prSet phldrT="[Text]"/>
      <dgm:spPr/>
      <dgm:t>
        <a:bodyPr/>
        <a:lstStyle/>
        <a:p>
          <a:r>
            <a:rPr lang="en-US" smtClean="0"/>
            <a:t>Service Frameworks Interface Specs</a:t>
          </a:r>
          <a:endParaRPr lang="en-US" dirty="0"/>
        </a:p>
      </dgm:t>
    </dgm:pt>
    <dgm:pt modelId="{6EF402A6-68FE-4B4A-AC6F-4DDFB0E70853}" type="parTrans" cxnId="{296DACCB-61FC-43C0-88BD-97A4D3C84728}">
      <dgm:prSet/>
      <dgm:spPr/>
      <dgm:t>
        <a:bodyPr/>
        <a:lstStyle/>
        <a:p>
          <a:endParaRPr lang="en-US"/>
        </a:p>
      </dgm:t>
    </dgm:pt>
    <dgm:pt modelId="{5A757617-7C1D-487B-8F5A-2D9A5308AD63}" type="sibTrans" cxnId="{296DACCB-61FC-43C0-88BD-97A4D3C84728}">
      <dgm:prSet/>
      <dgm:spPr/>
      <dgm:t>
        <a:bodyPr/>
        <a:lstStyle/>
        <a:p>
          <a:endParaRPr lang="en-US"/>
        </a:p>
      </dgm:t>
    </dgm:pt>
    <dgm:pt modelId="{3D007535-130B-4494-82A3-2E23FD90B5DD}">
      <dgm:prSet phldrT="[Text]"/>
      <dgm:spPr/>
      <dgm:t>
        <a:bodyPr/>
        <a:lstStyle/>
        <a:p>
          <a:r>
            <a:rPr lang="en-US" dirty="0" smtClean="0"/>
            <a:t>Test case Specs</a:t>
          </a:r>
          <a:endParaRPr lang="en-US" dirty="0"/>
        </a:p>
      </dgm:t>
    </dgm:pt>
    <dgm:pt modelId="{3E962ECA-C7A7-48FE-89E1-C126ECCFF834}" type="parTrans" cxnId="{F7FAE5C7-386D-4CB3-90B7-552E187DC923}">
      <dgm:prSet/>
      <dgm:spPr/>
      <dgm:t>
        <a:bodyPr/>
        <a:lstStyle/>
        <a:p>
          <a:endParaRPr lang="en-US"/>
        </a:p>
      </dgm:t>
    </dgm:pt>
    <dgm:pt modelId="{84811982-51C2-4342-8714-2BB933F254C0}" type="sibTrans" cxnId="{F7FAE5C7-386D-4CB3-90B7-552E187DC923}">
      <dgm:prSet/>
      <dgm:spPr/>
      <dgm:t>
        <a:bodyPr/>
        <a:lstStyle/>
        <a:p>
          <a:endParaRPr lang="en-US"/>
        </a:p>
      </dgm:t>
    </dgm:pt>
    <dgm:pt modelId="{6A46D1D9-1348-4764-94F1-D434D332C6F0}">
      <dgm:prSet phldrT="[Text]"/>
      <dgm:spPr/>
      <dgm:t>
        <a:bodyPr/>
        <a:lstStyle/>
        <a:p>
          <a:r>
            <a:rPr lang="en-US" dirty="0" smtClean="0"/>
            <a:t>Test Code</a:t>
          </a:r>
          <a:endParaRPr lang="en-US" dirty="0"/>
        </a:p>
      </dgm:t>
    </dgm:pt>
    <dgm:pt modelId="{95B9B506-82E2-4F3C-A41A-12478533C44A}" type="parTrans" cxnId="{5C021D91-DEDA-413B-858D-68CF5EBA56B7}">
      <dgm:prSet/>
      <dgm:spPr/>
      <dgm:t>
        <a:bodyPr/>
        <a:lstStyle/>
        <a:p>
          <a:endParaRPr lang="en-US"/>
        </a:p>
      </dgm:t>
    </dgm:pt>
    <dgm:pt modelId="{9D0B84D5-0DF3-4BC9-AD7A-807ED8500DAE}" type="sibTrans" cxnId="{5C021D91-DEDA-413B-858D-68CF5EBA56B7}">
      <dgm:prSet/>
      <dgm:spPr/>
      <dgm:t>
        <a:bodyPr/>
        <a:lstStyle/>
        <a:p>
          <a:endParaRPr lang="en-US"/>
        </a:p>
      </dgm:t>
    </dgm:pt>
    <dgm:pt modelId="{D1615DC8-45F1-48D7-8CC0-68163309305D}">
      <dgm:prSet phldrT="[Text]"/>
      <dgm:spPr/>
      <dgm:t>
        <a:bodyPr/>
        <a:lstStyle/>
        <a:p>
          <a:r>
            <a:rPr lang="en-US" smtClean="0"/>
            <a:t>Service Frameworks Interface Specs</a:t>
          </a:r>
          <a:endParaRPr lang="en-US" dirty="0"/>
        </a:p>
      </dgm:t>
    </dgm:pt>
    <dgm:pt modelId="{DECFE2C1-EBDE-4A81-99CF-D2FFE7DAD36B}" type="parTrans" cxnId="{90D7E8DA-8AE4-4DB6-95E5-F27CAE70B2EE}">
      <dgm:prSet/>
      <dgm:spPr/>
      <dgm:t>
        <a:bodyPr/>
        <a:lstStyle/>
        <a:p>
          <a:endParaRPr lang="en-US"/>
        </a:p>
      </dgm:t>
    </dgm:pt>
    <dgm:pt modelId="{B8C59864-A6FE-4F5B-9F62-E005ACEFBF4B}" type="sibTrans" cxnId="{90D7E8DA-8AE4-4DB6-95E5-F27CAE70B2EE}">
      <dgm:prSet/>
      <dgm:spPr/>
      <dgm:t>
        <a:bodyPr/>
        <a:lstStyle/>
        <a:p>
          <a:endParaRPr lang="en-US"/>
        </a:p>
      </dgm:t>
    </dgm:pt>
    <dgm:pt modelId="{94537A3F-B0B8-42DE-A560-BC3D486028FB}">
      <dgm:prSet phldrT="[Text]"/>
      <dgm:spPr/>
      <dgm:t>
        <a:bodyPr/>
        <a:lstStyle/>
        <a:p>
          <a:r>
            <a:rPr lang="en-US" dirty="0" smtClean="0"/>
            <a:t>Test case Specs</a:t>
          </a:r>
          <a:endParaRPr lang="en-US" dirty="0"/>
        </a:p>
      </dgm:t>
    </dgm:pt>
    <dgm:pt modelId="{139CDD57-DF85-4154-A8A9-868F43829DD9}" type="parTrans" cxnId="{96D93B4A-E7B9-4963-A53A-5450AED6E20C}">
      <dgm:prSet/>
      <dgm:spPr/>
      <dgm:t>
        <a:bodyPr/>
        <a:lstStyle/>
        <a:p>
          <a:endParaRPr lang="en-US"/>
        </a:p>
      </dgm:t>
    </dgm:pt>
    <dgm:pt modelId="{162716C2-F49D-49F9-97BE-3918E06E160A}" type="sibTrans" cxnId="{96D93B4A-E7B9-4963-A53A-5450AED6E20C}">
      <dgm:prSet/>
      <dgm:spPr/>
      <dgm:t>
        <a:bodyPr/>
        <a:lstStyle/>
        <a:p>
          <a:endParaRPr lang="en-US"/>
        </a:p>
      </dgm:t>
    </dgm:pt>
    <dgm:pt modelId="{01F25E24-AD3C-49CC-BFDB-B9E343D3C23F}">
      <dgm:prSet phldrT="[Text]"/>
      <dgm:spPr/>
      <dgm:t>
        <a:bodyPr/>
        <a:lstStyle/>
        <a:p>
          <a:r>
            <a:rPr lang="en-US" dirty="0" smtClean="0"/>
            <a:t>Test Code</a:t>
          </a:r>
          <a:endParaRPr lang="en-US" dirty="0"/>
        </a:p>
      </dgm:t>
    </dgm:pt>
    <dgm:pt modelId="{6F9F1DB1-B7C3-4E13-8AFF-5DF19C071CF0}" type="parTrans" cxnId="{0A93D046-C481-4170-9BD8-549BBC8E00A9}">
      <dgm:prSet/>
      <dgm:spPr/>
      <dgm:t>
        <a:bodyPr/>
        <a:lstStyle/>
        <a:p>
          <a:endParaRPr lang="en-US"/>
        </a:p>
      </dgm:t>
    </dgm:pt>
    <dgm:pt modelId="{CAC1779A-8A86-4C03-B2BA-F21DB8727C5D}" type="sibTrans" cxnId="{0A93D046-C481-4170-9BD8-549BBC8E00A9}">
      <dgm:prSet/>
      <dgm:spPr/>
      <dgm:t>
        <a:bodyPr/>
        <a:lstStyle/>
        <a:p>
          <a:endParaRPr lang="en-US"/>
        </a:p>
      </dgm:t>
    </dgm:pt>
    <dgm:pt modelId="{EA06715A-F29D-4B88-AF37-7AAA7D982E8A}">
      <dgm:prSet phldrT="[Text]"/>
      <dgm:spPr/>
      <dgm:t>
        <a:bodyPr/>
        <a:lstStyle/>
        <a:p>
          <a:r>
            <a:rPr lang="en-US" smtClean="0"/>
            <a:t>Service Frameworks Interface Specs</a:t>
          </a:r>
          <a:endParaRPr lang="en-US" dirty="0"/>
        </a:p>
      </dgm:t>
    </dgm:pt>
    <dgm:pt modelId="{45AB46BD-A496-4590-A82A-BACE27161FAF}" type="parTrans" cxnId="{AD34CA5E-7557-4F9C-B33B-9A008467F166}">
      <dgm:prSet/>
      <dgm:spPr/>
      <dgm:t>
        <a:bodyPr/>
        <a:lstStyle/>
        <a:p>
          <a:endParaRPr lang="en-US"/>
        </a:p>
      </dgm:t>
    </dgm:pt>
    <dgm:pt modelId="{A8386D76-29C3-4132-B9D7-E3C5FD2B4EDA}" type="sibTrans" cxnId="{AD34CA5E-7557-4F9C-B33B-9A008467F166}">
      <dgm:prSet/>
      <dgm:spPr/>
      <dgm:t>
        <a:bodyPr/>
        <a:lstStyle/>
        <a:p>
          <a:endParaRPr lang="en-US"/>
        </a:p>
      </dgm:t>
    </dgm:pt>
    <dgm:pt modelId="{1A628FB1-D036-41FA-9FA2-E1D88C0E5588}">
      <dgm:prSet phldrT="[Text]"/>
      <dgm:spPr/>
      <dgm:t>
        <a:bodyPr/>
        <a:lstStyle/>
        <a:p>
          <a:r>
            <a:rPr lang="en-US" dirty="0" smtClean="0"/>
            <a:t>Test case Specs</a:t>
          </a:r>
          <a:endParaRPr lang="en-US" dirty="0"/>
        </a:p>
      </dgm:t>
    </dgm:pt>
    <dgm:pt modelId="{3519AA89-431B-42A3-8E1C-E2EBDBE79EB3}" type="parTrans" cxnId="{377A8F74-2B5F-48D3-B4FE-93BFEAFE8B32}">
      <dgm:prSet/>
      <dgm:spPr/>
      <dgm:t>
        <a:bodyPr/>
        <a:lstStyle/>
        <a:p>
          <a:endParaRPr lang="en-US"/>
        </a:p>
      </dgm:t>
    </dgm:pt>
    <dgm:pt modelId="{E55F14EE-BDC6-401B-BC42-A16FB3CE2E94}" type="sibTrans" cxnId="{377A8F74-2B5F-48D3-B4FE-93BFEAFE8B32}">
      <dgm:prSet/>
      <dgm:spPr/>
      <dgm:t>
        <a:bodyPr/>
        <a:lstStyle/>
        <a:p>
          <a:endParaRPr lang="en-US"/>
        </a:p>
      </dgm:t>
    </dgm:pt>
    <dgm:pt modelId="{E2CB6817-4FDF-4F9C-A7FB-A7E05E635E50}">
      <dgm:prSet phldrT="[Text]"/>
      <dgm:spPr/>
      <dgm:t>
        <a:bodyPr/>
        <a:lstStyle/>
        <a:p>
          <a:r>
            <a:rPr lang="en-US" dirty="0" smtClean="0"/>
            <a:t>Test Code</a:t>
          </a:r>
          <a:endParaRPr lang="en-US" dirty="0"/>
        </a:p>
      </dgm:t>
    </dgm:pt>
    <dgm:pt modelId="{B5AD1936-F363-418C-B678-E059E8AD3DF3}" type="parTrans" cxnId="{863270DF-A5ED-47BE-8AE7-360466BBBF8A}">
      <dgm:prSet/>
      <dgm:spPr/>
      <dgm:t>
        <a:bodyPr/>
        <a:lstStyle/>
        <a:p>
          <a:endParaRPr lang="en-US"/>
        </a:p>
      </dgm:t>
    </dgm:pt>
    <dgm:pt modelId="{05569011-2F47-44D8-951A-0605BF04B2E9}" type="sibTrans" cxnId="{863270DF-A5ED-47BE-8AE7-360466BBBF8A}">
      <dgm:prSet/>
      <dgm:spPr/>
      <dgm:t>
        <a:bodyPr/>
        <a:lstStyle/>
        <a:p>
          <a:endParaRPr lang="en-US"/>
        </a:p>
      </dgm:t>
    </dgm:pt>
    <dgm:pt modelId="{AF7C28C4-280C-4686-A162-C928C32306A6}" type="pres">
      <dgm:prSet presAssocID="{D3776F19-C60B-490F-845B-ECF0B1129A19}" presName="Name0" presStyleCnt="0">
        <dgm:presLayoutVars>
          <dgm:chPref val="3"/>
          <dgm:dir/>
          <dgm:animLvl val="lvl"/>
          <dgm:resizeHandles/>
        </dgm:presLayoutVars>
      </dgm:prSet>
      <dgm:spPr/>
      <dgm:t>
        <a:bodyPr/>
        <a:lstStyle/>
        <a:p>
          <a:endParaRPr lang="en-US"/>
        </a:p>
      </dgm:t>
    </dgm:pt>
    <dgm:pt modelId="{B4F4A01D-51EE-4B31-9162-63991BF0E10A}" type="pres">
      <dgm:prSet presAssocID="{C1E42E74-40A8-4B12-8193-AF1CDEA22BF2}" presName="horFlow" presStyleCnt="0"/>
      <dgm:spPr/>
      <dgm:t>
        <a:bodyPr/>
        <a:lstStyle/>
        <a:p>
          <a:endParaRPr lang="en-US"/>
        </a:p>
      </dgm:t>
    </dgm:pt>
    <dgm:pt modelId="{3EAFC82B-21DC-43D6-8207-D17E9D4C64B3}" type="pres">
      <dgm:prSet presAssocID="{C1E42E74-40A8-4B12-8193-AF1CDEA22BF2}" presName="bigChev" presStyleLbl="node1" presStyleIdx="0" presStyleCnt="3"/>
      <dgm:spPr/>
      <dgm:t>
        <a:bodyPr/>
        <a:lstStyle/>
        <a:p>
          <a:endParaRPr lang="en-US"/>
        </a:p>
      </dgm:t>
    </dgm:pt>
    <dgm:pt modelId="{5B53697C-8C57-4430-92A3-1D800FDDB128}" type="pres">
      <dgm:prSet presAssocID="{3E962ECA-C7A7-48FE-89E1-C126ECCFF834}" presName="parTrans" presStyleCnt="0"/>
      <dgm:spPr/>
      <dgm:t>
        <a:bodyPr/>
        <a:lstStyle/>
        <a:p>
          <a:endParaRPr lang="en-US"/>
        </a:p>
      </dgm:t>
    </dgm:pt>
    <dgm:pt modelId="{D28BBD07-303B-447B-887B-DF7DAACB65FD}" type="pres">
      <dgm:prSet presAssocID="{3D007535-130B-4494-82A3-2E23FD90B5DD}" presName="node" presStyleLbl="alignAccFollowNode1" presStyleIdx="0" presStyleCnt="6">
        <dgm:presLayoutVars>
          <dgm:bulletEnabled val="1"/>
        </dgm:presLayoutVars>
      </dgm:prSet>
      <dgm:spPr/>
      <dgm:t>
        <a:bodyPr/>
        <a:lstStyle/>
        <a:p>
          <a:endParaRPr lang="en-US"/>
        </a:p>
      </dgm:t>
    </dgm:pt>
    <dgm:pt modelId="{CC545502-8E8A-4D29-9078-EEC143A98B6F}" type="pres">
      <dgm:prSet presAssocID="{84811982-51C2-4342-8714-2BB933F254C0}" presName="sibTrans" presStyleCnt="0"/>
      <dgm:spPr/>
      <dgm:t>
        <a:bodyPr/>
        <a:lstStyle/>
        <a:p>
          <a:endParaRPr lang="en-US"/>
        </a:p>
      </dgm:t>
    </dgm:pt>
    <dgm:pt modelId="{5D432694-1844-433B-8DB8-F770FDE3170A}" type="pres">
      <dgm:prSet presAssocID="{6A46D1D9-1348-4764-94F1-D434D332C6F0}" presName="node" presStyleLbl="alignAccFollowNode1" presStyleIdx="1" presStyleCnt="6">
        <dgm:presLayoutVars>
          <dgm:bulletEnabled val="1"/>
        </dgm:presLayoutVars>
      </dgm:prSet>
      <dgm:spPr/>
      <dgm:t>
        <a:bodyPr/>
        <a:lstStyle/>
        <a:p>
          <a:endParaRPr lang="en-US"/>
        </a:p>
      </dgm:t>
    </dgm:pt>
    <dgm:pt modelId="{23058D70-A618-4F91-B71E-6021D1C25C73}" type="pres">
      <dgm:prSet presAssocID="{C1E42E74-40A8-4B12-8193-AF1CDEA22BF2}" presName="vSp" presStyleCnt="0"/>
      <dgm:spPr/>
      <dgm:t>
        <a:bodyPr/>
        <a:lstStyle/>
        <a:p>
          <a:endParaRPr lang="en-US"/>
        </a:p>
      </dgm:t>
    </dgm:pt>
    <dgm:pt modelId="{4998C1F4-FEB8-4E65-A571-96DFD798A9E2}" type="pres">
      <dgm:prSet presAssocID="{D1615DC8-45F1-48D7-8CC0-68163309305D}" presName="horFlow" presStyleCnt="0"/>
      <dgm:spPr/>
      <dgm:t>
        <a:bodyPr/>
        <a:lstStyle/>
        <a:p>
          <a:endParaRPr lang="en-US"/>
        </a:p>
      </dgm:t>
    </dgm:pt>
    <dgm:pt modelId="{D6642131-9CE0-4A74-A9F1-3B48B485893D}" type="pres">
      <dgm:prSet presAssocID="{D1615DC8-45F1-48D7-8CC0-68163309305D}" presName="bigChev" presStyleLbl="node1" presStyleIdx="1" presStyleCnt="3"/>
      <dgm:spPr/>
      <dgm:t>
        <a:bodyPr/>
        <a:lstStyle/>
        <a:p>
          <a:endParaRPr lang="en-US"/>
        </a:p>
      </dgm:t>
    </dgm:pt>
    <dgm:pt modelId="{5343006F-0811-4493-A4B5-41F9C59948FE}" type="pres">
      <dgm:prSet presAssocID="{139CDD57-DF85-4154-A8A9-868F43829DD9}" presName="parTrans" presStyleCnt="0"/>
      <dgm:spPr/>
      <dgm:t>
        <a:bodyPr/>
        <a:lstStyle/>
        <a:p>
          <a:endParaRPr lang="en-US"/>
        </a:p>
      </dgm:t>
    </dgm:pt>
    <dgm:pt modelId="{8675519E-A4A8-42E2-901A-25E6B31A14B9}" type="pres">
      <dgm:prSet presAssocID="{94537A3F-B0B8-42DE-A560-BC3D486028FB}" presName="node" presStyleLbl="alignAccFollowNode1" presStyleIdx="2" presStyleCnt="6">
        <dgm:presLayoutVars>
          <dgm:bulletEnabled val="1"/>
        </dgm:presLayoutVars>
      </dgm:prSet>
      <dgm:spPr/>
      <dgm:t>
        <a:bodyPr/>
        <a:lstStyle/>
        <a:p>
          <a:endParaRPr lang="en-US"/>
        </a:p>
      </dgm:t>
    </dgm:pt>
    <dgm:pt modelId="{A105E205-8CCB-4851-BAD3-9468D677F435}" type="pres">
      <dgm:prSet presAssocID="{162716C2-F49D-49F9-97BE-3918E06E160A}" presName="sibTrans" presStyleCnt="0"/>
      <dgm:spPr/>
      <dgm:t>
        <a:bodyPr/>
        <a:lstStyle/>
        <a:p>
          <a:endParaRPr lang="en-US"/>
        </a:p>
      </dgm:t>
    </dgm:pt>
    <dgm:pt modelId="{A4360118-4BF2-4F35-AC68-B8FDBDE5D01F}" type="pres">
      <dgm:prSet presAssocID="{01F25E24-AD3C-49CC-BFDB-B9E343D3C23F}" presName="node" presStyleLbl="alignAccFollowNode1" presStyleIdx="3" presStyleCnt="6">
        <dgm:presLayoutVars>
          <dgm:bulletEnabled val="1"/>
        </dgm:presLayoutVars>
      </dgm:prSet>
      <dgm:spPr/>
      <dgm:t>
        <a:bodyPr/>
        <a:lstStyle/>
        <a:p>
          <a:endParaRPr lang="en-US"/>
        </a:p>
      </dgm:t>
    </dgm:pt>
    <dgm:pt modelId="{5003EFDA-A8F0-46DA-9B47-0046DA8746D5}" type="pres">
      <dgm:prSet presAssocID="{D1615DC8-45F1-48D7-8CC0-68163309305D}" presName="vSp" presStyleCnt="0"/>
      <dgm:spPr/>
      <dgm:t>
        <a:bodyPr/>
        <a:lstStyle/>
        <a:p>
          <a:endParaRPr lang="en-US"/>
        </a:p>
      </dgm:t>
    </dgm:pt>
    <dgm:pt modelId="{981ADFD6-D2F2-4CAF-BBE1-C03143690E18}" type="pres">
      <dgm:prSet presAssocID="{EA06715A-F29D-4B88-AF37-7AAA7D982E8A}" presName="horFlow" presStyleCnt="0"/>
      <dgm:spPr/>
      <dgm:t>
        <a:bodyPr/>
        <a:lstStyle/>
        <a:p>
          <a:endParaRPr lang="en-US"/>
        </a:p>
      </dgm:t>
    </dgm:pt>
    <dgm:pt modelId="{515A0480-EC28-4C07-9516-DC14BF179A68}" type="pres">
      <dgm:prSet presAssocID="{EA06715A-F29D-4B88-AF37-7AAA7D982E8A}" presName="bigChev" presStyleLbl="node1" presStyleIdx="2" presStyleCnt="3"/>
      <dgm:spPr/>
      <dgm:t>
        <a:bodyPr/>
        <a:lstStyle/>
        <a:p>
          <a:endParaRPr lang="en-US"/>
        </a:p>
      </dgm:t>
    </dgm:pt>
    <dgm:pt modelId="{C69AAB54-C88E-471B-A978-DB4D4EEC3E2A}" type="pres">
      <dgm:prSet presAssocID="{3519AA89-431B-42A3-8E1C-E2EBDBE79EB3}" presName="parTrans" presStyleCnt="0"/>
      <dgm:spPr/>
      <dgm:t>
        <a:bodyPr/>
        <a:lstStyle/>
        <a:p>
          <a:endParaRPr lang="en-US"/>
        </a:p>
      </dgm:t>
    </dgm:pt>
    <dgm:pt modelId="{3C03AB42-B89F-4839-85BD-02D976CA53B6}" type="pres">
      <dgm:prSet presAssocID="{1A628FB1-D036-41FA-9FA2-E1D88C0E5588}" presName="node" presStyleLbl="alignAccFollowNode1" presStyleIdx="4" presStyleCnt="6">
        <dgm:presLayoutVars>
          <dgm:bulletEnabled val="1"/>
        </dgm:presLayoutVars>
      </dgm:prSet>
      <dgm:spPr/>
      <dgm:t>
        <a:bodyPr/>
        <a:lstStyle/>
        <a:p>
          <a:endParaRPr lang="en-US"/>
        </a:p>
      </dgm:t>
    </dgm:pt>
    <dgm:pt modelId="{90FF9954-BEC2-47EF-84BE-270B30328D30}" type="pres">
      <dgm:prSet presAssocID="{E55F14EE-BDC6-401B-BC42-A16FB3CE2E94}" presName="sibTrans" presStyleCnt="0"/>
      <dgm:spPr/>
      <dgm:t>
        <a:bodyPr/>
        <a:lstStyle/>
        <a:p>
          <a:endParaRPr lang="en-US"/>
        </a:p>
      </dgm:t>
    </dgm:pt>
    <dgm:pt modelId="{12342A91-05D2-4D40-9F06-98D270A71928}" type="pres">
      <dgm:prSet presAssocID="{E2CB6817-4FDF-4F9C-A7FB-A7E05E635E50}" presName="node" presStyleLbl="alignAccFollowNode1" presStyleIdx="5" presStyleCnt="6">
        <dgm:presLayoutVars>
          <dgm:bulletEnabled val="1"/>
        </dgm:presLayoutVars>
      </dgm:prSet>
      <dgm:spPr/>
      <dgm:t>
        <a:bodyPr/>
        <a:lstStyle/>
        <a:p>
          <a:endParaRPr lang="en-US"/>
        </a:p>
      </dgm:t>
    </dgm:pt>
  </dgm:ptLst>
  <dgm:cxnLst>
    <dgm:cxn modelId="{B2C64E36-EF64-4E88-A2F1-DC7E5D534E18}" type="presOf" srcId="{1A628FB1-D036-41FA-9FA2-E1D88C0E5588}" destId="{3C03AB42-B89F-4839-85BD-02D976CA53B6}" srcOrd="0" destOrd="0" presId="urn:microsoft.com/office/officeart/2005/8/layout/lProcess3"/>
    <dgm:cxn modelId="{5F6D639E-E767-4608-BFFC-1B8F5F2201DA}" type="presOf" srcId="{D1615DC8-45F1-48D7-8CC0-68163309305D}" destId="{D6642131-9CE0-4A74-A9F1-3B48B485893D}" srcOrd="0" destOrd="0" presId="urn:microsoft.com/office/officeart/2005/8/layout/lProcess3"/>
    <dgm:cxn modelId="{0A93D046-C481-4170-9BD8-549BBC8E00A9}" srcId="{D1615DC8-45F1-48D7-8CC0-68163309305D}" destId="{01F25E24-AD3C-49CC-BFDB-B9E343D3C23F}" srcOrd="1" destOrd="0" parTransId="{6F9F1DB1-B7C3-4E13-8AFF-5DF19C071CF0}" sibTransId="{CAC1779A-8A86-4C03-B2BA-F21DB8727C5D}"/>
    <dgm:cxn modelId="{AE600871-3253-4CC3-B585-54D85030A9F6}" type="presOf" srcId="{6A46D1D9-1348-4764-94F1-D434D332C6F0}" destId="{5D432694-1844-433B-8DB8-F770FDE3170A}" srcOrd="0" destOrd="0" presId="urn:microsoft.com/office/officeart/2005/8/layout/lProcess3"/>
    <dgm:cxn modelId="{296DACCB-61FC-43C0-88BD-97A4D3C84728}" srcId="{D3776F19-C60B-490F-845B-ECF0B1129A19}" destId="{C1E42E74-40A8-4B12-8193-AF1CDEA22BF2}" srcOrd="0" destOrd="0" parTransId="{6EF402A6-68FE-4B4A-AC6F-4DDFB0E70853}" sibTransId="{5A757617-7C1D-487B-8F5A-2D9A5308AD63}"/>
    <dgm:cxn modelId="{7EA9D22B-F9AA-4813-82D5-2FCC7EC0B49E}" type="presOf" srcId="{EA06715A-F29D-4B88-AF37-7AAA7D982E8A}" destId="{515A0480-EC28-4C07-9516-DC14BF179A68}" srcOrd="0" destOrd="0" presId="urn:microsoft.com/office/officeart/2005/8/layout/lProcess3"/>
    <dgm:cxn modelId="{AD34CA5E-7557-4F9C-B33B-9A008467F166}" srcId="{D3776F19-C60B-490F-845B-ECF0B1129A19}" destId="{EA06715A-F29D-4B88-AF37-7AAA7D982E8A}" srcOrd="2" destOrd="0" parTransId="{45AB46BD-A496-4590-A82A-BACE27161FAF}" sibTransId="{A8386D76-29C3-4132-B9D7-E3C5FD2B4EDA}"/>
    <dgm:cxn modelId="{5C021D91-DEDA-413B-858D-68CF5EBA56B7}" srcId="{C1E42E74-40A8-4B12-8193-AF1CDEA22BF2}" destId="{6A46D1D9-1348-4764-94F1-D434D332C6F0}" srcOrd="1" destOrd="0" parTransId="{95B9B506-82E2-4F3C-A41A-12478533C44A}" sibTransId="{9D0B84D5-0DF3-4BC9-AD7A-807ED8500DAE}"/>
    <dgm:cxn modelId="{863270DF-A5ED-47BE-8AE7-360466BBBF8A}" srcId="{EA06715A-F29D-4B88-AF37-7AAA7D982E8A}" destId="{E2CB6817-4FDF-4F9C-A7FB-A7E05E635E50}" srcOrd="1" destOrd="0" parTransId="{B5AD1936-F363-418C-B678-E059E8AD3DF3}" sibTransId="{05569011-2F47-44D8-951A-0605BF04B2E9}"/>
    <dgm:cxn modelId="{F7FAE5C7-386D-4CB3-90B7-552E187DC923}" srcId="{C1E42E74-40A8-4B12-8193-AF1CDEA22BF2}" destId="{3D007535-130B-4494-82A3-2E23FD90B5DD}" srcOrd="0" destOrd="0" parTransId="{3E962ECA-C7A7-48FE-89E1-C126ECCFF834}" sibTransId="{84811982-51C2-4342-8714-2BB933F254C0}"/>
    <dgm:cxn modelId="{E098D6F6-709F-4C11-98DC-6616DB4C3223}" type="presOf" srcId="{C1E42E74-40A8-4B12-8193-AF1CDEA22BF2}" destId="{3EAFC82B-21DC-43D6-8207-D17E9D4C64B3}" srcOrd="0" destOrd="0" presId="urn:microsoft.com/office/officeart/2005/8/layout/lProcess3"/>
    <dgm:cxn modelId="{FE618CCA-B2AA-4B46-B94B-A6BD307479DB}" type="presOf" srcId="{E2CB6817-4FDF-4F9C-A7FB-A7E05E635E50}" destId="{12342A91-05D2-4D40-9F06-98D270A71928}" srcOrd="0" destOrd="0" presId="urn:microsoft.com/office/officeart/2005/8/layout/lProcess3"/>
    <dgm:cxn modelId="{90D7E8DA-8AE4-4DB6-95E5-F27CAE70B2EE}" srcId="{D3776F19-C60B-490F-845B-ECF0B1129A19}" destId="{D1615DC8-45F1-48D7-8CC0-68163309305D}" srcOrd="1" destOrd="0" parTransId="{DECFE2C1-EBDE-4A81-99CF-D2FFE7DAD36B}" sibTransId="{B8C59864-A6FE-4F5B-9F62-E005ACEFBF4B}"/>
    <dgm:cxn modelId="{2495E88B-75B8-4644-9EC9-E3843167606B}" type="presOf" srcId="{01F25E24-AD3C-49CC-BFDB-B9E343D3C23F}" destId="{A4360118-4BF2-4F35-AC68-B8FDBDE5D01F}" srcOrd="0" destOrd="0" presId="urn:microsoft.com/office/officeart/2005/8/layout/lProcess3"/>
    <dgm:cxn modelId="{96D93B4A-E7B9-4963-A53A-5450AED6E20C}" srcId="{D1615DC8-45F1-48D7-8CC0-68163309305D}" destId="{94537A3F-B0B8-42DE-A560-BC3D486028FB}" srcOrd="0" destOrd="0" parTransId="{139CDD57-DF85-4154-A8A9-868F43829DD9}" sibTransId="{162716C2-F49D-49F9-97BE-3918E06E160A}"/>
    <dgm:cxn modelId="{B8D432DE-6859-49D3-84C9-B2042C3C4144}" type="presOf" srcId="{3D007535-130B-4494-82A3-2E23FD90B5DD}" destId="{D28BBD07-303B-447B-887B-DF7DAACB65FD}" srcOrd="0" destOrd="0" presId="urn:microsoft.com/office/officeart/2005/8/layout/lProcess3"/>
    <dgm:cxn modelId="{5C1BEFF3-FA9D-40E4-936E-74AA4C71C4DB}" type="presOf" srcId="{94537A3F-B0B8-42DE-A560-BC3D486028FB}" destId="{8675519E-A4A8-42E2-901A-25E6B31A14B9}" srcOrd="0" destOrd="0" presId="urn:microsoft.com/office/officeart/2005/8/layout/lProcess3"/>
    <dgm:cxn modelId="{377A8F74-2B5F-48D3-B4FE-93BFEAFE8B32}" srcId="{EA06715A-F29D-4B88-AF37-7AAA7D982E8A}" destId="{1A628FB1-D036-41FA-9FA2-E1D88C0E5588}" srcOrd="0" destOrd="0" parTransId="{3519AA89-431B-42A3-8E1C-E2EBDBE79EB3}" sibTransId="{E55F14EE-BDC6-401B-BC42-A16FB3CE2E94}"/>
    <dgm:cxn modelId="{4A951A4A-79E4-4829-88ED-4B151370E277}" type="presOf" srcId="{D3776F19-C60B-490F-845B-ECF0B1129A19}" destId="{AF7C28C4-280C-4686-A162-C928C32306A6}" srcOrd="0" destOrd="0" presId="urn:microsoft.com/office/officeart/2005/8/layout/lProcess3"/>
    <dgm:cxn modelId="{6293927D-8F1F-4F09-838C-C8F74ABD0BA0}" type="presParOf" srcId="{AF7C28C4-280C-4686-A162-C928C32306A6}" destId="{B4F4A01D-51EE-4B31-9162-63991BF0E10A}" srcOrd="0" destOrd="0" presId="urn:microsoft.com/office/officeart/2005/8/layout/lProcess3"/>
    <dgm:cxn modelId="{E9B3F089-3BB5-443E-BEA2-9874A3E1DC85}" type="presParOf" srcId="{B4F4A01D-51EE-4B31-9162-63991BF0E10A}" destId="{3EAFC82B-21DC-43D6-8207-D17E9D4C64B3}" srcOrd="0" destOrd="0" presId="urn:microsoft.com/office/officeart/2005/8/layout/lProcess3"/>
    <dgm:cxn modelId="{8058A88B-07CC-41EF-A2B8-837487DD9BD5}" type="presParOf" srcId="{B4F4A01D-51EE-4B31-9162-63991BF0E10A}" destId="{5B53697C-8C57-4430-92A3-1D800FDDB128}" srcOrd="1" destOrd="0" presId="urn:microsoft.com/office/officeart/2005/8/layout/lProcess3"/>
    <dgm:cxn modelId="{542E61FD-1606-42F8-88B7-B1C2E59912CF}" type="presParOf" srcId="{B4F4A01D-51EE-4B31-9162-63991BF0E10A}" destId="{D28BBD07-303B-447B-887B-DF7DAACB65FD}" srcOrd="2" destOrd="0" presId="urn:microsoft.com/office/officeart/2005/8/layout/lProcess3"/>
    <dgm:cxn modelId="{A6930D89-8DAB-4363-802B-6B622C877C21}" type="presParOf" srcId="{B4F4A01D-51EE-4B31-9162-63991BF0E10A}" destId="{CC545502-8E8A-4D29-9078-EEC143A98B6F}" srcOrd="3" destOrd="0" presId="urn:microsoft.com/office/officeart/2005/8/layout/lProcess3"/>
    <dgm:cxn modelId="{42EB95AD-0926-4331-8BAA-009611128C64}" type="presParOf" srcId="{B4F4A01D-51EE-4B31-9162-63991BF0E10A}" destId="{5D432694-1844-433B-8DB8-F770FDE3170A}" srcOrd="4" destOrd="0" presId="urn:microsoft.com/office/officeart/2005/8/layout/lProcess3"/>
    <dgm:cxn modelId="{C40FD53C-DA9D-4594-B811-E1F85481B454}" type="presParOf" srcId="{AF7C28C4-280C-4686-A162-C928C32306A6}" destId="{23058D70-A618-4F91-B71E-6021D1C25C73}" srcOrd="1" destOrd="0" presId="urn:microsoft.com/office/officeart/2005/8/layout/lProcess3"/>
    <dgm:cxn modelId="{4F818821-F610-4886-A55F-9EF9880188D8}" type="presParOf" srcId="{AF7C28C4-280C-4686-A162-C928C32306A6}" destId="{4998C1F4-FEB8-4E65-A571-96DFD798A9E2}" srcOrd="2" destOrd="0" presId="urn:microsoft.com/office/officeart/2005/8/layout/lProcess3"/>
    <dgm:cxn modelId="{0ACD489C-DBF4-4795-B60D-609F234D771B}" type="presParOf" srcId="{4998C1F4-FEB8-4E65-A571-96DFD798A9E2}" destId="{D6642131-9CE0-4A74-A9F1-3B48B485893D}" srcOrd="0" destOrd="0" presId="urn:microsoft.com/office/officeart/2005/8/layout/lProcess3"/>
    <dgm:cxn modelId="{02D7924D-0726-46A7-AA35-D61D069B1967}" type="presParOf" srcId="{4998C1F4-FEB8-4E65-A571-96DFD798A9E2}" destId="{5343006F-0811-4493-A4B5-41F9C59948FE}" srcOrd="1" destOrd="0" presId="urn:microsoft.com/office/officeart/2005/8/layout/lProcess3"/>
    <dgm:cxn modelId="{38B33903-5FCE-42D2-96A8-ECCC0A9DDC55}" type="presParOf" srcId="{4998C1F4-FEB8-4E65-A571-96DFD798A9E2}" destId="{8675519E-A4A8-42E2-901A-25E6B31A14B9}" srcOrd="2" destOrd="0" presId="urn:microsoft.com/office/officeart/2005/8/layout/lProcess3"/>
    <dgm:cxn modelId="{1F2FDDAA-39F7-458C-A2FA-93EA0FB83623}" type="presParOf" srcId="{4998C1F4-FEB8-4E65-A571-96DFD798A9E2}" destId="{A105E205-8CCB-4851-BAD3-9468D677F435}" srcOrd="3" destOrd="0" presId="urn:microsoft.com/office/officeart/2005/8/layout/lProcess3"/>
    <dgm:cxn modelId="{FCE67BB2-4D12-458B-9D5B-178EA3C3E66A}" type="presParOf" srcId="{4998C1F4-FEB8-4E65-A571-96DFD798A9E2}" destId="{A4360118-4BF2-4F35-AC68-B8FDBDE5D01F}" srcOrd="4" destOrd="0" presId="urn:microsoft.com/office/officeart/2005/8/layout/lProcess3"/>
    <dgm:cxn modelId="{A43E5448-2CC3-429F-B04D-12E569933AF1}" type="presParOf" srcId="{AF7C28C4-280C-4686-A162-C928C32306A6}" destId="{5003EFDA-A8F0-46DA-9B47-0046DA8746D5}" srcOrd="3" destOrd="0" presId="urn:microsoft.com/office/officeart/2005/8/layout/lProcess3"/>
    <dgm:cxn modelId="{134C19C0-C816-49B4-AF48-E9E469288084}" type="presParOf" srcId="{AF7C28C4-280C-4686-A162-C928C32306A6}" destId="{981ADFD6-D2F2-4CAF-BBE1-C03143690E18}" srcOrd="4" destOrd="0" presId="urn:microsoft.com/office/officeart/2005/8/layout/lProcess3"/>
    <dgm:cxn modelId="{BE3B17A7-066D-4CFC-BB52-AE1E88E94F98}" type="presParOf" srcId="{981ADFD6-D2F2-4CAF-BBE1-C03143690E18}" destId="{515A0480-EC28-4C07-9516-DC14BF179A68}" srcOrd="0" destOrd="0" presId="urn:microsoft.com/office/officeart/2005/8/layout/lProcess3"/>
    <dgm:cxn modelId="{79B46518-7148-4978-8ABD-7B06D5241BB1}" type="presParOf" srcId="{981ADFD6-D2F2-4CAF-BBE1-C03143690E18}" destId="{C69AAB54-C88E-471B-A978-DB4D4EEC3E2A}" srcOrd="1" destOrd="0" presId="urn:microsoft.com/office/officeart/2005/8/layout/lProcess3"/>
    <dgm:cxn modelId="{B908897E-48DB-4219-BA94-4A9079930AAD}" type="presParOf" srcId="{981ADFD6-D2F2-4CAF-BBE1-C03143690E18}" destId="{3C03AB42-B89F-4839-85BD-02D976CA53B6}" srcOrd="2" destOrd="0" presId="urn:microsoft.com/office/officeart/2005/8/layout/lProcess3"/>
    <dgm:cxn modelId="{FA728965-F265-4AE8-A71C-96B5077433AE}" type="presParOf" srcId="{981ADFD6-D2F2-4CAF-BBE1-C03143690E18}" destId="{90FF9954-BEC2-47EF-84BE-270B30328D30}" srcOrd="3" destOrd="0" presId="urn:microsoft.com/office/officeart/2005/8/layout/lProcess3"/>
    <dgm:cxn modelId="{910FFDDB-E885-4EE8-B7E2-5B32AEAB4324}" type="presParOf" srcId="{981ADFD6-D2F2-4CAF-BBE1-C03143690E18}" destId="{12342A91-05D2-4D40-9F06-98D270A71928}" srcOrd="4"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EF03F0-1238-40EA-ACB9-A847121AA77C}" type="doc">
      <dgm:prSet loTypeId="urn:microsoft.com/office/officeart/2008/layout/VerticalCurvedList" loCatId="list" qsTypeId="urn:microsoft.com/office/officeart/2005/8/quickstyle/simple2" qsCatId="simple" csTypeId="urn:microsoft.com/office/officeart/2005/8/colors/accent3_4" csCatId="accent3" phldr="1"/>
      <dgm:spPr/>
      <dgm:t>
        <a:bodyPr/>
        <a:lstStyle/>
        <a:p>
          <a:endParaRPr lang="en-US"/>
        </a:p>
      </dgm:t>
    </dgm:pt>
    <dgm:pt modelId="{8043767B-A1C7-4226-9F6B-C233746AA649}">
      <dgm:prSet phldrT="[Text]"/>
      <dgm:spPr/>
      <dgm:t>
        <a:bodyPr/>
        <a:lstStyle/>
        <a:p>
          <a:r>
            <a:rPr lang="en-US" dirty="0" smtClean="0"/>
            <a:t>Compliance Tests</a:t>
          </a:r>
          <a:endParaRPr lang="en-US" dirty="0"/>
        </a:p>
      </dgm:t>
    </dgm:pt>
    <dgm:pt modelId="{0A546505-EB4D-4E04-91C3-6EAD1D8ADD50}" type="parTrans" cxnId="{5BF1BF83-F940-4210-86EB-CE07060F70E2}">
      <dgm:prSet/>
      <dgm:spPr/>
      <dgm:t>
        <a:bodyPr/>
        <a:lstStyle/>
        <a:p>
          <a:endParaRPr lang="en-US"/>
        </a:p>
      </dgm:t>
    </dgm:pt>
    <dgm:pt modelId="{2FBB572D-461E-42F1-85E6-C77F6D6AEBFE}" type="sibTrans" cxnId="{5BF1BF83-F940-4210-86EB-CE07060F70E2}">
      <dgm:prSet/>
      <dgm:spPr/>
      <dgm:t>
        <a:bodyPr/>
        <a:lstStyle/>
        <a:p>
          <a:endParaRPr lang="en-US"/>
        </a:p>
      </dgm:t>
    </dgm:pt>
    <dgm:pt modelId="{026C5F4E-8DF7-47AC-8120-73D30A3EDF9D}">
      <dgm:prSet/>
      <dgm:spPr/>
      <dgm:t>
        <a:bodyPr/>
        <a:lstStyle/>
        <a:p>
          <a:r>
            <a:rPr lang="en-US" dirty="0" smtClean="0"/>
            <a:t>Golden Units guidelines</a:t>
          </a:r>
          <a:endParaRPr lang="en-US" dirty="0"/>
        </a:p>
      </dgm:t>
    </dgm:pt>
    <dgm:pt modelId="{4D57921C-B251-4B94-8937-C39A678635DB}" type="parTrans" cxnId="{70B69135-6BBF-45B8-9D9E-28E046DA13CD}">
      <dgm:prSet/>
      <dgm:spPr/>
      <dgm:t>
        <a:bodyPr/>
        <a:lstStyle/>
        <a:p>
          <a:endParaRPr lang="en-US"/>
        </a:p>
      </dgm:t>
    </dgm:pt>
    <dgm:pt modelId="{BC72B866-CEA2-4FB1-A3F7-3109F9D40F14}" type="sibTrans" cxnId="{70B69135-6BBF-45B8-9D9E-28E046DA13CD}">
      <dgm:prSet/>
      <dgm:spPr/>
      <dgm:t>
        <a:bodyPr/>
        <a:lstStyle/>
        <a:p>
          <a:endParaRPr lang="en-US"/>
        </a:p>
      </dgm:t>
    </dgm:pt>
    <dgm:pt modelId="{B7FAABF9-BEAF-418A-858F-5534D4E6C662}">
      <dgm:prSet/>
      <dgm:spPr/>
      <dgm:t>
        <a:bodyPr/>
        <a:lstStyle/>
        <a:p>
          <a:r>
            <a:rPr lang="en-US" dirty="0" smtClean="0"/>
            <a:t>Interoperability procedures</a:t>
          </a:r>
          <a:endParaRPr lang="en-US" dirty="0"/>
        </a:p>
      </dgm:t>
    </dgm:pt>
    <dgm:pt modelId="{DF9AF6E2-4543-41F5-9423-8ABF4DB0C6D6}" type="parTrans" cxnId="{45CAEBCC-B837-421A-9EEE-7CB3C829D9F0}">
      <dgm:prSet/>
      <dgm:spPr/>
      <dgm:t>
        <a:bodyPr/>
        <a:lstStyle/>
        <a:p>
          <a:endParaRPr lang="en-US"/>
        </a:p>
      </dgm:t>
    </dgm:pt>
    <dgm:pt modelId="{70EBD3AC-5D9A-434B-AD7B-45B53E7508C4}" type="sibTrans" cxnId="{45CAEBCC-B837-421A-9EEE-7CB3C829D9F0}">
      <dgm:prSet/>
      <dgm:spPr/>
      <dgm:t>
        <a:bodyPr/>
        <a:lstStyle/>
        <a:p>
          <a:endParaRPr lang="en-US"/>
        </a:p>
      </dgm:t>
    </dgm:pt>
    <dgm:pt modelId="{2700BFB8-5C17-446B-A696-433F0575CF11}" type="pres">
      <dgm:prSet presAssocID="{45EF03F0-1238-40EA-ACB9-A847121AA77C}" presName="Name0" presStyleCnt="0">
        <dgm:presLayoutVars>
          <dgm:chMax val="7"/>
          <dgm:chPref val="7"/>
          <dgm:dir/>
        </dgm:presLayoutVars>
      </dgm:prSet>
      <dgm:spPr/>
      <dgm:t>
        <a:bodyPr/>
        <a:lstStyle/>
        <a:p>
          <a:endParaRPr lang="en-US"/>
        </a:p>
      </dgm:t>
    </dgm:pt>
    <dgm:pt modelId="{CA84AB3E-23C9-4625-B798-C16E3EF3C039}" type="pres">
      <dgm:prSet presAssocID="{45EF03F0-1238-40EA-ACB9-A847121AA77C}" presName="Name1" presStyleCnt="0"/>
      <dgm:spPr/>
    </dgm:pt>
    <dgm:pt modelId="{19D798B5-C260-4A4F-B4A1-C7CE46D68244}" type="pres">
      <dgm:prSet presAssocID="{45EF03F0-1238-40EA-ACB9-A847121AA77C}" presName="cycle" presStyleCnt="0"/>
      <dgm:spPr/>
    </dgm:pt>
    <dgm:pt modelId="{4737692E-CA60-4BEA-B651-5F91ABAC5652}" type="pres">
      <dgm:prSet presAssocID="{45EF03F0-1238-40EA-ACB9-A847121AA77C}" presName="srcNode" presStyleLbl="node1" presStyleIdx="0" presStyleCnt="3"/>
      <dgm:spPr/>
    </dgm:pt>
    <dgm:pt modelId="{3F89F2D9-D813-44F7-BB1E-36DC51B27AE1}" type="pres">
      <dgm:prSet presAssocID="{45EF03F0-1238-40EA-ACB9-A847121AA77C}" presName="conn" presStyleLbl="parChTrans1D2" presStyleIdx="0" presStyleCnt="1"/>
      <dgm:spPr/>
      <dgm:t>
        <a:bodyPr/>
        <a:lstStyle/>
        <a:p>
          <a:endParaRPr lang="en-US"/>
        </a:p>
      </dgm:t>
    </dgm:pt>
    <dgm:pt modelId="{F8E001E2-9C71-49C4-B1CC-C40F21381814}" type="pres">
      <dgm:prSet presAssocID="{45EF03F0-1238-40EA-ACB9-A847121AA77C}" presName="extraNode" presStyleLbl="node1" presStyleIdx="0" presStyleCnt="3"/>
      <dgm:spPr/>
    </dgm:pt>
    <dgm:pt modelId="{D18EBF85-A4E2-402C-A13E-0DC2F51AA302}" type="pres">
      <dgm:prSet presAssocID="{45EF03F0-1238-40EA-ACB9-A847121AA77C}" presName="dstNode" presStyleLbl="node1" presStyleIdx="0" presStyleCnt="3"/>
      <dgm:spPr/>
    </dgm:pt>
    <dgm:pt modelId="{9FDA3C6A-9ED7-452D-93E9-9656415DEA01}" type="pres">
      <dgm:prSet presAssocID="{8043767B-A1C7-4226-9F6B-C233746AA649}" presName="text_1" presStyleLbl="node1" presStyleIdx="0" presStyleCnt="3">
        <dgm:presLayoutVars>
          <dgm:bulletEnabled val="1"/>
        </dgm:presLayoutVars>
      </dgm:prSet>
      <dgm:spPr/>
      <dgm:t>
        <a:bodyPr/>
        <a:lstStyle/>
        <a:p>
          <a:endParaRPr lang="en-US"/>
        </a:p>
      </dgm:t>
    </dgm:pt>
    <dgm:pt modelId="{4DB5BF05-BA31-440F-AC2D-0F09D6B10A21}" type="pres">
      <dgm:prSet presAssocID="{8043767B-A1C7-4226-9F6B-C233746AA649}" presName="accent_1" presStyleCnt="0"/>
      <dgm:spPr/>
    </dgm:pt>
    <dgm:pt modelId="{02939B25-C3E4-46E3-827F-100E13F406AE}" type="pres">
      <dgm:prSet presAssocID="{8043767B-A1C7-4226-9F6B-C233746AA649}" presName="accentRepeatNode" presStyleLbl="solidFgAcc1" presStyleIdx="0" presStyleCnt="3"/>
      <dgm:spPr/>
    </dgm:pt>
    <dgm:pt modelId="{9F0B907D-4070-4F77-92A5-0B1D0CF22BE1}" type="pres">
      <dgm:prSet presAssocID="{B7FAABF9-BEAF-418A-858F-5534D4E6C662}" presName="text_2" presStyleLbl="node1" presStyleIdx="1" presStyleCnt="3">
        <dgm:presLayoutVars>
          <dgm:bulletEnabled val="1"/>
        </dgm:presLayoutVars>
      </dgm:prSet>
      <dgm:spPr/>
      <dgm:t>
        <a:bodyPr/>
        <a:lstStyle/>
        <a:p>
          <a:endParaRPr lang="en-US"/>
        </a:p>
      </dgm:t>
    </dgm:pt>
    <dgm:pt modelId="{B1FD5DDB-3986-45EC-A06C-E3D06ABC72A8}" type="pres">
      <dgm:prSet presAssocID="{B7FAABF9-BEAF-418A-858F-5534D4E6C662}" presName="accent_2" presStyleCnt="0"/>
      <dgm:spPr/>
    </dgm:pt>
    <dgm:pt modelId="{A4A781BA-9E2C-485D-BE00-4F08B7C418F4}" type="pres">
      <dgm:prSet presAssocID="{B7FAABF9-BEAF-418A-858F-5534D4E6C662}" presName="accentRepeatNode" presStyleLbl="solidFgAcc1" presStyleIdx="1" presStyleCnt="3"/>
      <dgm:spPr/>
    </dgm:pt>
    <dgm:pt modelId="{C5DF3490-FA13-438E-B4F3-CB41CA33FD18}" type="pres">
      <dgm:prSet presAssocID="{026C5F4E-8DF7-47AC-8120-73D30A3EDF9D}" presName="text_3" presStyleLbl="node1" presStyleIdx="2" presStyleCnt="3">
        <dgm:presLayoutVars>
          <dgm:bulletEnabled val="1"/>
        </dgm:presLayoutVars>
      </dgm:prSet>
      <dgm:spPr/>
      <dgm:t>
        <a:bodyPr/>
        <a:lstStyle/>
        <a:p>
          <a:endParaRPr lang="en-US"/>
        </a:p>
      </dgm:t>
    </dgm:pt>
    <dgm:pt modelId="{86B813BB-98BD-410A-8202-8B93FB6232E5}" type="pres">
      <dgm:prSet presAssocID="{026C5F4E-8DF7-47AC-8120-73D30A3EDF9D}" presName="accent_3" presStyleCnt="0"/>
      <dgm:spPr/>
    </dgm:pt>
    <dgm:pt modelId="{9EA93E78-CA5F-473A-82A6-FB8A523997EB}" type="pres">
      <dgm:prSet presAssocID="{026C5F4E-8DF7-47AC-8120-73D30A3EDF9D}" presName="accentRepeatNode" presStyleLbl="solidFgAcc1" presStyleIdx="2" presStyleCnt="3"/>
      <dgm:spPr/>
    </dgm:pt>
  </dgm:ptLst>
  <dgm:cxnLst>
    <dgm:cxn modelId="{59DFCD6A-6ED2-49E0-B1AC-AEBD648B99AA}" type="presOf" srcId="{45EF03F0-1238-40EA-ACB9-A847121AA77C}" destId="{2700BFB8-5C17-446B-A696-433F0575CF11}" srcOrd="0" destOrd="0" presId="urn:microsoft.com/office/officeart/2008/layout/VerticalCurvedList"/>
    <dgm:cxn modelId="{7D1088E4-DCDF-4B40-A471-3F7691B78ED6}" type="presOf" srcId="{026C5F4E-8DF7-47AC-8120-73D30A3EDF9D}" destId="{C5DF3490-FA13-438E-B4F3-CB41CA33FD18}" srcOrd="0" destOrd="0" presId="urn:microsoft.com/office/officeart/2008/layout/VerticalCurvedList"/>
    <dgm:cxn modelId="{9310AA02-2034-44A9-BE62-285928FC2ACF}" type="presOf" srcId="{B7FAABF9-BEAF-418A-858F-5534D4E6C662}" destId="{9F0B907D-4070-4F77-92A5-0B1D0CF22BE1}" srcOrd="0" destOrd="0" presId="urn:microsoft.com/office/officeart/2008/layout/VerticalCurvedList"/>
    <dgm:cxn modelId="{70B69135-6BBF-45B8-9D9E-28E046DA13CD}" srcId="{45EF03F0-1238-40EA-ACB9-A847121AA77C}" destId="{026C5F4E-8DF7-47AC-8120-73D30A3EDF9D}" srcOrd="2" destOrd="0" parTransId="{4D57921C-B251-4B94-8937-C39A678635DB}" sibTransId="{BC72B866-CEA2-4FB1-A3F7-3109F9D40F14}"/>
    <dgm:cxn modelId="{5BF1BF83-F940-4210-86EB-CE07060F70E2}" srcId="{45EF03F0-1238-40EA-ACB9-A847121AA77C}" destId="{8043767B-A1C7-4226-9F6B-C233746AA649}" srcOrd="0" destOrd="0" parTransId="{0A546505-EB4D-4E04-91C3-6EAD1D8ADD50}" sibTransId="{2FBB572D-461E-42F1-85E6-C77F6D6AEBFE}"/>
    <dgm:cxn modelId="{22EA5D6F-C1BD-4F8A-A1EC-BD5D0D164E5B}" type="presOf" srcId="{2FBB572D-461E-42F1-85E6-C77F6D6AEBFE}" destId="{3F89F2D9-D813-44F7-BB1E-36DC51B27AE1}" srcOrd="0" destOrd="0" presId="urn:microsoft.com/office/officeart/2008/layout/VerticalCurvedList"/>
    <dgm:cxn modelId="{45CAEBCC-B837-421A-9EEE-7CB3C829D9F0}" srcId="{45EF03F0-1238-40EA-ACB9-A847121AA77C}" destId="{B7FAABF9-BEAF-418A-858F-5534D4E6C662}" srcOrd="1" destOrd="0" parTransId="{DF9AF6E2-4543-41F5-9423-8ABF4DB0C6D6}" sibTransId="{70EBD3AC-5D9A-434B-AD7B-45B53E7508C4}"/>
    <dgm:cxn modelId="{C5D88649-7C55-4DE0-9126-D4DF00ADB32E}" type="presOf" srcId="{8043767B-A1C7-4226-9F6B-C233746AA649}" destId="{9FDA3C6A-9ED7-452D-93E9-9656415DEA01}" srcOrd="0" destOrd="0" presId="urn:microsoft.com/office/officeart/2008/layout/VerticalCurvedList"/>
    <dgm:cxn modelId="{B78DFEB4-7A30-4591-8865-C574C34C3548}" type="presParOf" srcId="{2700BFB8-5C17-446B-A696-433F0575CF11}" destId="{CA84AB3E-23C9-4625-B798-C16E3EF3C039}" srcOrd="0" destOrd="0" presId="urn:microsoft.com/office/officeart/2008/layout/VerticalCurvedList"/>
    <dgm:cxn modelId="{8F919950-EED8-4CFD-A0C5-E12FD79C71F3}" type="presParOf" srcId="{CA84AB3E-23C9-4625-B798-C16E3EF3C039}" destId="{19D798B5-C260-4A4F-B4A1-C7CE46D68244}" srcOrd="0" destOrd="0" presId="urn:microsoft.com/office/officeart/2008/layout/VerticalCurvedList"/>
    <dgm:cxn modelId="{8373BFA3-3129-4395-B5DD-3B43CD839DA9}" type="presParOf" srcId="{19D798B5-C260-4A4F-B4A1-C7CE46D68244}" destId="{4737692E-CA60-4BEA-B651-5F91ABAC5652}" srcOrd="0" destOrd="0" presId="urn:microsoft.com/office/officeart/2008/layout/VerticalCurvedList"/>
    <dgm:cxn modelId="{7DAC4628-7B24-4AE1-BCA7-32AD95677CFD}" type="presParOf" srcId="{19D798B5-C260-4A4F-B4A1-C7CE46D68244}" destId="{3F89F2D9-D813-44F7-BB1E-36DC51B27AE1}" srcOrd="1" destOrd="0" presId="urn:microsoft.com/office/officeart/2008/layout/VerticalCurvedList"/>
    <dgm:cxn modelId="{D02D3018-A348-4094-96DB-2010D078E9FD}" type="presParOf" srcId="{19D798B5-C260-4A4F-B4A1-C7CE46D68244}" destId="{F8E001E2-9C71-49C4-B1CC-C40F21381814}" srcOrd="2" destOrd="0" presId="urn:microsoft.com/office/officeart/2008/layout/VerticalCurvedList"/>
    <dgm:cxn modelId="{9BDF6E61-2CEB-4EE4-B376-5FD17A83689C}" type="presParOf" srcId="{19D798B5-C260-4A4F-B4A1-C7CE46D68244}" destId="{D18EBF85-A4E2-402C-A13E-0DC2F51AA302}" srcOrd="3" destOrd="0" presId="urn:microsoft.com/office/officeart/2008/layout/VerticalCurvedList"/>
    <dgm:cxn modelId="{5B24E1F6-89AC-415A-AA61-B49851C06F0E}" type="presParOf" srcId="{CA84AB3E-23C9-4625-B798-C16E3EF3C039}" destId="{9FDA3C6A-9ED7-452D-93E9-9656415DEA01}" srcOrd="1" destOrd="0" presId="urn:microsoft.com/office/officeart/2008/layout/VerticalCurvedList"/>
    <dgm:cxn modelId="{AED60F53-FB02-4BF4-AE86-7480FB15B5AE}" type="presParOf" srcId="{CA84AB3E-23C9-4625-B798-C16E3EF3C039}" destId="{4DB5BF05-BA31-440F-AC2D-0F09D6B10A21}" srcOrd="2" destOrd="0" presId="urn:microsoft.com/office/officeart/2008/layout/VerticalCurvedList"/>
    <dgm:cxn modelId="{9A61D625-3990-4B5C-8C5A-3F9D7561DDF9}" type="presParOf" srcId="{4DB5BF05-BA31-440F-AC2D-0F09D6B10A21}" destId="{02939B25-C3E4-46E3-827F-100E13F406AE}" srcOrd="0" destOrd="0" presId="urn:microsoft.com/office/officeart/2008/layout/VerticalCurvedList"/>
    <dgm:cxn modelId="{49E1F4FB-23B3-4300-B5EE-05AFA06A8FCB}" type="presParOf" srcId="{CA84AB3E-23C9-4625-B798-C16E3EF3C039}" destId="{9F0B907D-4070-4F77-92A5-0B1D0CF22BE1}" srcOrd="3" destOrd="0" presId="urn:microsoft.com/office/officeart/2008/layout/VerticalCurvedList"/>
    <dgm:cxn modelId="{9593177F-850B-4EBF-8015-B7EEBEC7C92E}" type="presParOf" srcId="{CA84AB3E-23C9-4625-B798-C16E3EF3C039}" destId="{B1FD5DDB-3986-45EC-A06C-E3D06ABC72A8}" srcOrd="4" destOrd="0" presId="urn:microsoft.com/office/officeart/2008/layout/VerticalCurvedList"/>
    <dgm:cxn modelId="{0EC5E6FF-D1E5-4173-99CC-6A106076562B}" type="presParOf" srcId="{B1FD5DDB-3986-45EC-A06C-E3D06ABC72A8}" destId="{A4A781BA-9E2C-485D-BE00-4F08B7C418F4}" srcOrd="0" destOrd="0" presId="urn:microsoft.com/office/officeart/2008/layout/VerticalCurvedList"/>
    <dgm:cxn modelId="{E7ECA257-8DBD-4D08-A0A5-57C991C4658C}" type="presParOf" srcId="{CA84AB3E-23C9-4625-B798-C16E3EF3C039}" destId="{C5DF3490-FA13-438E-B4F3-CB41CA33FD18}" srcOrd="5" destOrd="0" presId="urn:microsoft.com/office/officeart/2008/layout/VerticalCurvedList"/>
    <dgm:cxn modelId="{210E0418-8180-41FF-BC6C-A775ADB859C8}" type="presParOf" srcId="{CA84AB3E-23C9-4625-B798-C16E3EF3C039}" destId="{86B813BB-98BD-410A-8202-8B93FB6232E5}" srcOrd="6" destOrd="0" presId="urn:microsoft.com/office/officeart/2008/layout/VerticalCurvedList"/>
    <dgm:cxn modelId="{539B0BEF-FE94-49CE-9A11-D8C0375A8B00}" type="presParOf" srcId="{86B813BB-98BD-410A-8202-8B93FB6232E5}" destId="{9EA93E78-CA5F-473A-82A6-FB8A523997EB}"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AFC82B-21DC-43D6-8207-D17E9D4C64B3}">
      <dsp:nvSpPr>
        <dsp:cNvPr id="0" name=""/>
        <dsp:cNvSpPr/>
      </dsp:nvSpPr>
      <dsp:spPr>
        <a:xfrm>
          <a:off x="1017" y="280302"/>
          <a:ext cx="1571616" cy="628646"/>
        </a:xfrm>
        <a:prstGeom prst="chevron">
          <a:avLst/>
        </a:prstGeom>
        <a:solidFill>
          <a:schemeClr val="accent1">
            <a:shade val="80000"/>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r>
            <a:rPr lang="en-US" sz="1100" kern="1200" smtClean="0"/>
            <a:t>Service Frameworks Interface Specs</a:t>
          </a:r>
          <a:endParaRPr lang="en-US" sz="1100" kern="1200" dirty="0"/>
        </a:p>
      </dsp:txBody>
      <dsp:txXfrm>
        <a:off x="315340" y="280302"/>
        <a:ext cx="942970" cy="628646"/>
      </dsp:txXfrm>
    </dsp:sp>
    <dsp:sp modelId="{D28BBD07-303B-447B-887B-DF7DAACB65FD}">
      <dsp:nvSpPr>
        <dsp:cNvPr id="0" name=""/>
        <dsp:cNvSpPr/>
      </dsp:nvSpPr>
      <dsp:spPr>
        <a:xfrm>
          <a:off x="1368323" y="333737"/>
          <a:ext cx="1304441" cy="521776"/>
        </a:xfrm>
        <a:prstGeom prst="chevron">
          <a:avLst/>
        </a:prstGeom>
        <a:solidFill>
          <a:schemeClr val="accent1">
            <a:alpha val="90000"/>
            <a:tint val="40000"/>
            <a:hueOff val="0"/>
            <a:satOff val="0"/>
            <a:lumOff val="0"/>
            <a:alphaOff val="0"/>
          </a:schemeClr>
        </a:solidFill>
        <a:ln>
          <a:noFill/>
        </a:ln>
        <a:effectLst>
          <a:outerShdw blurRad="40000" dist="23000" dir="5400000" rotWithShape="0">
            <a:srgbClr val="000000">
              <a:alpha val="35000"/>
            </a:srgbClr>
          </a:outerShdw>
        </a:effectLst>
        <a:sp3d prstMaterial="plastic">
          <a:bevelT w="25400" h="25400"/>
          <a:bevelB w="25400" h="25400"/>
        </a:sp3d>
      </dsp:spPr>
      <dsp:style>
        <a:lnRef idx="0">
          <a:scrgbClr r="0" g="0" b="0"/>
        </a:lnRef>
        <a:fillRef idx="1">
          <a:scrgbClr r="0" g="0" b="0"/>
        </a:fillRef>
        <a:effectRef idx="2">
          <a:scrgbClr r="0" g="0" b="0"/>
        </a:effectRef>
        <a:fontRef idx="minor"/>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en-US" sz="1600" kern="1200" dirty="0" smtClean="0"/>
            <a:t>Test case Specs</a:t>
          </a:r>
          <a:endParaRPr lang="en-US" sz="1600" kern="1200" dirty="0"/>
        </a:p>
      </dsp:txBody>
      <dsp:txXfrm>
        <a:off x="1629211" y="333737"/>
        <a:ext cx="782665" cy="521776"/>
      </dsp:txXfrm>
    </dsp:sp>
    <dsp:sp modelId="{5D432694-1844-433B-8DB8-F770FDE3170A}">
      <dsp:nvSpPr>
        <dsp:cNvPr id="0" name=""/>
        <dsp:cNvSpPr/>
      </dsp:nvSpPr>
      <dsp:spPr>
        <a:xfrm>
          <a:off x="2490142" y="333737"/>
          <a:ext cx="1304441" cy="521776"/>
        </a:xfrm>
        <a:prstGeom prst="chevron">
          <a:avLst/>
        </a:prstGeom>
        <a:solidFill>
          <a:schemeClr val="accent1">
            <a:alpha val="90000"/>
            <a:tint val="40000"/>
            <a:hueOff val="0"/>
            <a:satOff val="0"/>
            <a:lumOff val="0"/>
            <a:alphaOff val="0"/>
          </a:schemeClr>
        </a:solidFill>
        <a:ln>
          <a:noFill/>
        </a:ln>
        <a:effectLst>
          <a:outerShdw blurRad="40000" dist="23000" dir="5400000" rotWithShape="0">
            <a:srgbClr val="000000">
              <a:alpha val="35000"/>
            </a:srgbClr>
          </a:outerShdw>
        </a:effectLst>
        <a:sp3d prstMaterial="plastic">
          <a:bevelT w="25400" h="25400"/>
          <a:bevelB w="25400" h="25400"/>
        </a:sp3d>
      </dsp:spPr>
      <dsp:style>
        <a:lnRef idx="0">
          <a:scrgbClr r="0" g="0" b="0"/>
        </a:lnRef>
        <a:fillRef idx="1">
          <a:scrgbClr r="0" g="0" b="0"/>
        </a:fillRef>
        <a:effectRef idx="2">
          <a:scrgbClr r="0" g="0" b="0"/>
        </a:effectRef>
        <a:fontRef idx="minor"/>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en-US" sz="1600" kern="1200" dirty="0" smtClean="0"/>
            <a:t>Test Code</a:t>
          </a:r>
          <a:endParaRPr lang="en-US" sz="1600" kern="1200" dirty="0"/>
        </a:p>
      </dsp:txBody>
      <dsp:txXfrm>
        <a:off x="2751030" y="333737"/>
        <a:ext cx="782665" cy="521776"/>
      </dsp:txXfrm>
    </dsp:sp>
    <dsp:sp modelId="{D6642131-9CE0-4A74-A9F1-3B48B485893D}">
      <dsp:nvSpPr>
        <dsp:cNvPr id="0" name=""/>
        <dsp:cNvSpPr/>
      </dsp:nvSpPr>
      <dsp:spPr>
        <a:xfrm>
          <a:off x="1017" y="996959"/>
          <a:ext cx="1571616" cy="628646"/>
        </a:xfrm>
        <a:prstGeom prst="chevron">
          <a:avLst/>
        </a:prstGeom>
        <a:solidFill>
          <a:schemeClr val="accent1">
            <a:shade val="80000"/>
            <a:hueOff val="-166891"/>
            <a:satOff val="-40962"/>
            <a:lumOff val="20617"/>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r>
            <a:rPr lang="en-US" sz="1100" kern="1200" smtClean="0"/>
            <a:t>Service Frameworks Interface Specs</a:t>
          </a:r>
          <a:endParaRPr lang="en-US" sz="1100" kern="1200" dirty="0"/>
        </a:p>
      </dsp:txBody>
      <dsp:txXfrm>
        <a:off x="315340" y="996959"/>
        <a:ext cx="942970" cy="628646"/>
      </dsp:txXfrm>
    </dsp:sp>
    <dsp:sp modelId="{8675519E-A4A8-42E2-901A-25E6B31A14B9}">
      <dsp:nvSpPr>
        <dsp:cNvPr id="0" name=""/>
        <dsp:cNvSpPr/>
      </dsp:nvSpPr>
      <dsp:spPr>
        <a:xfrm>
          <a:off x="1368323" y="1050394"/>
          <a:ext cx="1304441" cy="521776"/>
        </a:xfrm>
        <a:prstGeom prst="chevron">
          <a:avLst/>
        </a:prstGeom>
        <a:solidFill>
          <a:schemeClr val="accent1">
            <a:alpha val="90000"/>
            <a:tint val="40000"/>
            <a:hueOff val="0"/>
            <a:satOff val="0"/>
            <a:lumOff val="0"/>
            <a:alphaOff val="0"/>
          </a:schemeClr>
        </a:solidFill>
        <a:ln>
          <a:noFill/>
        </a:ln>
        <a:effectLst>
          <a:outerShdw blurRad="40000" dist="23000" dir="5400000" rotWithShape="0">
            <a:srgbClr val="000000">
              <a:alpha val="35000"/>
            </a:srgbClr>
          </a:outerShdw>
        </a:effectLst>
        <a:sp3d prstMaterial="plastic">
          <a:bevelT w="25400" h="25400"/>
          <a:bevelB w="25400" h="25400"/>
        </a:sp3d>
      </dsp:spPr>
      <dsp:style>
        <a:lnRef idx="0">
          <a:scrgbClr r="0" g="0" b="0"/>
        </a:lnRef>
        <a:fillRef idx="1">
          <a:scrgbClr r="0" g="0" b="0"/>
        </a:fillRef>
        <a:effectRef idx="2">
          <a:scrgbClr r="0" g="0" b="0"/>
        </a:effectRef>
        <a:fontRef idx="minor"/>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en-US" sz="1600" kern="1200" dirty="0" smtClean="0"/>
            <a:t>Test case Specs</a:t>
          </a:r>
          <a:endParaRPr lang="en-US" sz="1600" kern="1200" dirty="0"/>
        </a:p>
      </dsp:txBody>
      <dsp:txXfrm>
        <a:off x="1629211" y="1050394"/>
        <a:ext cx="782665" cy="521776"/>
      </dsp:txXfrm>
    </dsp:sp>
    <dsp:sp modelId="{A4360118-4BF2-4F35-AC68-B8FDBDE5D01F}">
      <dsp:nvSpPr>
        <dsp:cNvPr id="0" name=""/>
        <dsp:cNvSpPr/>
      </dsp:nvSpPr>
      <dsp:spPr>
        <a:xfrm>
          <a:off x="2490142" y="1050394"/>
          <a:ext cx="1304441" cy="521776"/>
        </a:xfrm>
        <a:prstGeom prst="chevron">
          <a:avLst/>
        </a:prstGeom>
        <a:solidFill>
          <a:schemeClr val="accent1">
            <a:alpha val="90000"/>
            <a:tint val="40000"/>
            <a:hueOff val="0"/>
            <a:satOff val="0"/>
            <a:lumOff val="0"/>
            <a:alphaOff val="0"/>
          </a:schemeClr>
        </a:solidFill>
        <a:ln>
          <a:noFill/>
        </a:ln>
        <a:effectLst>
          <a:outerShdw blurRad="40000" dist="23000" dir="5400000" rotWithShape="0">
            <a:srgbClr val="000000">
              <a:alpha val="35000"/>
            </a:srgbClr>
          </a:outerShdw>
        </a:effectLst>
        <a:sp3d prstMaterial="plastic">
          <a:bevelT w="25400" h="25400"/>
          <a:bevelB w="25400" h="25400"/>
        </a:sp3d>
      </dsp:spPr>
      <dsp:style>
        <a:lnRef idx="0">
          <a:scrgbClr r="0" g="0" b="0"/>
        </a:lnRef>
        <a:fillRef idx="1">
          <a:scrgbClr r="0" g="0" b="0"/>
        </a:fillRef>
        <a:effectRef idx="2">
          <a:scrgbClr r="0" g="0" b="0"/>
        </a:effectRef>
        <a:fontRef idx="minor"/>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en-US" sz="1600" kern="1200" dirty="0" smtClean="0"/>
            <a:t>Test Code</a:t>
          </a:r>
          <a:endParaRPr lang="en-US" sz="1600" kern="1200" dirty="0"/>
        </a:p>
      </dsp:txBody>
      <dsp:txXfrm>
        <a:off x="2751030" y="1050394"/>
        <a:ext cx="782665" cy="521776"/>
      </dsp:txXfrm>
    </dsp:sp>
    <dsp:sp modelId="{515A0480-EC28-4C07-9516-DC14BF179A68}">
      <dsp:nvSpPr>
        <dsp:cNvPr id="0" name=""/>
        <dsp:cNvSpPr/>
      </dsp:nvSpPr>
      <dsp:spPr>
        <a:xfrm>
          <a:off x="1017" y="1713616"/>
          <a:ext cx="1571616" cy="628646"/>
        </a:xfrm>
        <a:prstGeom prst="chevron">
          <a:avLst/>
        </a:prstGeom>
        <a:solidFill>
          <a:schemeClr val="accent1">
            <a:shade val="80000"/>
            <a:hueOff val="-333782"/>
            <a:satOff val="-81924"/>
            <a:lumOff val="41235"/>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r>
            <a:rPr lang="en-US" sz="1100" kern="1200" smtClean="0"/>
            <a:t>Service Frameworks Interface Specs</a:t>
          </a:r>
          <a:endParaRPr lang="en-US" sz="1100" kern="1200" dirty="0"/>
        </a:p>
      </dsp:txBody>
      <dsp:txXfrm>
        <a:off x="315340" y="1713616"/>
        <a:ext cx="942970" cy="628646"/>
      </dsp:txXfrm>
    </dsp:sp>
    <dsp:sp modelId="{3C03AB42-B89F-4839-85BD-02D976CA53B6}">
      <dsp:nvSpPr>
        <dsp:cNvPr id="0" name=""/>
        <dsp:cNvSpPr/>
      </dsp:nvSpPr>
      <dsp:spPr>
        <a:xfrm>
          <a:off x="1368323" y="1767051"/>
          <a:ext cx="1304441" cy="521776"/>
        </a:xfrm>
        <a:prstGeom prst="chevron">
          <a:avLst/>
        </a:prstGeom>
        <a:solidFill>
          <a:schemeClr val="accent1">
            <a:alpha val="90000"/>
            <a:tint val="40000"/>
            <a:hueOff val="0"/>
            <a:satOff val="0"/>
            <a:lumOff val="0"/>
            <a:alphaOff val="0"/>
          </a:schemeClr>
        </a:solidFill>
        <a:ln>
          <a:noFill/>
        </a:ln>
        <a:effectLst>
          <a:outerShdw blurRad="40000" dist="23000" dir="5400000" rotWithShape="0">
            <a:srgbClr val="000000">
              <a:alpha val="35000"/>
            </a:srgbClr>
          </a:outerShdw>
        </a:effectLst>
        <a:sp3d prstMaterial="plastic">
          <a:bevelT w="25400" h="25400"/>
          <a:bevelB w="25400" h="25400"/>
        </a:sp3d>
      </dsp:spPr>
      <dsp:style>
        <a:lnRef idx="0">
          <a:scrgbClr r="0" g="0" b="0"/>
        </a:lnRef>
        <a:fillRef idx="1">
          <a:scrgbClr r="0" g="0" b="0"/>
        </a:fillRef>
        <a:effectRef idx="2">
          <a:scrgbClr r="0" g="0" b="0"/>
        </a:effectRef>
        <a:fontRef idx="minor"/>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en-US" sz="1600" kern="1200" dirty="0" smtClean="0"/>
            <a:t>Test case Specs</a:t>
          </a:r>
          <a:endParaRPr lang="en-US" sz="1600" kern="1200" dirty="0"/>
        </a:p>
      </dsp:txBody>
      <dsp:txXfrm>
        <a:off x="1629211" y="1767051"/>
        <a:ext cx="782665" cy="521776"/>
      </dsp:txXfrm>
    </dsp:sp>
    <dsp:sp modelId="{12342A91-05D2-4D40-9F06-98D270A71928}">
      <dsp:nvSpPr>
        <dsp:cNvPr id="0" name=""/>
        <dsp:cNvSpPr/>
      </dsp:nvSpPr>
      <dsp:spPr>
        <a:xfrm>
          <a:off x="2490142" y="1767051"/>
          <a:ext cx="1304441" cy="521776"/>
        </a:xfrm>
        <a:prstGeom prst="chevron">
          <a:avLst/>
        </a:prstGeom>
        <a:solidFill>
          <a:schemeClr val="accent1">
            <a:alpha val="90000"/>
            <a:tint val="40000"/>
            <a:hueOff val="0"/>
            <a:satOff val="0"/>
            <a:lumOff val="0"/>
            <a:alphaOff val="0"/>
          </a:schemeClr>
        </a:solidFill>
        <a:ln>
          <a:noFill/>
        </a:ln>
        <a:effectLst>
          <a:outerShdw blurRad="40000" dist="23000" dir="5400000" rotWithShape="0">
            <a:srgbClr val="000000">
              <a:alpha val="35000"/>
            </a:srgbClr>
          </a:outerShdw>
        </a:effectLst>
        <a:sp3d prstMaterial="plastic">
          <a:bevelT w="25400" h="25400"/>
          <a:bevelB w="25400" h="25400"/>
        </a:sp3d>
      </dsp:spPr>
      <dsp:style>
        <a:lnRef idx="0">
          <a:scrgbClr r="0" g="0" b="0"/>
        </a:lnRef>
        <a:fillRef idx="1">
          <a:scrgbClr r="0" g="0" b="0"/>
        </a:fillRef>
        <a:effectRef idx="2">
          <a:scrgbClr r="0" g="0" b="0"/>
        </a:effectRef>
        <a:fontRef idx="minor"/>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en-US" sz="1600" kern="1200" dirty="0" smtClean="0"/>
            <a:t>Test Code</a:t>
          </a:r>
          <a:endParaRPr lang="en-US" sz="1600" kern="1200" dirty="0"/>
        </a:p>
      </dsp:txBody>
      <dsp:txXfrm>
        <a:off x="2751030" y="1767051"/>
        <a:ext cx="782665" cy="5217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89F2D9-D813-44F7-BB1E-36DC51B27AE1}">
      <dsp:nvSpPr>
        <dsp:cNvPr id="0" name=""/>
        <dsp:cNvSpPr/>
      </dsp:nvSpPr>
      <dsp:spPr>
        <a:xfrm>
          <a:off x="-1971476" y="-305664"/>
          <a:ext cx="2357049" cy="2357049"/>
        </a:xfrm>
        <a:prstGeom prst="blockArc">
          <a:avLst>
            <a:gd name="adj1" fmla="val 18900000"/>
            <a:gd name="adj2" fmla="val 2700000"/>
            <a:gd name="adj3" fmla="val 916"/>
          </a:avLst>
        </a:prstGeom>
        <a:noFill/>
        <a:ln w="25400" cap="flat"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DA3C6A-9ED7-452D-93E9-9656415DEA01}">
      <dsp:nvSpPr>
        <dsp:cNvPr id="0" name=""/>
        <dsp:cNvSpPr/>
      </dsp:nvSpPr>
      <dsp:spPr>
        <a:xfrm>
          <a:off x="247825" y="174572"/>
          <a:ext cx="2888957" cy="349144"/>
        </a:xfrm>
        <a:prstGeom prst="rect">
          <a:avLst/>
        </a:prstGeom>
        <a:solidFill>
          <a:schemeClr val="accent3">
            <a:shade val="5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77133" tIns="43180" rIns="43180" bIns="43180" numCol="1" spcCol="1270" anchor="ctr" anchorCtr="0">
          <a:noAutofit/>
        </a:bodyPr>
        <a:lstStyle/>
        <a:p>
          <a:pPr lvl="0" algn="l" defTabSz="755650">
            <a:lnSpc>
              <a:spcPct val="90000"/>
            </a:lnSpc>
            <a:spcBef>
              <a:spcPct val="0"/>
            </a:spcBef>
            <a:spcAft>
              <a:spcPct val="35000"/>
            </a:spcAft>
          </a:pPr>
          <a:r>
            <a:rPr lang="en-US" sz="1700" kern="1200" dirty="0" smtClean="0"/>
            <a:t>Compliance Tests</a:t>
          </a:r>
          <a:endParaRPr lang="en-US" sz="1700" kern="1200" dirty="0"/>
        </a:p>
      </dsp:txBody>
      <dsp:txXfrm>
        <a:off x="247825" y="174572"/>
        <a:ext cx="2888957" cy="349144"/>
      </dsp:txXfrm>
    </dsp:sp>
    <dsp:sp modelId="{02939B25-C3E4-46E3-827F-100E13F406AE}">
      <dsp:nvSpPr>
        <dsp:cNvPr id="0" name=""/>
        <dsp:cNvSpPr/>
      </dsp:nvSpPr>
      <dsp:spPr>
        <a:xfrm>
          <a:off x="29610" y="130929"/>
          <a:ext cx="436430" cy="436430"/>
        </a:xfrm>
        <a:prstGeom prst="ellipse">
          <a:avLst/>
        </a:prstGeom>
        <a:solidFill>
          <a:schemeClr val="lt1">
            <a:hueOff val="0"/>
            <a:satOff val="0"/>
            <a:lumOff val="0"/>
            <a:alphaOff val="0"/>
          </a:schemeClr>
        </a:solidFill>
        <a:ln w="25400" cap="flat" cmpd="sng" algn="ctr">
          <a:solidFill>
            <a:schemeClr val="accent3">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0B907D-4070-4F77-92A5-0B1D0CF22BE1}">
      <dsp:nvSpPr>
        <dsp:cNvPr id="0" name=""/>
        <dsp:cNvSpPr/>
      </dsp:nvSpPr>
      <dsp:spPr>
        <a:xfrm>
          <a:off x="374739" y="698288"/>
          <a:ext cx="2762044" cy="349144"/>
        </a:xfrm>
        <a:prstGeom prst="rect">
          <a:avLst/>
        </a:prstGeom>
        <a:solidFill>
          <a:schemeClr val="accent3">
            <a:shade val="50000"/>
            <a:hueOff val="22580"/>
            <a:satOff val="-38425"/>
            <a:lumOff val="3414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77133" tIns="43180" rIns="43180" bIns="43180" numCol="1" spcCol="1270" anchor="ctr" anchorCtr="0">
          <a:noAutofit/>
        </a:bodyPr>
        <a:lstStyle/>
        <a:p>
          <a:pPr lvl="0" algn="l" defTabSz="755650">
            <a:lnSpc>
              <a:spcPct val="90000"/>
            </a:lnSpc>
            <a:spcBef>
              <a:spcPct val="0"/>
            </a:spcBef>
            <a:spcAft>
              <a:spcPct val="35000"/>
            </a:spcAft>
          </a:pPr>
          <a:r>
            <a:rPr lang="en-US" sz="1700" kern="1200" dirty="0" smtClean="0"/>
            <a:t>Interoperability procedures</a:t>
          </a:r>
          <a:endParaRPr lang="en-US" sz="1700" kern="1200" dirty="0"/>
        </a:p>
      </dsp:txBody>
      <dsp:txXfrm>
        <a:off x="374739" y="698288"/>
        <a:ext cx="2762044" cy="349144"/>
      </dsp:txXfrm>
    </dsp:sp>
    <dsp:sp modelId="{A4A781BA-9E2C-485D-BE00-4F08B7C418F4}">
      <dsp:nvSpPr>
        <dsp:cNvPr id="0" name=""/>
        <dsp:cNvSpPr/>
      </dsp:nvSpPr>
      <dsp:spPr>
        <a:xfrm>
          <a:off x="156524" y="654645"/>
          <a:ext cx="436430" cy="436430"/>
        </a:xfrm>
        <a:prstGeom prst="ellipse">
          <a:avLst/>
        </a:prstGeom>
        <a:solidFill>
          <a:schemeClr val="lt1">
            <a:hueOff val="0"/>
            <a:satOff val="0"/>
            <a:lumOff val="0"/>
            <a:alphaOff val="0"/>
          </a:schemeClr>
        </a:solidFill>
        <a:ln w="25400" cap="flat" cmpd="sng" algn="ctr">
          <a:solidFill>
            <a:schemeClr val="accent3">
              <a:shade val="50000"/>
              <a:hueOff val="22580"/>
              <a:satOff val="-38425"/>
              <a:lumOff val="34146"/>
              <a:alphaOff val="0"/>
            </a:schemeClr>
          </a:solidFill>
          <a:prstDash val="solid"/>
        </a:ln>
        <a:effectLst/>
      </dsp:spPr>
      <dsp:style>
        <a:lnRef idx="2">
          <a:scrgbClr r="0" g="0" b="0"/>
        </a:lnRef>
        <a:fillRef idx="1">
          <a:scrgbClr r="0" g="0" b="0"/>
        </a:fillRef>
        <a:effectRef idx="0">
          <a:scrgbClr r="0" g="0" b="0"/>
        </a:effectRef>
        <a:fontRef idx="minor"/>
      </dsp:style>
    </dsp:sp>
    <dsp:sp modelId="{C5DF3490-FA13-438E-B4F3-CB41CA33FD18}">
      <dsp:nvSpPr>
        <dsp:cNvPr id="0" name=""/>
        <dsp:cNvSpPr/>
      </dsp:nvSpPr>
      <dsp:spPr>
        <a:xfrm>
          <a:off x="247825" y="1222004"/>
          <a:ext cx="2888957" cy="349144"/>
        </a:xfrm>
        <a:prstGeom prst="rect">
          <a:avLst/>
        </a:prstGeom>
        <a:solidFill>
          <a:schemeClr val="accent3">
            <a:shade val="50000"/>
            <a:hueOff val="22580"/>
            <a:satOff val="-38425"/>
            <a:lumOff val="3414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77133" tIns="43180" rIns="43180" bIns="43180" numCol="1" spcCol="1270" anchor="ctr" anchorCtr="0">
          <a:noAutofit/>
        </a:bodyPr>
        <a:lstStyle/>
        <a:p>
          <a:pPr lvl="0" algn="l" defTabSz="755650">
            <a:lnSpc>
              <a:spcPct val="90000"/>
            </a:lnSpc>
            <a:spcBef>
              <a:spcPct val="0"/>
            </a:spcBef>
            <a:spcAft>
              <a:spcPct val="35000"/>
            </a:spcAft>
          </a:pPr>
          <a:r>
            <a:rPr lang="en-US" sz="1700" kern="1200" dirty="0" smtClean="0"/>
            <a:t>Golden Units guidelines</a:t>
          </a:r>
          <a:endParaRPr lang="en-US" sz="1700" kern="1200" dirty="0"/>
        </a:p>
      </dsp:txBody>
      <dsp:txXfrm>
        <a:off x="247825" y="1222004"/>
        <a:ext cx="2888957" cy="349144"/>
      </dsp:txXfrm>
    </dsp:sp>
    <dsp:sp modelId="{9EA93E78-CA5F-473A-82A6-FB8A523997EB}">
      <dsp:nvSpPr>
        <dsp:cNvPr id="0" name=""/>
        <dsp:cNvSpPr/>
      </dsp:nvSpPr>
      <dsp:spPr>
        <a:xfrm>
          <a:off x="29610" y="1178361"/>
          <a:ext cx="436430" cy="436430"/>
        </a:xfrm>
        <a:prstGeom prst="ellipse">
          <a:avLst/>
        </a:prstGeom>
        <a:solidFill>
          <a:schemeClr val="lt1">
            <a:hueOff val="0"/>
            <a:satOff val="0"/>
            <a:lumOff val="0"/>
            <a:alphaOff val="0"/>
          </a:schemeClr>
        </a:solidFill>
        <a:ln w="25400" cap="flat" cmpd="sng" algn="ctr">
          <a:solidFill>
            <a:schemeClr val="accent3">
              <a:shade val="50000"/>
              <a:hueOff val="22580"/>
              <a:satOff val="-38425"/>
              <a:lumOff val="34146"/>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2420CC-4939-ED43-8714-486150B8AF62}" type="datetimeFigureOut">
              <a:rPr lang="en-US" smtClean="0"/>
              <a:t>3/19/2014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504B5B2-3AED-614F-867A-2560E205AFDE}" type="slidenum">
              <a:rPr lang="en-US" smtClean="0"/>
              <a:t>‹#›</a:t>
            </a:fld>
            <a:endParaRPr lang="en-US"/>
          </a:p>
        </p:txBody>
      </p:sp>
    </p:spTree>
    <p:extLst>
      <p:ext uri="{BB962C8B-B14F-4D97-AF65-F5344CB8AC3E}">
        <p14:creationId xmlns:p14="http://schemas.microsoft.com/office/powerpoint/2010/main" val="2396404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C60A67-9ABC-4641-AF9C-03065E87C293}" type="datetimeFigureOut">
              <a:rPr lang="en-US" smtClean="0"/>
              <a:t>3/19/2014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673C98-AB22-224F-88A9-AE7142A5D36E}" type="slidenum">
              <a:rPr lang="en-US" smtClean="0"/>
              <a:t>‹#›</a:t>
            </a:fld>
            <a:endParaRPr lang="en-US"/>
          </a:p>
        </p:txBody>
      </p:sp>
    </p:spTree>
    <p:extLst>
      <p:ext uri="{BB962C8B-B14F-4D97-AF65-F5344CB8AC3E}">
        <p14:creationId xmlns:p14="http://schemas.microsoft.com/office/powerpoint/2010/main" val="11229841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673C98-AB22-224F-88A9-AE7142A5D36E}" type="slidenum">
              <a:rPr lang="en-US" smtClean="0"/>
              <a:t>9</a:t>
            </a:fld>
            <a:endParaRPr lang="en-US"/>
          </a:p>
        </p:txBody>
      </p:sp>
    </p:spTree>
    <p:extLst>
      <p:ext uri="{BB962C8B-B14F-4D97-AF65-F5344CB8AC3E}">
        <p14:creationId xmlns:p14="http://schemas.microsoft.com/office/powerpoint/2010/main" val="1319078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673C98-AB22-224F-88A9-AE7142A5D36E}" type="slidenum">
              <a:rPr lang="en-US" smtClean="0"/>
              <a:t>16</a:t>
            </a:fld>
            <a:endParaRPr lang="en-US"/>
          </a:p>
        </p:txBody>
      </p:sp>
    </p:spTree>
    <p:extLst>
      <p:ext uri="{BB962C8B-B14F-4D97-AF65-F5344CB8AC3E}">
        <p14:creationId xmlns:p14="http://schemas.microsoft.com/office/powerpoint/2010/main" val="3425636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673C98-AB22-224F-88A9-AE7142A5D36E}" type="slidenum">
              <a:rPr lang="en-US" smtClean="0"/>
              <a:t>20</a:t>
            </a:fld>
            <a:endParaRPr lang="en-US"/>
          </a:p>
        </p:txBody>
      </p:sp>
    </p:spTree>
    <p:extLst>
      <p:ext uri="{BB962C8B-B14F-4D97-AF65-F5344CB8AC3E}">
        <p14:creationId xmlns:p14="http://schemas.microsoft.com/office/powerpoint/2010/main" val="2913785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673C98-AB22-224F-88A9-AE7142A5D36E}" type="slidenum">
              <a:rPr lang="en-US" smtClean="0"/>
              <a:t>23</a:t>
            </a:fld>
            <a:endParaRPr lang="en-US"/>
          </a:p>
        </p:txBody>
      </p:sp>
    </p:spTree>
    <p:extLst>
      <p:ext uri="{BB962C8B-B14F-4D97-AF65-F5344CB8AC3E}">
        <p14:creationId xmlns:p14="http://schemas.microsoft.com/office/powerpoint/2010/main" val="27467531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0" y="0"/>
            <a:ext cx="9135879" cy="5143500"/>
          </a:xfrm>
          <a:prstGeom prst="rect">
            <a:avLst/>
          </a:prstGeom>
        </p:spPr>
      </p:pic>
      <p:sp>
        <p:nvSpPr>
          <p:cNvPr id="2" name="Title 1"/>
          <p:cNvSpPr>
            <a:spLocks noGrp="1"/>
          </p:cNvSpPr>
          <p:nvPr>
            <p:ph type="ctrTitle" hasCustomPrompt="1"/>
          </p:nvPr>
        </p:nvSpPr>
        <p:spPr>
          <a:xfrm>
            <a:off x="685800" y="2143436"/>
            <a:ext cx="7772400" cy="1102519"/>
          </a:xfrm>
        </p:spPr>
        <p:txBody>
          <a:bodyPr/>
          <a:lstStyle>
            <a:lvl1pPr>
              <a:defRPr>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460267"/>
            <a:ext cx="7772400" cy="1314450"/>
          </a:xfrm>
        </p:spPr>
        <p:txBody>
          <a:bodyPr/>
          <a:lstStyle>
            <a:lvl1pPr marL="0" indent="0" algn="l">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85D66AF6-A55E-4574-BACD-5BC3E56154A3}" type="datetime1">
              <a:rPr lang="en-US" smtClean="0"/>
              <a:t>3/19/2014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53006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FD3395-9671-483F-944A-D6B836D2E622}" type="datetime1">
              <a:rPr lang="en-US" smtClean="0"/>
              <a:t>3/19/2014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848317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7CD4AC-877D-48E6-ABF3-67F892AD104E}" type="datetime1">
              <a:rPr lang="en-US" smtClean="0"/>
              <a:t>3/19/2014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197349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with no content">
    <p:spTree>
      <p:nvGrpSpPr>
        <p:cNvPr id="1" name=""/>
        <p:cNvGrpSpPr/>
        <p:nvPr/>
      </p:nvGrpSpPr>
      <p:grpSpPr>
        <a:xfrm>
          <a:off x="0" y="0"/>
          <a:ext cx="0" cy="0"/>
          <a:chOff x="0" y="0"/>
          <a:chExt cx="0" cy="0"/>
        </a:xfrm>
      </p:grpSpPr>
      <p:cxnSp>
        <p:nvCxnSpPr>
          <p:cNvPr id="13" name="Straight Connector 12"/>
          <p:cNvCxnSpPr/>
          <p:nvPr userDrawn="1"/>
        </p:nvCxnSpPr>
        <p:spPr>
          <a:xfrm>
            <a:off x="277773" y="378619"/>
            <a:ext cx="8588453"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12653" y="462049"/>
            <a:ext cx="8574733" cy="561702"/>
          </a:xfrm>
          <a:prstGeom prst="rect">
            <a:avLst/>
          </a:prstGeom>
        </p:spPr>
        <p:txBody>
          <a:bodyPr vert="horz" wrap="square" lIns="68589" tIns="34295" rIns="68589" bIns="34295" rtlCol="0" anchor="ctr">
            <a:spAutoFit/>
          </a:bodyPr>
          <a:lstStyle>
            <a:lvl1pPr>
              <a:defRPr/>
            </a:lvl1pPr>
          </a:lstStyle>
          <a:p>
            <a:r>
              <a:rPr lang="en-US" smtClean="0"/>
              <a:t>Click to edit Master title style</a:t>
            </a:r>
            <a:endParaRPr lang="en-US" dirty="0"/>
          </a:p>
        </p:txBody>
      </p:sp>
      <p:sp>
        <p:nvSpPr>
          <p:cNvPr id="9" name="Text Placeholder 2"/>
          <p:cNvSpPr>
            <a:spLocks noGrp="1"/>
          </p:cNvSpPr>
          <p:nvPr>
            <p:ph type="body" idx="13"/>
          </p:nvPr>
        </p:nvSpPr>
        <p:spPr>
          <a:xfrm>
            <a:off x="212653" y="1069848"/>
            <a:ext cx="8574733" cy="263149"/>
          </a:xfrm>
        </p:spPr>
        <p:txBody>
          <a:bodyPr tIns="0" bIns="0" anchor="t"/>
          <a:lstStyle>
            <a:lvl1pPr marL="0" indent="0">
              <a:buNone/>
              <a:defRPr sz="1800" b="0">
                <a:solidFill>
                  <a:schemeClr val="bg2"/>
                </a:solidFill>
              </a:defRPr>
            </a:lvl1pPr>
            <a:lvl2pPr marL="342946" indent="0">
              <a:buNone/>
              <a:defRPr sz="1500" b="1"/>
            </a:lvl2pPr>
            <a:lvl3pPr marL="685891" indent="0">
              <a:buNone/>
              <a:defRPr sz="1400" b="1"/>
            </a:lvl3pPr>
            <a:lvl4pPr marL="1028837" indent="0">
              <a:buNone/>
              <a:defRPr sz="1200" b="1"/>
            </a:lvl4pPr>
            <a:lvl5pPr marL="1371783" indent="0">
              <a:buNone/>
              <a:defRPr sz="1200" b="1"/>
            </a:lvl5pPr>
            <a:lvl6pPr marL="1714729" indent="0">
              <a:buNone/>
              <a:defRPr sz="1200" b="1"/>
            </a:lvl6pPr>
            <a:lvl7pPr marL="2057674" indent="0">
              <a:buNone/>
              <a:defRPr sz="1200" b="1"/>
            </a:lvl7pPr>
            <a:lvl8pPr marL="2400620" indent="0">
              <a:buNone/>
              <a:defRPr sz="1200" b="1"/>
            </a:lvl8pPr>
            <a:lvl9pPr marL="2743566" indent="0">
              <a:buNone/>
              <a:defRPr sz="1200" b="1"/>
            </a:lvl9pPr>
          </a:lstStyle>
          <a:p>
            <a:pPr lvl="0"/>
            <a:r>
              <a:rPr lang="en-US" smtClean="0"/>
              <a:t>Click to edit Master text styles</a:t>
            </a:r>
          </a:p>
        </p:txBody>
      </p:sp>
    </p:spTree>
    <p:extLst>
      <p:ext uri="{BB962C8B-B14F-4D97-AF65-F5344CB8AC3E}">
        <p14:creationId xmlns:p14="http://schemas.microsoft.com/office/powerpoint/2010/main" val="220806087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20640"/>
          </a:xfrm>
          <a:prstGeom prst="rect">
            <a:avLst/>
          </a:prstGeom>
        </p:spPr>
      </p:pic>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F1FA93-63A4-484C-91D0-D11B50BA8F2A}" type="datetime1">
              <a:rPr lang="en-US" smtClean="0"/>
              <a:t>3/19/2014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9D6DB-0117-104E-A321-2F94E21D3259}" type="slidenum">
              <a:rPr lang="en-US" smtClean="0"/>
              <a:t>‹#›</a:t>
            </a:fld>
            <a:endParaRPr lang="en-US" dirty="0"/>
          </a:p>
        </p:txBody>
      </p:sp>
    </p:spTree>
    <p:extLst>
      <p:ext uri="{BB962C8B-B14F-4D97-AF65-F5344CB8AC3E}">
        <p14:creationId xmlns:p14="http://schemas.microsoft.com/office/powerpoint/2010/main" val="1403433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 name="Text Placeholder 2"/>
          <p:cNvSpPr>
            <a:spLocks noGrp="1"/>
          </p:cNvSpPr>
          <p:nvPr>
            <p:ph type="body" idx="1"/>
          </p:nvPr>
        </p:nvSpPr>
        <p:spPr>
          <a:xfrm>
            <a:off x="722313" y="3460267"/>
            <a:ext cx="7772400" cy="1125140"/>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56335E7F-5089-4DDF-9730-9770833D87A6}" type="datetime1">
              <a:rPr lang="en-US" smtClean="0"/>
              <a:t>3/19/2014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9D6DB-0117-104E-A321-2F94E21D3259}" type="slidenum">
              <a:rPr lang="en-US" smtClean="0"/>
              <a:t>‹#›</a:t>
            </a:fld>
            <a:endParaRPr lang="en-US"/>
          </a:p>
        </p:txBody>
      </p:sp>
      <p:sp>
        <p:nvSpPr>
          <p:cNvPr id="12" name="Title 1"/>
          <p:cNvSpPr>
            <a:spLocks noGrp="1"/>
          </p:cNvSpPr>
          <p:nvPr>
            <p:ph type="ctrTitle" hasCustomPrompt="1"/>
          </p:nvPr>
        </p:nvSpPr>
        <p:spPr>
          <a:xfrm>
            <a:off x="685800" y="2143436"/>
            <a:ext cx="7772400" cy="1102519"/>
          </a:xfrm>
        </p:spPr>
        <p:txBody>
          <a:bodyPr/>
          <a:lstStyle>
            <a:lvl1pPr>
              <a:defRPr>
                <a:solidFill>
                  <a:srgbClr val="FFFFFF"/>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439142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F6326D-B48B-4898-9AF8-E70332E85770}" type="datetime1">
              <a:rPr lang="en-US" smtClean="0"/>
              <a:t>3/19/2014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4047064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34791E-9DD7-462F-8278-264E7004A90F}" type="datetime1">
              <a:rPr lang="en-US" smtClean="0"/>
              <a:t>3/19/2014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498484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96E0B5-65E3-42D4-83AB-6C72639D3D3B}" type="datetime1">
              <a:rPr lang="en-US" smtClean="0"/>
              <a:t>3/19/2014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1670250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496700-8054-4A18-85AA-C9D0474C2878}" type="datetime1">
              <a:rPr lang="en-US" smtClean="0"/>
              <a:t>3/19/2014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3918018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2056A-24C6-4153-9DBE-A043854641F5}" type="datetime1">
              <a:rPr lang="en-US" smtClean="0"/>
              <a:t>3/19/2014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320780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C95FAF-F9C4-4CDC-8A50-FF8D3B3C65D2}" type="datetime1">
              <a:rPr lang="en-US" smtClean="0"/>
              <a:t>3/19/2014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17093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Helvetica"/>
                <a:cs typeface="Helvetica"/>
              </a:defRPr>
            </a:lvl1pPr>
          </a:lstStyle>
          <a:p>
            <a:fld id="{C992164A-77C0-4533-906D-D93D474EF916}" type="datetime1">
              <a:rPr lang="en-US" smtClean="0"/>
              <a:t>3/19/2014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Helvetica"/>
                <a:cs typeface="Helvetica"/>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Helvetica"/>
                <a:cs typeface="Helvetica"/>
              </a:defRPr>
            </a:lvl1pPr>
          </a:lstStyle>
          <a:p>
            <a:fld id="{8189D6DB-0117-104E-A321-2F94E21D3259}" type="slidenum">
              <a:rPr lang="en-US" smtClean="0"/>
              <a:pPr/>
              <a:t>‹#›</a:t>
            </a:fld>
            <a:endParaRPr lang="en-US"/>
          </a:p>
        </p:txBody>
      </p:sp>
    </p:spTree>
    <p:extLst>
      <p:ext uri="{BB962C8B-B14F-4D97-AF65-F5344CB8AC3E}">
        <p14:creationId xmlns:p14="http://schemas.microsoft.com/office/powerpoint/2010/main" val="3682772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l" defTabSz="457200" rtl="0" eaLnBrk="1" latinLnBrk="0" hangingPunct="1">
        <a:spcBef>
          <a:spcPct val="0"/>
        </a:spcBef>
        <a:buNone/>
        <a:defRPr sz="3200" b="1"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0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18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16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14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5.emf"/><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hyperlink" Target="https://allseenalliance.org/sites/default/files/resources/aj_notif_sf_interface_spec.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allseenalliance.org/allseen/bylaw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mailto:allseen-cc@lists.allseenalliance.org" TargetMode="External"/><Relationship Id="rId2" Type="http://schemas.openxmlformats.org/officeDocument/2006/relationships/hyperlink" Target="https://wiki.allseenalliance.org/compliance/overview" TargetMode="External"/><Relationship Id="rId1" Type="http://schemas.openxmlformats.org/officeDocument/2006/relationships/slideLayout" Target="../slideLayouts/slideLayout2.xml"/><Relationship Id="rId4" Type="http://schemas.openxmlformats.org/officeDocument/2006/relationships/hyperlink" Target="https://lists.allseenalliance.org/mailman/listinfo/allseen-cc"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a:latin typeface="Arial" panose="020B0604020202020204" pitchFamily="34" charset="0"/>
                <a:cs typeface="Arial" panose="020B0604020202020204" pitchFamily="34" charset="0"/>
              </a:rPr>
              <a:t>AllSeen</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Alliance</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C&amp;C WG </a:t>
            </a:r>
            <a:endParaRPr lang="en-US" dirty="0"/>
          </a:p>
        </p:txBody>
      </p:sp>
      <p:sp>
        <p:nvSpPr>
          <p:cNvPr id="3" name="Subtitle 2"/>
          <p:cNvSpPr>
            <a:spLocks noGrp="1"/>
          </p:cNvSpPr>
          <p:nvPr>
            <p:ph type="subTitle" idx="1"/>
          </p:nvPr>
        </p:nvSpPr>
        <p:spPr/>
        <p:txBody>
          <a:bodyPr/>
          <a:lstStyle/>
          <a:p>
            <a:r>
              <a:rPr lang="en-US" dirty="0" smtClean="0"/>
              <a:t>March 19th, 2014</a:t>
            </a:r>
            <a:endParaRPr lang="en-US" dirty="0"/>
          </a:p>
        </p:txBody>
      </p:sp>
    </p:spTree>
    <p:extLst>
      <p:ext uri="{BB962C8B-B14F-4D97-AF65-F5344CB8AC3E}">
        <p14:creationId xmlns:p14="http://schemas.microsoft.com/office/powerpoint/2010/main" val="20039736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8989"/>
            <a:ext cx="8574733" cy="500147"/>
          </a:xfrm>
        </p:spPr>
        <p:txBody>
          <a:bodyPr/>
          <a:lstStyle/>
          <a:p>
            <a:r>
              <a:rPr lang="en-US" sz="2800" dirty="0" smtClean="0"/>
              <a:t>C&amp;C WG role</a:t>
            </a:r>
            <a:endParaRPr lang="en-US" sz="2800" dirty="0"/>
          </a:p>
        </p:txBody>
      </p:sp>
      <p:graphicFrame>
        <p:nvGraphicFramePr>
          <p:cNvPr id="5" name="Diagram 4"/>
          <p:cNvGraphicFramePr/>
          <p:nvPr>
            <p:extLst>
              <p:ext uri="{D42A27DB-BD31-4B8C-83A1-F6EECF244321}">
                <p14:modId xmlns:p14="http://schemas.microsoft.com/office/powerpoint/2010/main" val="2467468510"/>
              </p:ext>
            </p:extLst>
          </p:nvPr>
        </p:nvGraphicFramePr>
        <p:xfrm>
          <a:off x="148356" y="2520936"/>
          <a:ext cx="3795601" cy="26225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p:cNvGraphicFramePr/>
          <p:nvPr>
            <p:extLst>
              <p:ext uri="{D42A27DB-BD31-4B8C-83A1-F6EECF244321}">
                <p14:modId xmlns:p14="http://schemas.microsoft.com/office/powerpoint/2010/main" val="1462007329"/>
              </p:ext>
            </p:extLst>
          </p:nvPr>
        </p:nvGraphicFramePr>
        <p:xfrm>
          <a:off x="5673898" y="2872000"/>
          <a:ext cx="3155355" cy="174572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6" name="Oval 15"/>
          <p:cNvSpPr/>
          <p:nvPr/>
        </p:nvSpPr>
        <p:spPr>
          <a:xfrm>
            <a:off x="4025770" y="3084271"/>
            <a:ext cx="1557334" cy="1466306"/>
          </a:xfrm>
          <a:prstGeom prst="ellipse">
            <a:avLst/>
          </a:prstGeom>
          <a:solidFill>
            <a:srgbClr val="008D95"/>
          </a:solidFill>
          <a:scene3d>
            <a:camera prst="orthographicFront"/>
            <a:lightRig rig="threePt" dir="t"/>
          </a:scene3d>
          <a:sp3d>
            <a:bevelT w="165100" prst="coolSlan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68589" tIns="34295" rIns="68589" bIns="34295" anchor="ctr"/>
          <a:lstStyle/>
          <a:p>
            <a:r>
              <a:rPr lang="en-US" b="1" dirty="0">
                <a:effectLst>
                  <a:outerShdw blurRad="38100" dist="38100" dir="2700000" algn="tl">
                    <a:srgbClr val="000000">
                      <a:alpha val="43137"/>
                    </a:srgbClr>
                  </a:outerShdw>
                </a:effectLst>
              </a:rPr>
              <a:t>C&amp;C WG</a:t>
            </a:r>
          </a:p>
        </p:txBody>
      </p:sp>
      <p:sp>
        <p:nvSpPr>
          <p:cNvPr id="19" name="TextBox 18"/>
          <p:cNvSpPr txBox="1"/>
          <p:nvPr/>
        </p:nvSpPr>
        <p:spPr>
          <a:xfrm>
            <a:off x="489713" y="2778927"/>
            <a:ext cx="651479" cy="318559"/>
          </a:xfrm>
          <a:prstGeom prst="rect">
            <a:avLst/>
          </a:prstGeom>
          <a:noFill/>
        </p:spPr>
        <p:txBody>
          <a:bodyPr wrap="none" lIns="68589" tIns="34295" rIns="68589" bIns="34295" rtlCol="0">
            <a:spAutoFit/>
          </a:bodyPr>
          <a:lstStyle/>
          <a:p>
            <a:pPr>
              <a:lnSpc>
                <a:spcPct val="90000"/>
              </a:lnSpc>
              <a:spcAft>
                <a:spcPts val="225"/>
              </a:spcAft>
            </a:pPr>
            <a:r>
              <a:rPr lang="en-US" dirty="0" smtClean="0">
                <a:solidFill>
                  <a:schemeClr val="tx1">
                    <a:lumMod val="75000"/>
                    <a:lumOff val="25000"/>
                  </a:schemeClr>
                </a:solidFill>
                <a:latin typeface="Calibre Semibold" pitchFamily="34" charset="0"/>
              </a:rPr>
              <a:t>WGs</a:t>
            </a:r>
            <a:endParaRPr lang="en-US" dirty="0" smtClean="0">
              <a:solidFill>
                <a:schemeClr val="tx1">
                  <a:lumMod val="75000"/>
                  <a:lumOff val="25000"/>
                </a:schemeClr>
              </a:solidFill>
              <a:latin typeface="Calibre Semibold" pitchFamily="34" charset="0"/>
            </a:endParaRPr>
          </a:p>
        </p:txBody>
      </p:sp>
      <p:grpSp>
        <p:nvGrpSpPr>
          <p:cNvPr id="4" name="Group 3"/>
          <p:cNvGrpSpPr/>
          <p:nvPr/>
        </p:nvGrpSpPr>
        <p:grpSpPr>
          <a:xfrm>
            <a:off x="3430885" y="687379"/>
            <a:ext cx="2210926" cy="1192496"/>
            <a:chOff x="5364844" y="1262744"/>
            <a:chExt cx="2947134" cy="1589995"/>
          </a:xfrm>
        </p:grpSpPr>
        <p:sp>
          <p:nvSpPr>
            <p:cNvPr id="10" name="TextBox 9"/>
            <p:cNvSpPr txBox="1"/>
            <p:nvPr/>
          </p:nvSpPr>
          <p:spPr>
            <a:xfrm>
              <a:off x="5488215" y="1262744"/>
              <a:ext cx="861550" cy="455509"/>
            </a:xfrm>
            <a:prstGeom prst="rect">
              <a:avLst/>
            </a:prstGeom>
            <a:noFill/>
          </p:spPr>
          <p:txBody>
            <a:bodyPr wrap="none" rtlCol="0">
              <a:spAutoFit/>
            </a:bodyPr>
            <a:lstStyle/>
            <a:p>
              <a:pPr>
                <a:lnSpc>
                  <a:spcPct val="90000"/>
                </a:lnSpc>
                <a:spcAft>
                  <a:spcPts val="225"/>
                </a:spcAft>
              </a:pPr>
              <a:r>
                <a:rPr lang="en-US" b="1" dirty="0" smtClean="0">
                  <a:solidFill>
                    <a:schemeClr val="tx1">
                      <a:lumMod val="75000"/>
                      <a:lumOff val="25000"/>
                    </a:schemeClr>
                  </a:solidFill>
                  <a:latin typeface="Calibre Semibold" pitchFamily="34" charset="0"/>
                </a:rPr>
                <a:t>TSC</a:t>
              </a:r>
            </a:p>
          </p:txBody>
        </p:sp>
        <p:pic>
          <p:nvPicPr>
            <p:cNvPr id="11" name="Picture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40163" y="1909665"/>
              <a:ext cx="1021894" cy="94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20"/>
            <p:cNvSpPr txBox="1"/>
            <p:nvPr/>
          </p:nvSpPr>
          <p:spPr>
            <a:xfrm>
              <a:off x="5364844" y="1565728"/>
              <a:ext cx="2947134" cy="455509"/>
            </a:xfrm>
            <a:prstGeom prst="rect">
              <a:avLst/>
            </a:prstGeom>
            <a:noFill/>
          </p:spPr>
          <p:txBody>
            <a:bodyPr wrap="none" rtlCol="0">
              <a:spAutoFit/>
            </a:bodyPr>
            <a:lstStyle/>
            <a:p>
              <a:pPr>
                <a:lnSpc>
                  <a:spcPct val="90000"/>
                </a:lnSpc>
                <a:spcAft>
                  <a:spcPts val="225"/>
                </a:spcAft>
              </a:pPr>
              <a:r>
                <a:rPr lang="en-US" dirty="0" smtClean="0">
                  <a:solidFill>
                    <a:schemeClr val="tx1">
                      <a:lumMod val="75000"/>
                      <a:lumOff val="25000"/>
                    </a:schemeClr>
                  </a:solidFill>
                  <a:latin typeface="Calibre Semibold" pitchFamily="34" charset="0"/>
                </a:rPr>
                <a:t>Technical strategies</a:t>
              </a:r>
            </a:p>
          </p:txBody>
        </p:sp>
      </p:grpSp>
      <p:sp>
        <p:nvSpPr>
          <p:cNvPr id="3" name="Left Brace 2"/>
          <p:cNvSpPr/>
          <p:nvPr/>
        </p:nvSpPr>
        <p:spPr>
          <a:xfrm rot="5400000">
            <a:off x="1614986" y="644769"/>
            <a:ext cx="600075" cy="3239344"/>
          </a:xfrm>
          <a:prstGeom prst="leftBrace">
            <a:avLst/>
          </a:prstGeom>
          <a:ln w="38100">
            <a:gradFill flip="none" rotWithShape="1">
              <a:gsLst>
                <a:gs pos="0">
                  <a:srgbClr val="143C66"/>
                </a:gs>
                <a:gs pos="100000">
                  <a:srgbClr val="008080"/>
                </a:gs>
              </a:gsLst>
              <a:lin ang="0" scaled="1"/>
              <a:tileRect/>
            </a:gradFill>
          </a:ln>
        </p:spPr>
        <p:style>
          <a:lnRef idx="1">
            <a:schemeClr val="accent1"/>
          </a:lnRef>
          <a:fillRef idx="0">
            <a:schemeClr val="accent1"/>
          </a:fillRef>
          <a:effectRef idx="0">
            <a:schemeClr val="accent1"/>
          </a:effectRef>
          <a:fontRef idx="minor">
            <a:schemeClr val="tx1"/>
          </a:fontRef>
        </p:style>
        <p:txBody>
          <a:bodyPr vert="vert270" lIns="68589" tIns="34295" rIns="68589" bIns="34295" rtlCol="0" anchor="ctr"/>
          <a:lstStyle/>
          <a:p>
            <a:pPr algn="ctr"/>
            <a:r>
              <a:rPr lang="en-US" dirty="0" smtClean="0"/>
              <a:t>Working  groups </a:t>
            </a:r>
            <a:endParaRPr lang="en-US" dirty="0"/>
          </a:p>
        </p:txBody>
      </p:sp>
      <p:sp>
        <p:nvSpPr>
          <p:cNvPr id="23" name="Left Brace 22"/>
          <p:cNvSpPr/>
          <p:nvPr/>
        </p:nvSpPr>
        <p:spPr>
          <a:xfrm rot="5400000">
            <a:off x="6103559" y="-223346"/>
            <a:ext cx="616872" cy="4878070"/>
          </a:xfrm>
          <a:prstGeom prst="leftBrace">
            <a:avLst/>
          </a:prstGeom>
          <a:ln w="38100">
            <a:gradFill flip="none" rotWithShape="1">
              <a:gsLst>
                <a:gs pos="0">
                  <a:srgbClr val="143C66"/>
                </a:gs>
                <a:gs pos="100000">
                  <a:srgbClr val="008080"/>
                </a:gs>
              </a:gsLst>
              <a:lin ang="0" scaled="1"/>
              <a:tileRect/>
            </a:gradFill>
          </a:ln>
        </p:spPr>
        <p:style>
          <a:lnRef idx="1">
            <a:schemeClr val="accent1"/>
          </a:lnRef>
          <a:fillRef idx="0">
            <a:schemeClr val="accent1"/>
          </a:fillRef>
          <a:effectRef idx="0">
            <a:schemeClr val="accent1"/>
          </a:effectRef>
          <a:fontRef idx="minor">
            <a:schemeClr val="tx1"/>
          </a:fontRef>
        </p:style>
        <p:txBody>
          <a:bodyPr vert="vert270" lIns="68589" tIns="34295" rIns="68589" bIns="34295" rtlCol="0" anchor="ctr"/>
          <a:lstStyle/>
          <a:p>
            <a:pPr algn="ctr"/>
            <a:r>
              <a:rPr lang="en-US" dirty="0" smtClean="0"/>
              <a:t>C&amp;C Working  group</a:t>
            </a:r>
            <a:endParaRPr lang="en-US" dirty="0"/>
          </a:p>
        </p:txBody>
      </p:sp>
      <p:sp>
        <p:nvSpPr>
          <p:cNvPr id="24" name="Up-Down Arrow 23"/>
          <p:cNvSpPr/>
          <p:nvPr/>
        </p:nvSpPr>
        <p:spPr bwMode="auto">
          <a:xfrm rot="19312685">
            <a:off x="4501467" y="1756126"/>
            <a:ext cx="244374" cy="400049"/>
          </a:xfrm>
          <a:prstGeom prst="upDownArrow">
            <a:avLst/>
          </a:prstGeom>
          <a:solidFill>
            <a:schemeClr val="accent3">
              <a:lumMod val="60000"/>
              <a:lumOff val="40000"/>
            </a:schemeClr>
          </a:solidFill>
          <a:ln>
            <a:solidFill>
              <a:srgbClr val="0070C0"/>
            </a:solidFill>
          </a:ln>
          <a:extLst/>
        </p:spPr>
        <p:txBody>
          <a:bodyPr rot="0" spcFirstLastPara="0" vertOverflow="overflow" horzOverflow="overflow" vert="horz" wrap="square" lIns="68589" tIns="34295" rIns="68589" bIns="34295" numCol="1" spcCol="0" rtlCol="0" fromWordArt="0" anchor="t" anchorCtr="0" forceAA="0" compatLnSpc="1">
            <a:prstTxWarp prst="textNoShape">
              <a:avLst/>
            </a:prstTxWarp>
            <a:noAutofit/>
          </a:bodyPr>
          <a:lstStyle/>
          <a:p>
            <a:pPr algn="ctr"/>
            <a:endParaRPr lang="en-US" dirty="0" err="1" smtClean="0">
              <a:solidFill>
                <a:schemeClr val="bg1"/>
              </a:solidFill>
            </a:endParaRPr>
          </a:p>
        </p:txBody>
      </p:sp>
      <p:sp>
        <p:nvSpPr>
          <p:cNvPr id="25" name="Up-Down Arrow 24"/>
          <p:cNvSpPr/>
          <p:nvPr/>
        </p:nvSpPr>
        <p:spPr bwMode="auto">
          <a:xfrm rot="2284131">
            <a:off x="3199923" y="1703809"/>
            <a:ext cx="212589" cy="469530"/>
          </a:xfrm>
          <a:prstGeom prst="upDownArrow">
            <a:avLst/>
          </a:prstGeom>
          <a:solidFill>
            <a:schemeClr val="accent3">
              <a:lumMod val="60000"/>
              <a:lumOff val="40000"/>
            </a:schemeClr>
          </a:solidFill>
          <a:ln>
            <a:solidFill>
              <a:srgbClr val="0070C0"/>
            </a:solidFill>
          </a:ln>
          <a:extLst/>
        </p:spPr>
        <p:txBody>
          <a:bodyPr rot="0" spcFirstLastPara="0" vertOverflow="overflow" horzOverflow="overflow" vert="horz" wrap="square" lIns="68589" tIns="34295" rIns="68589" bIns="34295" numCol="1" spcCol="0" rtlCol="0" fromWordArt="0" anchor="t" anchorCtr="0" forceAA="0" compatLnSpc="1">
            <a:prstTxWarp prst="textNoShape">
              <a:avLst/>
            </a:prstTxWarp>
            <a:noAutofit/>
          </a:bodyPr>
          <a:lstStyle/>
          <a:p>
            <a:pPr algn="ctr"/>
            <a:endParaRPr lang="en-US" dirty="0" err="1" smtClean="0">
              <a:solidFill>
                <a:schemeClr val="bg1"/>
              </a:solidFill>
            </a:endParaRPr>
          </a:p>
        </p:txBody>
      </p:sp>
    </p:spTree>
    <p:extLst>
      <p:ext uri="{BB962C8B-B14F-4D97-AF65-F5344CB8AC3E}">
        <p14:creationId xmlns:p14="http://schemas.microsoft.com/office/powerpoint/2010/main" val="22251512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Frameworks Interface Specs</a:t>
            </a:r>
            <a:endParaRPr lang="en-US" dirty="0"/>
          </a:p>
        </p:txBody>
      </p:sp>
      <p:sp>
        <p:nvSpPr>
          <p:cNvPr id="3" name="Content Placeholder 2"/>
          <p:cNvSpPr>
            <a:spLocks noGrp="1"/>
          </p:cNvSpPr>
          <p:nvPr>
            <p:ph idx="1"/>
          </p:nvPr>
        </p:nvSpPr>
        <p:spPr>
          <a:xfrm>
            <a:off x="457200" y="857251"/>
            <a:ext cx="8229600" cy="3581400"/>
          </a:xfrm>
        </p:spPr>
        <p:txBody>
          <a:bodyPr>
            <a:normAutofit/>
          </a:bodyPr>
          <a:lstStyle/>
          <a:p>
            <a:r>
              <a:rPr lang="en-US" dirty="0">
                <a:hlinkClick r:id="rId2"/>
              </a:rPr>
              <a:t>https://</a:t>
            </a:r>
            <a:r>
              <a:rPr lang="en-US" dirty="0" smtClean="0">
                <a:hlinkClick r:id="rId2"/>
              </a:rPr>
              <a:t>allseenalliance.org/sites/default/files/resources/aj_notif_sf_interface_spec.pdf</a:t>
            </a:r>
            <a:endParaRPr lang="en-US" dirty="0" smtClean="0"/>
          </a:p>
          <a:p>
            <a:r>
              <a:rPr lang="en-US" dirty="0" smtClean="0"/>
              <a:t>Common Template sections:</a:t>
            </a:r>
          </a:p>
          <a:p>
            <a:pPr lvl="1"/>
            <a:r>
              <a:rPr lang="en-US" dirty="0" smtClean="0"/>
              <a:t>Introduction</a:t>
            </a:r>
          </a:p>
          <a:p>
            <a:pPr lvl="1"/>
            <a:r>
              <a:rPr lang="en-US" dirty="0" smtClean="0"/>
              <a:t>Service Messages</a:t>
            </a:r>
          </a:p>
          <a:p>
            <a:pPr lvl="1"/>
            <a:r>
              <a:rPr lang="en-US" dirty="0" smtClean="0"/>
              <a:t>Service Interface</a:t>
            </a:r>
          </a:p>
          <a:p>
            <a:pPr lvl="1"/>
            <a:r>
              <a:rPr lang="en-US" dirty="0" smtClean="0"/>
              <a:t>Call Flows</a:t>
            </a:r>
          </a:p>
          <a:p>
            <a:pPr lvl="1"/>
            <a:r>
              <a:rPr lang="en-US" dirty="0" smtClean="0"/>
              <a:t>Introspect XML</a:t>
            </a:r>
          </a:p>
        </p:txBody>
      </p:sp>
      <p:sp>
        <p:nvSpPr>
          <p:cNvPr id="4" name="Date Placeholder 3"/>
          <p:cNvSpPr>
            <a:spLocks noGrp="1"/>
          </p:cNvSpPr>
          <p:nvPr>
            <p:ph type="dt" sz="half" idx="10"/>
          </p:nvPr>
        </p:nvSpPr>
        <p:spPr/>
        <p:txBody>
          <a:bodyPr/>
          <a:lstStyle/>
          <a:p>
            <a:fld id="{ECF1FA93-63A4-484C-91D0-D11B50BA8F2A}" type="datetime1">
              <a:rPr lang="en-US" smtClean="0"/>
              <a:t>3/19/2014</a:t>
            </a:fld>
            <a:endParaRPr lang="en-US"/>
          </a:p>
        </p:txBody>
      </p:sp>
      <p:sp>
        <p:nvSpPr>
          <p:cNvPr id="5" name="Slide Number Placeholder 4"/>
          <p:cNvSpPr>
            <a:spLocks noGrp="1"/>
          </p:cNvSpPr>
          <p:nvPr>
            <p:ph type="sldNum" sz="quarter" idx="12"/>
          </p:nvPr>
        </p:nvSpPr>
        <p:spPr/>
        <p:txBody>
          <a:bodyPr/>
          <a:lstStyle/>
          <a:p>
            <a:fld id="{8189D6DB-0117-104E-A321-2F94E21D3259}" type="slidenum">
              <a:rPr lang="en-US" smtClean="0"/>
              <a:t>11</a:t>
            </a:fld>
            <a:endParaRPr lang="en-US" dirty="0"/>
          </a:p>
        </p:txBody>
      </p:sp>
    </p:spTree>
    <p:extLst>
      <p:ext uri="{BB962C8B-B14F-4D97-AF65-F5344CB8AC3E}">
        <p14:creationId xmlns:p14="http://schemas.microsoft.com/office/powerpoint/2010/main" val="5457112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 Specification Template</a:t>
            </a:r>
            <a:endParaRPr lang="en-US" dirty="0"/>
          </a:p>
        </p:txBody>
      </p:sp>
      <p:sp>
        <p:nvSpPr>
          <p:cNvPr id="3" name="Content Placeholder 2"/>
          <p:cNvSpPr>
            <a:spLocks noGrp="1"/>
          </p:cNvSpPr>
          <p:nvPr>
            <p:ph idx="1"/>
          </p:nvPr>
        </p:nvSpPr>
        <p:spPr>
          <a:xfrm>
            <a:off x="457200" y="857251"/>
            <a:ext cx="8229600" cy="3581400"/>
          </a:xfrm>
        </p:spPr>
        <p:txBody>
          <a:bodyPr>
            <a:normAutofit/>
          </a:bodyPr>
          <a:lstStyle/>
          <a:p>
            <a:r>
              <a:rPr lang="en-US" dirty="0" smtClean="0"/>
              <a:t>Proposed </a:t>
            </a:r>
            <a:r>
              <a:rPr lang="en-US" dirty="0"/>
              <a:t>template for </a:t>
            </a:r>
            <a:r>
              <a:rPr lang="en-US" dirty="0" smtClean="0"/>
              <a:t>writing specs</a:t>
            </a:r>
          </a:p>
          <a:p>
            <a:r>
              <a:rPr lang="en-US" dirty="0" smtClean="0"/>
              <a:t>Includes instructions to assist with writing</a:t>
            </a:r>
          </a:p>
          <a:p>
            <a:r>
              <a:rPr lang="en-US" dirty="0" smtClean="0"/>
              <a:t>Template sections:</a:t>
            </a:r>
          </a:p>
          <a:p>
            <a:pPr lvl="1"/>
            <a:r>
              <a:rPr lang="en-US" dirty="0" smtClean="0"/>
              <a:t>Introduction</a:t>
            </a:r>
          </a:p>
          <a:p>
            <a:pPr lvl="1"/>
            <a:r>
              <a:rPr lang="en-US" dirty="0" smtClean="0"/>
              <a:t>Environment setup (Requirements, Preconditions, Test Execution Notes, and Test Parameters)</a:t>
            </a:r>
          </a:p>
          <a:p>
            <a:pPr lvl="1"/>
            <a:r>
              <a:rPr lang="en-US" dirty="0" smtClean="0"/>
              <a:t>List of Test Cases (Test Case Id, Title, Objective, Procedure, and Expected results)</a:t>
            </a:r>
          </a:p>
        </p:txBody>
      </p:sp>
      <p:sp>
        <p:nvSpPr>
          <p:cNvPr id="4" name="Date Placeholder 3"/>
          <p:cNvSpPr>
            <a:spLocks noGrp="1"/>
          </p:cNvSpPr>
          <p:nvPr>
            <p:ph type="dt" sz="half" idx="10"/>
          </p:nvPr>
        </p:nvSpPr>
        <p:spPr/>
        <p:txBody>
          <a:bodyPr/>
          <a:lstStyle/>
          <a:p>
            <a:fld id="{ECF1FA93-63A4-484C-91D0-D11B50BA8F2A}" type="datetime1">
              <a:rPr lang="en-US" smtClean="0"/>
              <a:t>3/19/2014</a:t>
            </a:fld>
            <a:endParaRPr lang="en-US"/>
          </a:p>
        </p:txBody>
      </p:sp>
      <p:sp>
        <p:nvSpPr>
          <p:cNvPr id="5" name="Slide Number Placeholder 4"/>
          <p:cNvSpPr>
            <a:spLocks noGrp="1"/>
          </p:cNvSpPr>
          <p:nvPr>
            <p:ph type="sldNum" sz="quarter" idx="12"/>
          </p:nvPr>
        </p:nvSpPr>
        <p:spPr/>
        <p:txBody>
          <a:bodyPr/>
          <a:lstStyle/>
          <a:p>
            <a:fld id="{8189D6DB-0117-104E-A321-2F94E21D3259}" type="slidenum">
              <a:rPr lang="en-US" smtClean="0"/>
              <a:t>12</a:t>
            </a:fld>
            <a:endParaRPr lang="en-US" dirty="0"/>
          </a:p>
        </p:txBody>
      </p:sp>
    </p:spTree>
    <p:extLst>
      <p:ext uri="{BB962C8B-B14F-4D97-AF65-F5344CB8AC3E}">
        <p14:creationId xmlns:p14="http://schemas.microsoft.com/office/powerpoint/2010/main" val="3297422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 Code  </a:t>
            </a:r>
            <a:endParaRPr lang="en-US" dirty="0"/>
          </a:p>
        </p:txBody>
      </p:sp>
      <p:sp>
        <p:nvSpPr>
          <p:cNvPr id="3" name="Content Placeholder 2"/>
          <p:cNvSpPr>
            <a:spLocks noGrp="1"/>
          </p:cNvSpPr>
          <p:nvPr>
            <p:ph idx="1"/>
          </p:nvPr>
        </p:nvSpPr>
        <p:spPr>
          <a:xfrm>
            <a:off x="457200" y="857251"/>
            <a:ext cx="8229600" cy="1895474"/>
          </a:xfrm>
        </p:spPr>
        <p:txBody>
          <a:bodyPr>
            <a:normAutofit/>
          </a:bodyPr>
          <a:lstStyle/>
          <a:p>
            <a:r>
              <a:rPr lang="en-US" dirty="0" smtClean="0"/>
              <a:t>Validation Framework API</a:t>
            </a:r>
          </a:p>
          <a:p>
            <a:r>
              <a:rPr lang="en-US" dirty="0" smtClean="0"/>
              <a:t>Validation Test Runner</a:t>
            </a:r>
          </a:p>
          <a:p>
            <a:r>
              <a:rPr lang="en-US" dirty="0" smtClean="0"/>
              <a:t>Validation Test Cases</a:t>
            </a:r>
          </a:p>
        </p:txBody>
      </p:sp>
      <p:sp>
        <p:nvSpPr>
          <p:cNvPr id="4" name="Date Placeholder 3"/>
          <p:cNvSpPr>
            <a:spLocks noGrp="1"/>
          </p:cNvSpPr>
          <p:nvPr>
            <p:ph type="dt" sz="half" idx="10"/>
          </p:nvPr>
        </p:nvSpPr>
        <p:spPr/>
        <p:txBody>
          <a:bodyPr/>
          <a:lstStyle/>
          <a:p>
            <a:fld id="{ECF1FA93-63A4-484C-91D0-D11B50BA8F2A}" type="datetime1">
              <a:rPr lang="en-US" smtClean="0"/>
              <a:t>3/19/2014</a:t>
            </a:fld>
            <a:endParaRPr lang="en-US"/>
          </a:p>
        </p:txBody>
      </p:sp>
      <p:sp>
        <p:nvSpPr>
          <p:cNvPr id="5" name="Slide Number Placeholder 4"/>
          <p:cNvSpPr>
            <a:spLocks noGrp="1"/>
          </p:cNvSpPr>
          <p:nvPr>
            <p:ph type="sldNum" sz="quarter" idx="12"/>
          </p:nvPr>
        </p:nvSpPr>
        <p:spPr/>
        <p:txBody>
          <a:bodyPr/>
          <a:lstStyle/>
          <a:p>
            <a:fld id="{8189D6DB-0117-104E-A321-2F94E21D3259}" type="slidenum">
              <a:rPr lang="en-US" smtClean="0"/>
              <a:t>13</a:t>
            </a:fld>
            <a:endParaRPr lang="en-US" dirty="0"/>
          </a:p>
        </p:txBody>
      </p:sp>
      <p:sp>
        <p:nvSpPr>
          <p:cNvPr id="6" name="Content Placeholder 2"/>
          <p:cNvSpPr txBox="1">
            <a:spLocks/>
          </p:cNvSpPr>
          <p:nvPr/>
        </p:nvSpPr>
        <p:spPr>
          <a:xfrm>
            <a:off x="457200" y="2871789"/>
            <a:ext cx="8229600" cy="189547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0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18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16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14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i="1" dirty="0" smtClean="0">
                <a:solidFill>
                  <a:srgbClr val="0070C0"/>
                </a:solidFill>
              </a:rPr>
              <a:t>How to write test case code – March 27th</a:t>
            </a:r>
          </a:p>
        </p:txBody>
      </p:sp>
    </p:spTree>
    <p:extLst>
      <p:ext uri="{BB962C8B-B14F-4D97-AF65-F5344CB8AC3E}">
        <p14:creationId xmlns:p14="http://schemas.microsoft.com/office/powerpoint/2010/main" val="14984071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2180035"/>
            <a:ext cx="7772400" cy="1021556"/>
          </a:xfrm>
        </p:spPr>
        <p:txBody>
          <a:bodyPr/>
          <a:lstStyle/>
          <a:p>
            <a:r>
              <a:rPr lang="en-US" dirty="0" smtClean="0"/>
              <a:t>Types of Certification</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8189D6DB-0117-104E-A321-2F94E21D3259}" type="slidenum">
              <a:rPr lang="en-US" smtClean="0"/>
              <a:t>14</a:t>
            </a:fld>
            <a:endParaRPr lang="en-US"/>
          </a:p>
        </p:txBody>
      </p:sp>
      <p:sp>
        <p:nvSpPr>
          <p:cNvPr id="5" name="Date Placeholder 4"/>
          <p:cNvSpPr>
            <a:spLocks noGrp="1"/>
          </p:cNvSpPr>
          <p:nvPr>
            <p:ph type="dt" sz="half" idx="10"/>
          </p:nvPr>
        </p:nvSpPr>
        <p:spPr/>
        <p:txBody>
          <a:bodyPr/>
          <a:lstStyle/>
          <a:p>
            <a:fld id="{9B1F1E12-B82B-420A-BB5A-E8454133424F}" type="datetime1">
              <a:rPr lang="en-US" smtClean="0"/>
              <a:t>3/19/2014</a:t>
            </a:fld>
            <a:endParaRPr lang="en-US"/>
          </a:p>
        </p:txBody>
      </p:sp>
    </p:spTree>
    <p:extLst>
      <p:ext uri="{BB962C8B-B14F-4D97-AF65-F5344CB8AC3E}">
        <p14:creationId xmlns:p14="http://schemas.microsoft.com/office/powerpoint/2010/main" val="20149087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en-US" smtClean="0"/>
              <a:t>Goal</a:t>
            </a:r>
          </a:p>
        </p:txBody>
      </p:sp>
      <p:sp>
        <p:nvSpPr>
          <p:cNvPr id="3075" name="Rectangle 3"/>
          <p:cNvSpPr>
            <a:spLocks noGrp="1" noChangeArrowheads="1"/>
          </p:cNvSpPr>
          <p:nvPr>
            <p:ph type="body" idx="1"/>
          </p:nvPr>
        </p:nvSpPr>
        <p:spPr/>
        <p:txBody>
          <a:bodyPr>
            <a:normAutofit/>
          </a:bodyPr>
          <a:lstStyle/>
          <a:p>
            <a:pPr eaLnBrk="1" hangingPunct="1"/>
            <a:r>
              <a:rPr lang="en-US" altLang="en-US" dirty="0" smtClean="0"/>
              <a:t>To provide a certification process that provides thorough testing of all devices while making certification as simple as possible for OEMs. </a:t>
            </a:r>
          </a:p>
          <a:p>
            <a:pPr eaLnBrk="1" hangingPunct="1"/>
            <a:r>
              <a:rPr lang="en-US" altLang="ja-JP" dirty="0" smtClean="0">
                <a:ea typeface="ＭＳ Ｐゴシック" charset="-128"/>
              </a:rPr>
              <a:t>Each type of certification has a slightly different procedure.</a:t>
            </a:r>
          </a:p>
        </p:txBody>
      </p:sp>
    </p:spTree>
    <p:extLst>
      <p:ext uri="{BB962C8B-B14F-4D97-AF65-F5344CB8AC3E}">
        <p14:creationId xmlns:p14="http://schemas.microsoft.com/office/powerpoint/2010/main" val="35886866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49250" y="285750"/>
            <a:ext cx="7550150" cy="6858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b="1" kern="1200">
                <a:solidFill>
                  <a:schemeClr val="tx1"/>
                </a:solidFill>
                <a:latin typeface="Helvetica"/>
                <a:ea typeface="+mj-ea"/>
                <a:cs typeface="Helvetica"/>
              </a:defRPr>
            </a:lvl1pPr>
          </a:lstStyle>
          <a:p>
            <a:r>
              <a:rPr lang="en-US" dirty="0" smtClean="0"/>
              <a:t>Types of Certification</a:t>
            </a:r>
          </a:p>
        </p:txBody>
      </p:sp>
      <p:sp>
        <p:nvSpPr>
          <p:cNvPr id="5" name="Rectangle 3"/>
          <p:cNvSpPr txBox="1">
            <a:spLocks noChangeArrowheads="1"/>
          </p:cNvSpPr>
          <p:nvPr/>
        </p:nvSpPr>
        <p:spPr>
          <a:xfrm>
            <a:off x="349250" y="1209675"/>
            <a:ext cx="3536950" cy="12573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0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18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16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14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Tx/>
              <a:buNone/>
              <a:defRPr/>
            </a:pPr>
            <a:r>
              <a:rPr lang="en-US" b="1" dirty="0" smtClean="0"/>
              <a:t>Type A</a:t>
            </a:r>
            <a:r>
              <a:rPr lang="en-US" dirty="0" smtClean="0"/>
              <a:t> </a:t>
            </a:r>
          </a:p>
          <a:p>
            <a:pPr>
              <a:buFontTx/>
              <a:buNone/>
              <a:defRPr/>
            </a:pPr>
            <a:r>
              <a:rPr lang="en-US" b="1" dirty="0" smtClean="0">
                <a:solidFill>
                  <a:schemeClr val="accent6">
                    <a:lumMod val="75000"/>
                  </a:schemeClr>
                </a:solidFill>
              </a:rPr>
              <a:t>New product</a:t>
            </a:r>
            <a:r>
              <a:rPr lang="en-US" dirty="0" smtClean="0"/>
              <a:t>.</a:t>
            </a:r>
          </a:p>
          <a:p>
            <a:pPr>
              <a:defRPr/>
            </a:pPr>
            <a:endParaRPr lang="en-US" dirty="0" smtClean="0"/>
          </a:p>
          <a:p>
            <a:pPr>
              <a:defRPr/>
            </a:pPr>
            <a:endParaRPr lang="en-US" dirty="0" smtClean="0"/>
          </a:p>
          <a:p>
            <a:pPr>
              <a:defRPr/>
            </a:pPr>
            <a:endParaRPr lang="en-US" dirty="0" smtClean="0"/>
          </a:p>
          <a:p>
            <a:pPr>
              <a:defRPr/>
            </a:pPr>
            <a:endParaRPr lang="en-US" dirty="0" smtClean="0"/>
          </a:p>
        </p:txBody>
      </p:sp>
      <p:sp>
        <p:nvSpPr>
          <p:cNvPr id="6" name="Rectangle 4"/>
          <p:cNvSpPr txBox="1">
            <a:spLocks noChangeArrowheads="1"/>
          </p:cNvSpPr>
          <p:nvPr/>
        </p:nvSpPr>
        <p:spPr>
          <a:xfrm>
            <a:off x="5145942" y="1215516"/>
            <a:ext cx="3708400" cy="1671638"/>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28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0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18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16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14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Tx/>
              <a:buNone/>
              <a:defRPr/>
            </a:pPr>
            <a:r>
              <a:rPr lang="en-US" b="1" smtClean="0"/>
              <a:t>Type O</a:t>
            </a:r>
          </a:p>
          <a:p>
            <a:pPr>
              <a:buFontTx/>
              <a:buNone/>
              <a:defRPr/>
            </a:pPr>
            <a:r>
              <a:rPr lang="en-US" b="1" smtClean="0">
                <a:solidFill>
                  <a:schemeClr val="accent6">
                    <a:lumMod val="75000"/>
                  </a:schemeClr>
                </a:solidFill>
              </a:rPr>
              <a:t>Re-labeling</a:t>
            </a:r>
            <a:r>
              <a:rPr lang="en-US" smtClean="0"/>
              <a:t> of a Type A or Type D by a second vendor.</a:t>
            </a:r>
          </a:p>
          <a:p>
            <a:pPr>
              <a:defRPr/>
            </a:pPr>
            <a:endParaRPr lang="en-US" smtClean="0"/>
          </a:p>
          <a:p>
            <a:pPr>
              <a:defRPr/>
            </a:pPr>
            <a:endParaRPr lang="en-US" smtClean="0"/>
          </a:p>
          <a:p>
            <a:pPr>
              <a:defRPr/>
            </a:pPr>
            <a:endParaRPr lang="en-US" dirty="0" smtClean="0"/>
          </a:p>
        </p:txBody>
      </p:sp>
      <p:grpSp>
        <p:nvGrpSpPr>
          <p:cNvPr id="7" name="Group 6"/>
          <p:cNvGrpSpPr/>
          <p:nvPr/>
        </p:nvGrpSpPr>
        <p:grpSpPr>
          <a:xfrm>
            <a:off x="2812054" y="1209675"/>
            <a:ext cx="1417637" cy="884635"/>
            <a:chOff x="1131111" y="2695753"/>
            <a:chExt cx="1417637" cy="1179513"/>
          </a:xfrm>
        </p:grpSpPr>
        <p:pic>
          <p:nvPicPr>
            <p:cNvPr id="8" name="Picture 41" descr="Scale"/>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1500422" y="2695753"/>
              <a:ext cx="1048326" cy="117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WordArt 11"/>
            <p:cNvSpPr>
              <a:spLocks noChangeArrowheads="1" noChangeShapeType="1" noTextEdit="1"/>
            </p:cNvSpPr>
            <p:nvPr/>
          </p:nvSpPr>
          <p:spPr bwMode="auto">
            <a:xfrm rot="1217012">
              <a:off x="1131111" y="3207617"/>
              <a:ext cx="991309" cy="484045"/>
            </a:xfrm>
            <a:prstGeom prst="rect">
              <a:avLst/>
            </a:prstGeom>
          </p:spPr>
          <p:txBody>
            <a:bodyPr spcFirstLastPara="1" wrap="none" fromWordArt="1">
              <a:prstTxWarp prst="textArchUp">
                <a:avLst>
                  <a:gd name="adj" fmla="val 10800004"/>
                </a:avLst>
              </a:prstTxWarp>
            </a:bodyPr>
            <a:lstStyle/>
            <a:p>
              <a:pPr algn="ctr"/>
              <a:r>
                <a:rPr lang="en-US" sz="3600" kern="10" dirty="0" smtClean="0">
                  <a:ln w="9525">
                    <a:solidFill>
                      <a:srgbClr val="000000"/>
                    </a:solidFill>
                    <a:round/>
                    <a:headEnd/>
                    <a:tailEnd/>
                  </a:ln>
                  <a:solidFill>
                    <a:srgbClr val="000000"/>
                  </a:solidFill>
                  <a:latin typeface="Arial Black"/>
                </a:rPr>
                <a:t>OEM </a:t>
              </a:r>
              <a:r>
                <a:rPr lang="en-US" sz="3600" kern="10" dirty="0">
                  <a:ln w="9525">
                    <a:solidFill>
                      <a:srgbClr val="000000"/>
                    </a:solidFill>
                    <a:round/>
                    <a:headEnd/>
                    <a:tailEnd/>
                  </a:ln>
                  <a:solidFill>
                    <a:srgbClr val="000000"/>
                  </a:solidFill>
                  <a:latin typeface="Arial Black"/>
                </a:rPr>
                <a:t>A</a:t>
              </a:r>
            </a:p>
          </p:txBody>
        </p:sp>
      </p:grpSp>
      <p:grpSp>
        <p:nvGrpSpPr>
          <p:cNvPr id="10" name="Group 22"/>
          <p:cNvGrpSpPr>
            <a:grpSpLocks/>
          </p:cNvGrpSpPr>
          <p:nvPr/>
        </p:nvGrpSpPr>
        <p:grpSpPr bwMode="auto">
          <a:xfrm>
            <a:off x="5918766" y="3159035"/>
            <a:ext cx="1534116" cy="1082759"/>
            <a:chOff x="4471" y="966"/>
            <a:chExt cx="1356" cy="1339"/>
          </a:xfrm>
        </p:grpSpPr>
        <p:pic>
          <p:nvPicPr>
            <p:cNvPr id="11" name="Picture 41" descr="Scale"/>
            <p:cNvPicPr>
              <a:picLocks noChangeAspect="1" noChangeArrowheads="1"/>
            </p:cNvPicPr>
            <p:nvPr/>
          </p:nvPicPr>
          <p:blipFill>
            <a:blip r:embed="rId3">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4682" y="966"/>
              <a:ext cx="1145" cy="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WordArt 16"/>
            <p:cNvSpPr>
              <a:spLocks noChangeArrowheads="1" noChangeShapeType="1" noTextEdit="1"/>
            </p:cNvSpPr>
            <p:nvPr/>
          </p:nvSpPr>
          <p:spPr bwMode="auto">
            <a:xfrm rot="1435225">
              <a:off x="4471" y="1920"/>
              <a:ext cx="816" cy="385"/>
            </a:xfrm>
            <a:prstGeom prst="rect">
              <a:avLst/>
            </a:prstGeom>
          </p:spPr>
          <p:txBody>
            <a:bodyPr wrap="none" fromWordArt="1">
              <a:prstTxWarp prst="textCanDown">
                <a:avLst>
                  <a:gd name="adj" fmla="val 33333"/>
                </a:avLst>
              </a:prstTxWarp>
            </a:bodyPr>
            <a:lstStyle/>
            <a:p>
              <a:pPr algn="ctr"/>
              <a:r>
                <a:rPr lang="en-US" sz="3600" kern="10" dirty="0">
                  <a:ln w="9525">
                    <a:solidFill>
                      <a:srgbClr val="000000"/>
                    </a:solidFill>
                    <a:round/>
                    <a:headEnd/>
                    <a:tailEnd/>
                  </a:ln>
                  <a:solidFill>
                    <a:srgbClr val="C00000"/>
                  </a:solidFill>
                  <a:latin typeface="Times New Roman"/>
                  <a:cs typeface="Times New Roman"/>
                </a:rPr>
                <a:t>Vendor B</a:t>
              </a:r>
            </a:p>
          </p:txBody>
        </p:sp>
      </p:grpSp>
      <p:grpSp>
        <p:nvGrpSpPr>
          <p:cNvPr id="13" name="Group 12"/>
          <p:cNvGrpSpPr/>
          <p:nvPr/>
        </p:nvGrpSpPr>
        <p:grpSpPr>
          <a:xfrm>
            <a:off x="2967629" y="2735715"/>
            <a:ext cx="1262062" cy="845697"/>
            <a:chOff x="2757488" y="5424017"/>
            <a:chExt cx="1262062" cy="1127596"/>
          </a:xfrm>
        </p:grpSpPr>
        <p:grpSp>
          <p:nvGrpSpPr>
            <p:cNvPr id="14" name="Group 13"/>
            <p:cNvGrpSpPr/>
            <p:nvPr/>
          </p:nvGrpSpPr>
          <p:grpSpPr>
            <a:xfrm>
              <a:off x="2757488" y="5424017"/>
              <a:ext cx="1262062" cy="1127596"/>
              <a:chOff x="2757488" y="5424017"/>
              <a:chExt cx="1262062" cy="1127596"/>
            </a:xfrm>
          </p:grpSpPr>
          <p:pic>
            <p:nvPicPr>
              <p:cNvPr id="16" name="Picture 41" descr="Scale"/>
              <p:cNvPicPr>
                <a:picLocks noChangeAspect="1" noChangeArrowheads="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3022195" y="5424017"/>
                <a:ext cx="997355" cy="1127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WordArt 11"/>
              <p:cNvSpPr>
                <a:spLocks noChangeArrowheads="1" noChangeShapeType="1" noTextEdit="1"/>
              </p:cNvSpPr>
              <p:nvPr/>
            </p:nvSpPr>
            <p:spPr bwMode="auto">
              <a:xfrm rot="1217012">
                <a:off x="2757488" y="5962126"/>
                <a:ext cx="839284" cy="432651"/>
              </a:xfrm>
              <a:prstGeom prst="rect">
                <a:avLst/>
              </a:prstGeom>
            </p:spPr>
            <p:txBody>
              <a:bodyPr spcFirstLastPara="1" wrap="none" fromWordArt="1">
                <a:prstTxWarp prst="textArchUp">
                  <a:avLst>
                    <a:gd name="adj" fmla="val 10800004"/>
                  </a:avLst>
                </a:prstTxWarp>
              </a:bodyPr>
              <a:lstStyle/>
              <a:p>
                <a:pPr algn="ctr"/>
                <a:r>
                  <a:rPr lang="en-US" sz="3600" kern="10" dirty="0" smtClean="0">
                    <a:ln w="9525">
                      <a:solidFill>
                        <a:srgbClr val="000000"/>
                      </a:solidFill>
                      <a:round/>
                      <a:headEnd/>
                      <a:tailEnd/>
                    </a:ln>
                    <a:solidFill>
                      <a:srgbClr val="000000"/>
                    </a:solidFill>
                    <a:latin typeface="Arial Black"/>
                  </a:rPr>
                  <a:t>OEM</a:t>
                </a:r>
                <a:r>
                  <a:rPr lang="en-US" sz="3600" kern="10" dirty="0" smtClean="0">
                    <a:ln w="9525">
                      <a:solidFill>
                        <a:srgbClr val="000000"/>
                      </a:solidFill>
                      <a:round/>
                      <a:headEnd/>
                      <a:tailEnd/>
                    </a:ln>
                    <a:solidFill>
                      <a:srgbClr val="000000"/>
                    </a:solidFill>
                    <a:latin typeface="Arial Black"/>
                  </a:rPr>
                  <a:t> </a:t>
                </a:r>
                <a:r>
                  <a:rPr lang="en-US" sz="3600" kern="10" dirty="0">
                    <a:ln w="9525">
                      <a:solidFill>
                        <a:srgbClr val="000000"/>
                      </a:solidFill>
                      <a:round/>
                      <a:headEnd/>
                      <a:tailEnd/>
                    </a:ln>
                    <a:solidFill>
                      <a:srgbClr val="000000"/>
                    </a:solidFill>
                    <a:latin typeface="Arial Black"/>
                  </a:rPr>
                  <a:t>A</a:t>
                </a:r>
              </a:p>
            </p:txBody>
          </p:sp>
        </p:grpSp>
        <p:sp>
          <p:nvSpPr>
            <p:cNvPr id="15" name="Rectangle 10"/>
            <p:cNvSpPr>
              <a:spLocks noChangeArrowheads="1"/>
            </p:cNvSpPr>
            <p:nvPr/>
          </p:nvSpPr>
          <p:spPr bwMode="auto">
            <a:xfrm rot="1561775">
              <a:off x="2976308" y="6252242"/>
              <a:ext cx="719047" cy="232929"/>
            </a:xfrm>
            <a:prstGeom prst="rect">
              <a:avLst/>
            </a:prstGeom>
            <a:solidFill>
              <a:schemeClr val="bg1"/>
            </a:solidFill>
            <a:ln w="28575">
              <a:solidFill>
                <a:schemeClr val="tx1"/>
              </a:solidFill>
              <a:miter lim="800000"/>
              <a:headEnd/>
              <a:tailEnd/>
            </a:ln>
          </p:spPr>
          <p:txBody>
            <a:bodyPr wrap="none" anchor="ctr"/>
            <a:lstStyle/>
            <a:p>
              <a:pPr eaLnBrk="0" hangingPunct="0"/>
              <a:r>
                <a:rPr lang="en-US" sz="2000" dirty="0">
                  <a:latin typeface="Courier New" pitchFamily="49" charset="0"/>
                </a:rPr>
                <a:t>BMI:</a:t>
              </a:r>
            </a:p>
          </p:txBody>
        </p:sp>
      </p:grpSp>
      <p:sp>
        <p:nvSpPr>
          <p:cNvPr id="18" name="Text Box 18"/>
          <p:cNvSpPr txBox="1">
            <a:spLocks noChangeArrowheads="1"/>
          </p:cNvSpPr>
          <p:nvPr/>
        </p:nvSpPr>
        <p:spPr bwMode="auto">
          <a:xfrm>
            <a:off x="349252" y="2701017"/>
            <a:ext cx="2046077" cy="1557349"/>
          </a:xfrm>
          <a:prstGeom prst="rect">
            <a:avLst/>
          </a:prstGeom>
          <a:noFill/>
          <a:ln w="9525">
            <a:noFill/>
            <a:miter lim="800000"/>
            <a:headEnd/>
            <a:tailEnd/>
          </a:ln>
        </p:spPr>
        <p:txBody>
          <a:bodyPr wrap="square">
            <a:spAutoFit/>
          </a:bodyPr>
          <a:lstStyle/>
          <a:p>
            <a:pPr>
              <a:spcBef>
                <a:spcPct val="20000"/>
              </a:spcBef>
              <a:defRPr/>
            </a:pPr>
            <a:r>
              <a:rPr lang="en-US" sz="2800" b="1" dirty="0"/>
              <a:t>Type D </a:t>
            </a:r>
          </a:p>
          <a:p>
            <a:pPr>
              <a:spcBef>
                <a:spcPct val="20000"/>
              </a:spcBef>
              <a:defRPr/>
            </a:pPr>
            <a:r>
              <a:rPr lang="en-US" sz="2800" b="1" dirty="0" smtClean="0">
                <a:solidFill>
                  <a:schemeClr val="accent6">
                    <a:lumMod val="75000"/>
                  </a:schemeClr>
                </a:solidFill>
              </a:rPr>
              <a:t>Derivative</a:t>
            </a:r>
          </a:p>
          <a:p>
            <a:pPr>
              <a:spcBef>
                <a:spcPct val="20000"/>
              </a:spcBef>
              <a:defRPr/>
            </a:pPr>
            <a:r>
              <a:rPr lang="en-US" sz="2800" b="1" dirty="0" smtClean="0">
                <a:solidFill>
                  <a:schemeClr val="accent6">
                    <a:lumMod val="75000"/>
                  </a:schemeClr>
                </a:solidFill>
              </a:rPr>
              <a:t>Update</a:t>
            </a:r>
            <a:endParaRPr lang="en-US" sz="2800" dirty="0"/>
          </a:p>
        </p:txBody>
      </p:sp>
    </p:spTree>
    <p:extLst>
      <p:ext uri="{BB962C8B-B14F-4D97-AF65-F5344CB8AC3E}">
        <p14:creationId xmlns:p14="http://schemas.microsoft.com/office/powerpoint/2010/main" val="12819142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dirty="0" smtClean="0"/>
              <a:t>Proposed Types</a:t>
            </a:r>
          </a:p>
        </p:txBody>
      </p:sp>
      <p:sp>
        <p:nvSpPr>
          <p:cNvPr id="4099" name="Rectangle 3"/>
          <p:cNvSpPr>
            <a:spLocks noGrp="1" noChangeArrowheads="1"/>
          </p:cNvSpPr>
          <p:nvPr>
            <p:ph type="body" idx="1"/>
          </p:nvPr>
        </p:nvSpPr>
        <p:spPr>
          <a:xfrm>
            <a:off x="457200" y="1200151"/>
            <a:ext cx="8229600" cy="3838574"/>
          </a:xfrm>
        </p:spPr>
        <p:txBody>
          <a:bodyPr>
            <a:normAutofit/>
          </a:bodyPr>
          <a:lstStyle/>
          <a:p>
            <a:pPr eaLnBrk="1" hangingPunct="1">
              <a:lnSpc>
                <a:spcPct val="80000"/>
              </a:lnSpc>
            </a:pPr>
            <a:r>
              <a:rPr lang="en-US" altLang="ja-JP" sz="2000" b="1" dirty="0" smtClean="0">
                <a:solidFill>
                  <a:schemeClr val="accent2">
                    <a:lumMod val="75000"/>
                  </a:schemeClr>
                </a:solidFill>
                <a:latin typeface="+mn-lt"/>
                <a:ea typeface="ＭＳ Ｐゴシック" charset="-128"/>
              </a:rPr>
              <a:t>Type A Certification</a:t>
            </a:r>
            <a:r>
              <a:rPr lang="en-US" altLang="ja-JP" sz="2000" dirty="0" smtClean="0">
                <a:solidFill>
                  <a:schemeClr val="accent2">
                    <a:lumMod val="75000"/>
                  </a:schemeClr>
                </a:solidFill>
                <a:latin typeface="+mn-lt"/>
                <a:ea typeface="ＭＳ Ｐゴシック" charset="-128"/>
              </a:rPr>
              <a:t> </a:t>
            </a:r>
            <a:r>
              <a:rPr lang="en-US" altLang="ja-JP" sz="1800" dirty="0" smtClean="0">
                <a:latin typeface="+mn-lt"/>
                <a:ea typeface="ＭＳ Ｐゴシック" charset="-128"/>
              </a:rPr>
              <a:t>is for New Products that have not gone through certification before. This is the most extensive certification procedure. The device must run through all the tests prescribed by the Certification process.</a:t>
            </a:r>
          </a:p>
          <a:p>
            <a:pPr lvl="1">
              <a:lnSpc>
                <a:spcPct val="80000"/>
              </a:lnSpc>
            </a:pPr>
            <a:r>
              <a:rPr lang="en-US" altLang="ja-JP" sz="1400" dirty="0" smtClean="0">
                <a:latin typeface="+mn-lt"/>
                <a:ea typeface="ＭＳ Ｐゴシック" charset="-128"/>
              </a:rPr>
              <a:t>Devices that have been previously certified but have changes or additions not listed in the Allowed </a:t>
            </a:r>
            <a:r>
              <a:rPr lang="en-US" altLang="ja-JP" sz="1400" dirty="0">
                <a:latin typeface="+mn-lt"/>
                <a:ea typeface="ＭＳ Ｐゴシック" charset="-128"/>
              </a:rPr>
              <a:t>M</a:t>
            </a:r>
            <a:r>
              <a:rPr lang="en-US" altLang="ja-JP" sz="1400" dirty="0" smtClean="0">
                <a:latin typeface="+mn-lt"/>
                <a:ea typeface="ＭＳ Ｐゴシック" charset="-128"/>
              </a:rPr>
              <a:t>odifications List are considered new products, even if the product was derived from a pre-existing certified product. </a:t>
            </a:r>
          </a:p>
          <a:p>
            <a:pPr eaLnBrk="1" hangingPunct="1">
              <a:lnSpc>
                <a:spcPct val="80000"/>
              </a:lnSpc>
            </a:pPr>
            <a:endParaRPr lang="en-US" altLang="ja-JP" sz="1800" b="1" dirty="0" smtClean="0">
              <a:latin typeface="+mn-lt"/>
              <a:ea typeface="ＭＳ Ｐゴシック" charset="-128"/>
            </a:endParaRPr>
          </a:p>
          <a:p>
            <a:pPr eaLnBrk="1" hangingPunct="1">
              <a:lnSpc>
                <a:spcPct val="80000"/>
              </a:lnSpc>
            </a:pPr>
            <a:r>
              <a:rPr lang="en-US" altLang="ja-JP" sz="2000" b="1" dirty="0" smtClean="0">
                <a:solidFill>
                  <a:schemeClr val="accent2">
                    <a:lumMod val="75000"/>
                  </a:schemeClr>
                </a:solidFill>
                <a:latin typeface="+mn-lt"/>
                <a:ea typeface="ＭＳ Ｐゴシック" charset="-128"/>
              </a:rPr>
              <a:t>Type </a:t>
            </a:r>
            <a:r>
              <a:rPr lang="en-US" altLang="ja-JP" sz="2000" b="1" dirty="0">
                <a:solidFill>
                  <a:schemeClr val="accent2">
                    <a:lumMod val="75000"/>
                  </a:schemeClr>
                </a:solidFill>
                <a:latin typeface="+mn-lt"/>
                <a:ea typeface="ＭＳ Ｐゴシック" charset="-128"/>
              </a:rPr>
              <a:t>D</a:t>
            </a:r>
            <a:r>
              <a:rPr lang="en-US" altLang="ja-JP" sz="2000" b="1" dirty="0" smtClean="0">
                <a:solidFill>
                  <a:schemeClr val="accent2">
                    <a:lumMod val="75000"/>
                  </a:schemeClr>
                </a:solidFill>
                <a:latin typeface="+mn-lt"/>
                <a:ea typeface="ＭＳ Ｐゴシック" charset="-128"/>
              </a:rPr>
              <a:t> Certification</a:t>
            </a:r>
            <a:r>
              <a:rPr lang="en-US" altLang="ja-JP" sz="2000" dirty="0" smtClean="0">
                <a:solidFill>
                  <a:schemeClr val="accent2">
                    <a:lumMod val="75000"/>
                  </a:schemeClr>
                </a:solidFill>
                <a:latin typeface="+mn-lt"/>
                <a:ea typeface="ＭＳ Ｐゴシック" charset="-128"/>
              </a:rPr>
              <a:t> </a:t>
            </a:r>
            <a:r>
              <a:rPr lang="en-US" altLang="ja-JP" sz="2000" dirty="0" smtClean="0">
                <a:latin typeface="+mn-lt"/>
                <a:ea typeface="ＭＳ Ｐゴシック" charset="-128"/>
              </a:rPr>
              <a:t>is for products with an existing Type A certification that have undergone a modification to a feature listed in the </a:t>
            </a:r>
            <a:r>
              <a:rPr lang="en-US" altLang="ja-JP" sz="2000" dirty="0">
                <a:latin typeface="+mn-lt"/>
                <a:ea typeface="ＭＳ Ｐゴシック" charset="-128"/>
              </a:rPr>
              <a:t>A</a:t>
            </a:r>
            <a:r>
              <a:rPr lang="en-US" altLang="ja-JP" sz="2000" dirty="0" smtClean="0">
                <a:latin typeface="+mn-lt"/>
                <a:ea typeface="ＭＳ Ｐゴシック" charset="-128"/>
              </a:rPr>
              <a:t>llowed </a:t>
            </a:r>
            <a:r>
              <a:rPr lang="en-US" altLang="ja-JP" sz="2000" dirty="0">
                <a:latin typeface="+mn-lt"/>
                <a:ea typeface="ＭＳ Ｐゴシック" charset="-128"/>
              </a:rPr>
              <a:t>M</a:t>
            </a:r>
            <a:r>
              <a:rPr lang="en-US" altLang="ja-JP" sz="2000" dirty="0" smtClean="0">
                <a:latin typeface="+mn-lt"/>
                <a:ea typeface="ＭＳ Ｐゴシック" charset="-128"/>
              </a:rPr>
              <a:t>odifications </a:t>
            </a:r>
            <a:r>
              <a:rPr lang="en-US" altLang="ja-JP" sz="2000" dirty="0" smtClean="0">
                <a:latin typeface="+mn-lt"/>
                <a:ea typeface="ＭＳ Ｐゴシック" charset="-128"/>
              </a:rPr>
              <a:t>List (memory size, User Interface,…)</a:t>
            </a:r>
            <a:endParaRPr lang="en-US" altLang="ja-JP" sz="2000" dirty="0" smtClean="0">
              <a:latin typeface="+mn-lt"/>
              <a:ea typeface="ＭＳ Ｐゴシック" charset="-128"/>
            </a:endParaRPr>
          </a:p>
          <a:p>
            <a:pPr eaLnBrk="1" hangingPunct="1">
              <a:lnSpc>
                <a:spcPct val="80000"/>
              </a:lnSpc>
            </a:pPr>
            <a:endParaRPr lang="en-US" altLang="ja-JP" sz="2000" dirty="0" smtClean="0">
              <a:latin typeface="+mn-lt"/>
              <a:ea typeface="ＭＳ Ｐゴシック" charset="-128"/>
            </a:endParaRPr>
          </a:p>
          <a:p>
            <a:pPr eaLnBrk="1" hangingPunct="1">
              <a:lnSpc>
                <a:spcPct val="80000"/>
              </a:lnSpc>
            </a:pPr>
            <a:r>
              <a:rPr lang="en-US" altLang="ja-JP" sz="2000" b="1" dirty="0" smtClean="0">
                <a:solidFill>
                  <a:schemeClr val="accent2">
                    <a:lumMod val="75000"/>
                  </a:schemeClr>
                </a:solidFill>
                <a:latin typeface="+mn-lt"/>
                <a:ea typeface="ＭＳ Ｐゴシック" charset="-128"/>
              </a:rPr>
              <a:t>Type </a:t>
            </a:r>
            <a:r>
              <a:rPr lang="en-US" altLang="ja-JP" sz="2000" b="1" dirty="0">
                <a:solidFill>
                  <a:schemeClr val="accent2">
                    <a:lumMod val="75000"/>
                  </a:schemeClr>
                </a:solidFill>
                <a:latin typeface="+mn-lt"/>
                <a:ea typeface="ＭＳ Ｐゴシック" charset="-128"/>
              </a:rPr>
              <a:t>O</a:t>
            </a:r>
            <a:r>
              <a:rPr lang="en-US" altLang="ja-JP" sz="2000" b="1" dirty="0" smtClean="0">
                <a:solidFill>
                  <a:schemeClr val="accent2">
                    <a:lumMod val="75000"/>
                  </a:schemeClr>
                </a:solidFill>
                <a:latin typeface="+mn-lt"/>
                <a:ea typeface="ＭＳ Ｐゴシック" charset="-128"/>
              </a:rPr>
              <a:t> Certification</a:t>
            </a:r>
            <a:r>
              <a:rPr lang="en-US" altLang="ja-JP" sz="2000" dirty="0" smtClean="0">
                <a:solidFill>
                  <a:schemeClr val="accent2">
                    <a:lumMod val="75000"/>
                  </a:schemeClr>
                </a:solidFill>
                <a:latin typeface="+mn-lt"/>
                <a:ea typeface="ＭＳ Ｐゴシック" charset="-128"/>
              </a:rPr>
              <a:t> </a:t>
            </a:r>
            <a:r>
              <a:rPr lang="en-US" altLang="ja-JP" sz="2000" dirty="0" smtClean="0">
                <a:latin typeface="+mn-lt"/>
                <a:ea typeface="ＭＳ Ｐゴシック" charset="-128"/>
              </a:rPr>
              <a:t>is for products that have an existing Type A certification under the name of another company. Type </a:t>
            </a:r>
            <a:r>
              <a:rPr lang="en-US" altLang="ja-JP" sz="2000" dirty="0" smtClean="0">
                <a:latin typeface="+mn-lt"/>
                <a:ea typeface="ＭＳ Ｐゴシック" charset="-128"/>
              </a:rPr>
              <a:t>O </a:t>
            </a:r>
            <a:r>
              <a:rPr lang="en-US" altLang="ja-JP" sz="2000" dirty="0" smtClean="0">
                <a:latin typeface="+mn-lt"/>
                <a:ea typeface="ＭＳ Ｐゴシック" charset="-128"/>
              </a:rPr>
              <a:t>certification allows vendors to use products from an OEM who has gone through certification and still use the </a:t>
            </a:r>
            <a:r>
              <a:rPr lang="en-US" altLang="ja-JP" sz="2000" dirty="0" err="1" smtClean="0">
                <a:latin typeface="+mn-lt"/>
                <a:ea typeface="ＭＳ Ｐゴシック" charset="-128"/>
              </a:rPr>
              <a:t>AllSeen</a:t>
            </a:r>
            <a:r>
              <a:rPr lang="en-US" altLang="ja-JP" sz="2000" dirty="0" smtClean="0">
                <a:latin typeface="+mn-lt"/>
                <a:ea typeface="ＭＳ Ｐゴシック" charset="-128"/>
              </a:rPr>
              <a:t> logo. </a:t>
            </a:r>
            <a:endParaRPr lang="en-US" altLang="en-US" sz="2000" dirty="0" smtClean="0">
              <a:latin typeface="+mn-lt"/>
            </a:endParaRPr>
          </a:p>
        </p:txBody>
      </p:sp>
    </p:spTree>
    <p:extLst>
      <p:ext uri="{BB962C8B-B14F-4D97-AF65-F5344CB8AC3E}">
        <p14:creationId xmlns:p14="http://schemas.microsoft.com/office/powerpoint/2010/main" val="1236444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smtClean="0"/>
              <a:t>Type A</a:t>
            </a:r>
          </a:p>
        </p:txBody>
      </p:sp>
      <p:sp>
        <p:nvSpPr>
          <p:cNvPr id="5123" name="Rectangle 3"/>
          <p:cNvSpPr>
            <a:spLocks noGrp="1" noChangeArrowheads="1"/>
          </p:cNvSpPr>
          <p:nvPr>
            <p:ph type="body" idx="1"/>
          </p:nvPr>
        </p:nvSpPr>
        <p:spPr/>
        <p:txBody>
          <a:bodyPr/>
          <a:lstStyle/>
          <a:p>
            <a:pPr eaLnBrk="1" hangingPunct="1"/>
            <a:r>
              <a:rPr lang="en-US" altLang="en-US" dirty="0" smtClean="0"/>
              <a:t>OEM  submits </a:t>
            </a:r>
            <a:r>
              <a:rPr lang="en-US" altLang="en-US" dirty="0" smtClean="0"/>
              <a:t>a </a:t>
            </a:r>
            <a:r>
              <a:rPr lang="en-US" altLang="en-US" dirty="0" smtClean="0"/>
              <a:t>certification application with the supported features. </a:t>
            </a:r>
          </a:p>
          <a:p>
            <a:pPr eaLnBrk="1" hangingPunct="1"/>
            <a:r>
              <a:rPr lang="en-US" altLang="en-US" dirty="0" smtClean="0"/>
              <a:t>Device must complete all the Compliance Testing </a:t>
            </a:r>
            <a:r>
              <a:rPr lang="en-US" altLang="en-US" dirty="0" smtClean="0"/>
              <a:t>(self-certification, authorized </a:t>
            </a:r>
            <a:r>
              <a:rPr lang="en-US" altLang="en-US" dirty="0" smtClean="0"/>
              <a:t>lab).</a:t>
            </a:r>
          </a:p>
        </p:txBody>
      </p:sp>
    </p:spTree>
    <p:extLst>
      <p:ext uri="{BB962C8B-B14F-4D97-AF65-F5344CB8AC3E}">
        <p14:creationId xmlns:p14="http://schemas.microsoft.com/office/powerpoint/2010/main" val="32004681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dirty="0" smtClean="0"/>
              <a:t>Type D</a:t>
            </a:r>
          </a:p>
        </p:txBody>
      </p:sp>
      <p:sp>
        <p:nvSpPr>
          <p:cNvPr id="6147" name="Rectangle 3"/>
          <p:cNvSpPr>
            <a:spLocks noGrp="1" noChangeArrowheads="1"/>
          </p:cNvSpPr>
          <p:nvPr>
            <p:ph type="body" idx="1"/>
          </p:nvPr>
        </p:nvSpPr>
        <p:spPr/>
        <p:txBody>
          <a:bodyPr>
            <a:normAutofit fontScale="92500"/>
          </a:bodyPr>
          <a:lstStyle/>
          <a:p>
            <a:pPr eaLnBrk="1" hangingPunct="1">
              <a:lnSpc>
                <a:spcPct val="90000"/>
              </a:lnSpc>
            </a:pPr>
            <a:r>
              <a:rPr lang="en-US" altLang="en-US" sz="2400" dirty="0" smtClean="0"/>
              <a:t>OEM submits a certification application with the supported features. </a:t>
            </a:r>
          </a:p>
          <a:p>
            <a:pPr lvl="1" eaLnBrk="1" hangingPunct="1">
              <a:lnSpc>
                <a:spcPct val="90000"/>
              </a:lnSpc>
            </a:pPr>
            <a:r>
              <a:rPr lang="en-US" altLang="en-US" sz="2000" dirty="0" smtClean="0"/>
              <a:t>Application must indicates which Type A certified device this derives from. </a:t>
            </a:r>
          </a:p>
          <a:p>
            <a:pPr eaLnBrk="1" hangingPunct="1">
              <a:lnSpc>
                <a:spcPct val="90000"/>
              </a:lnSpc>
            </a:pPr>
            <a:r>
              <a:rPr lang="en-US" altLang="en-US" sz="2400" dirty="0" smtClean="0"/>
              <a:t>Test administrator will check the </a:t>
            </a:r>
            <a:r>
              <a:rPr lang="en-US" altLang="en-US" sz="2400" dirty="0"/>
              <a:t>A</a:t>
            </a:r>
            <a:r>
              <a:rPr lang="en-US" altLang="en-US" sz="2400" dirty="0" smtClean="0"/>
              <a:t>llowed Modifications List to make sure the modifications are acceptable for type D.</a:t>
            </a:r>
          </a:p>
          <a:p>
            <a:pPr eaLnBrk="1" hangingPunct="1">
              <a:lnSpc>
                <a:spcPct val="90000"/>
              </a:lnSpc>
            </a:pPr>
            <a:r>
              <a:rPr lang="en-US" altLang="en-US" sz="2400" dirty="0" smtClean="0">
                <a:solidFill>
                  <a:schemeClr val="accent2">
                    <a:lumMod val="75000"/>
                  </a:schemeClr>
                </a:solidFill>
              </a:rPr>
              <a:t>Questions:</a:t>
            </a:r>
          </a:p>
          <a:p>
            <a:pPr lvl="1">
              <a:lnSpc>
                <a:spcPct val="90000"/>
              </a:lnSpc>
            </a:pPr>
            <a:r>
              <a:rPr lang="en-US" altLang="en-US" sz="1600" dirty="0" smtClean="0">
                <a:solidFill>
                  <a:schemeClr val="accent2">
                    <a:lumMod val="75000"/>
                  </a:schemeClr>
                </a:solidFill>
              </a:rPr>
              <a:t>Do </a:t>
            </a:r>
            <a:r>
              <a:rPr lang="en-US" altLang="en-US" sz="1600" dirty="0" smtClean="0">
                <a:solidFill>
                  <a:schemeClr val="accent2">
                    <a:lumMod val="75000"/>
                  </a:schemeClr>
                </a:solidFill>
              </a:rPr>
              <a:t>we do an abbreviated set of tests? (for instance random sample of compliance tests.)</a:t>
            </a:r>
          </a:p>
          <a:p>
            <a:pPr lvl="1">
              <a:lnSpc>
                <a:spcPct val="90000"/>
              </a:lnSpc>
            </a:pPr>
            <a:r>
              <a:rPr lang="en-US" altLang="en-US" sz="1600" dirty="0" smtClean="0">
                <a:solidFill>
                  <a:schemeClr val="accent2">
                    <a:lumMod val="75000"/>
                  </a:schemeClr>
                </a:solidFill>
              </a:rPr>
              <a:t>Do we let the vendor do self certification? (run the tool in their lab and submit the report)</a:t>
            </a:r>
          </a:p>
          <a:p>
            <a:pPr eaLnBrk="1" hangingPunct="1">
              <a:lnSpc>
                <a:spcPct val="90000"/>
              </a:lnSpc>
            </a:pPr>
            <a:endParaRPr lang="en-US" altLang="en-US" sz="2400" dirty="0" smtClean="0"/>
          </a:p>
        </p:txBody>
      </p:sp>
    </p:spTree>
    <p:extLst>
      <p:ext uri="{BB962C8B-B14F-4D97-AF65-F5344CB8AC3E}">
        <p14:creationId xmlns:p14="http://schemas.microsoft.com/office/powerpoint/2010/main" val="40053603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Antitrust Compliance Notice</a:t>
            </a:r>
            <a:endParaRPr lang="en-US" dirty="0"/>
          </a:p>
        </p:txBody>
      </p:sp>
      <p:sp>
        <p:nvSpPr>
          <p:cNvPr id="3" name="Text Placeholder 2"/>
          <p:cNvSpPr>
            <a:spLocks noGrp="1"/>
          </p:cNvSpPr>
          <p:nvPr>
            <p:ph type="body" idx="1"/>
          </p:nvPr>
        </p:nvSpPr>
        <p:spPr/>
        <p:txBody>
          <a:bodyPr>
            <a:normAutofit fontScale="92500" lnSpcReduction="10000"/>
          </a:bodyPr>
          <a:lstStyle/>
          <a:p>
            <a:r>
              <a:rPr lang="en-US" sz="1800" dirty="0"/>
              <a:t>AllSeen Alliance meetings involve participation by industry competitors, and it is the intention of AllSeen Alliance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  </a:t>
            </a:r>
          </a:p>
          <a:p>
            <a:endParaRPr lang="en-US" sz="1800" dirty="0"/>
          </a:p>
          <a:p>
            <a:r>
              <a:rPr lang="en-US" sz="1800" dirty="0"/>
              <a:t>Examples of types of actions that are prohibited at AllSeen Alliance meetings and in connection with AllSeen Alliance activities are described in the AllSeen Alliance Antitrust Policy. If you have questions about these matters, please contact your company counsel, or if you are a member of AllSeen Alliance, feel free to contact Lee </a:t>
            </a:r>
            <a:r>
              <a:rPr lang="en-US" sz="1800" dirty="0" err="1"/>
              <a:t>Gesmer</a:t>
            </a:r>
            <a:r>
              <a:rPr lang="en-US" sz="1800" dirty="0"/>
              <a:t> or Andrew </a:t>
            </a:r>
            <a:r>
              <a:rPr lang="en-US" sz="1800" dirty="0" err="1"/>
              <a:t>Updegrove</a:t>
            </a:r>
            <a:r>
              <a:rPr lang="en-US" sz="1800" dirty="0"/>
              <a:t>, of the firm of </a:t>
            </a:r>
            <a:r>
              <a:rPr lang="en-US" sz="1800" dirty="0" err="1"/>
              <a:t>Gesmer</a:t>
            </a:r>
            <a:r>
              <a:rPr lang="en-US" sz="1800" dirty="0"/>
              <a:t> </a:t>
            </a:r>
            <a:r>
              <a:rPr lang="en-US" sz="1800" dirty="0" err="1"/>
              <a:t>Updegrove</a:t>
            </a:r>
            <a:r>
              <a:rPr lang="en-US" sz="1800" dirty="0"/>
              <a:t> LLP, which provides legal counsel to AllSeen Alliance.</a:t>
            </a:r>
          </a:p>
          <a:p>
            <a:endParaRPr lang="en-US" sz="1800" dirty="0"/>
          </a:p>
        </p:txBody>
      </p:sp>
      <p:sp>
        <p:nvSpPr>
          <p:cNvPr id="4" name="Date Placeholder 3"/>
          <p:cNvSpPr>
            <a:spLocks noGrp="1"/>
          </p:cNvSpPr>
          <p:nvPr>
            <p:ph type="dt" idx="10"/>
          </p:nvPr>
        </p:nvSpPr>
        <p:spPr/>
        <p:txBody>
          <a:bodyPr/>
          <a:lstStyle/>
          <a:p>
            <a:r>
              <a:rPr lang="en-US" smtClean="0"/>
              <a:t>7 January 2014</a:t>
            </a:r>
            <a:endParaRPr lang="en-US"/>
          </a:p>
        </p:txBody>
      </p:sp>
      <p:sp>
        <p:nvSpPr>
          <p:cNvPr id="5" name="Footer Placeholder 4"/>
          <p:cNvSpPr>
            <a:spLocks noGrp="1"/>
          </p:cNvSpPr>
          <p:nvPr>
            <p:ph type="ftr" idx="11"/>
          </p:nvPr>
        </p:nvSpPr>
        <p:spPr/>
        <p:txBody>
          <a:bodyPr/>
          <a:lstStyle/>
          <a:p>
            <a:r>
              <a:rPr lang="en-US" smtClean="0"/>
              <a:t>AllSeen Alliance Confidential</a:t>
            </a:r>
            <a:endParaRPr lang="en-US"/>
          </a:p>
        </p:txBody>
      </p:sp>
      <p:sp>
        <p:nvSpPr>
          <p:cNvPr id="6" name="Slide Number Placeholder 5"/>
          <p:cNvSpPr>
            <a:spLocks noGrp="1"/>
          </p:cNvSpPr>
          <p:nvPr>
            <p:ph type="sldNum" sz="quarter" idx="4294967295"/>
          </p:nvPr>
        </p:nvSpPr>
        <p:spPr>
          <a:xfrm>
            <a:off x="6553200" y="4767263"/>
            <a:ext cx="2133600" cy="273844"/>
          </a:xfrm>
          <a:prstGeom prst="rect">
            <a:avLst/>
          </a:prstGeom>
        </p:spPr>
        <p:txBody>
          <a:bodyPr/>
          <a:lstStyle/>
          <a:p>
            <a:fld id="{F643D236-BE8D-984D-8AA2-FB20CCD9AE6B}" type="slidenum">
              <a:rPr lang="en-US" smtClean="0"/>
              <a:t>2</a:t>
            </a:fld>
            <a:endParaRPr lang="en-US" dirty="0"/>
          </a:p>
        </p:txBody>
      </p:sp>
    </p:spTree>
    <p:extLst>
      <p:ext uri="{BB962C8B-B14F-4D97-AF65-F5344CB8AC3E}">
        <p14:creationId xmlns:p14="http://schemas.microsoft.com/office/powerpoint/2010/main" val="59376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dirty="0" smtClean="0"/>
              <a:t>Type O</a:t>
            </a:r>
          </a:p>
        </p:txBody>
      </p:sp>
      <p:sp>
        <p:nvSpPr>
          <p:cNvPr id="8195" name="Rectangle 3"/>
          <p:cNvSpPr>
            <a:spLocks noGrp="1" noChangeArrowheads="1"/>
          </p:cNvSpPr>
          <p:nvPr>
            <p:ph type="body" idx="1"/>
          </p:nvPr>
        </p:nvSpPr>
        <p:spPr/>
        <p:txBody>
          <a:bodyPr>
            <a:normAutofit lnSpcReduction="10000"/>
          </a:bodyPr>
          <a:lstStyle/>
          <a:p>
            <a:pPr eaLnBrk="1" hangingPunct="1"/>
            <a:r>
              <a:rPr lang="en-US" altLang="en-US" sz="2800" dirty="0" smtClean="0"/>
              <a:t>OEM submits a </a:t>
            </a:r>
            <a:r>
              <a:rPr lang="en-US" altLang="en-US" dirty="0" smtClean="0"/>
              <a:t>certification</a:t>
            </a:r>
            <a:r>
              <a:rPr lang="en-US" altLang="en-US" sz="2800" dirty="0" smtClean="0"/>
              <a:t> application of a re-branded Type A or D certified product.</a:t>
            </a:r>
          </a:p>
          <a:p>
            <a:pPr eaLnBrk="1" hangingPunct="1"/>
            <a:r>
              <a:rPr lang="en-US" altLang="en-US" sz="2800" dirty="0" smtClean="0"/>
              <a:t>Do we want this type of certification?</a:t>
            </a:r>
          </a:p>
          <a:p>
            <a:pPr lvl="1" eaLnBrk="1" hangingPunct="1"/>
            <a:r>
              <a:rPr lang="en-US" altLang="en-US" sz="2400" dirty="0" smtClean="0">
                <a:solidFill>
                  <a:schemeClr val="accent2">
                    <a:lumMod val="75000"/>
                  </a:schemeClr>
                </a:solidFill>
              </a:rPr>
              <a:t>Pros: Track legitimate users of the brand, additional source of revenue, promotes membership in </a:t>
            </a:r>
            <a:r>
              <a:rPr lang="en-US" altLang="en-US" sz="2400" dirty="0" err="1" smtClean="0">
                <a:solidFill>
                  <a:schemeClr val="accent2">
                    <a:lumMod val="75000"/>
                  </a:schemeClr>
                </a:solidFill>
              </a:rPr>
              <a:t>AllSeen</a:t>
            </a:r>
            <a:r>
              <a:rPr lang="en-US" altLang="en-US" sz="2400" dirty="0" smtClean="0">
                <a:solidFill>
                  <a:schemeClr val="accent2">
                    <a:lumMod val="75000"/>
                  </a:schemeClr>
                </a:solidFill>
              </a:rPr>
              <a:t> Alliance. </a:t>
            </a:r>
          </a:p>
          <a:p>
            <a:pPr lvl="1" eaLnBrk="1" hangingPunct="1"/>
            <a:r>
              <a:rPr lang="en-US" altLang="en-US" sz="2400" dirty="0" smtClean="0">
                <a:solidFill>
                  <a:schemeClr val="accent2">
                    <a:lumMod val="75000"/>
                  </a:schemeClr>
                </a:solidFill>
              </a:rPr>
              <a:t>Cons: Adds complexity and cost to re-sellers using the logo. </a:t>
            </a:r>
          </a:p>
          <a:p>
            <a:pPr eaLnBrk="1" hangingPunct="1">
              <a:buFontTx/>
              <a:buNone/>
            </a:pPr>
            <a:endParaRPr lang="en-US" altLang="en-US" sz="2800" dirty="0" smtClean="0"/>
          </a:p>
        </p:txBody>
      </p:sp>
    </p:spTree>
    <p:extLst>
      <p:ext uri="{BB962C8B-B14F-4D97-AF65-F5344CB8AC3E}">
        <p14:creationId xmlns:p14="http://schemas.microsoft.com/office/powerpoint/2010/main" val="4607340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n-US" sz="3600" smtClean="0"/>
              <a:t>General Questions for Discussion</a:t>
            </a:r>
          </a:p>
        </p:txBody>
      </p:sp>
      <p:sp>
        <p:nvSpPr>
          <p:cNvPr id="9219" name="Content Placeholder 2"/>
          <p:cNvSpPr>
            <a:spLocks noGrp="1"/>
          </p:cNvSpPr>
          <p:nvPr>
            <p:ph idx="1"/>
          </p:nvPr>
        </p:nvSpPr>
        <p:spPr/>
        <p:txBody>
          <a:bodyPr/>
          <a:lstStyle/>
          <a:p>
            <a:pPr eaLnBrk="1" hangingPunct="1"/>
            <a:r>
              <a:rPr lang="en-US" altLang="en-US" dirty="0" smtClean="0">
                <a:solidFill>
                  <a:schemeClr val="accent2">
                    <a:lumMod val="75000"/>
                  </a:schemeClr>
                </a:solidFill>
              </a:rPr>
              <a:t>Are these three types of certification acceptable? </a:t>
            </a:r>
          </a:p>
          <a:p>
            <a:pPr eaLnBrk="1" hangingPunct="1"/>
            <a:r>
              <a:rPr lang="en-US" altLang="en-US" dirty="0" smtClean="0">
                <a:solidFill>
                  <a:schemeClr val="accent2">
                    <a:lumMod val="75000"/>
                  </a:schemeClr>
                </a:solidFill>
              </a:rPr>
              <a:t>What </a:t>
            </a:r>
            <a:r>
              <a:rPr lang="en-US" altLang="en-US" dirty="0" smtClean="0">
                <a:solidFill>
                  <a:schemeClr val="accent2">
                    <a:lumMod val="75000"/>
                  </a:schemeClr>
                </a:solidFill>
              </a:rPr>
              <a:t>kind </a:t>
            </a:r>
            <a:r>
              <a:rPr lang="en-US" altLang="en-US" dirty="0" smtClean="0">
                <a:solidFill>
                  <a:schemeClr val="accent2">
                    <a:lumMod val="75000"/>
                  </a:schemeClr>
                </a:solidFill>
              </a:rPr>
              <a:t>of </a:t>
            </a:r>
            <a:r>
              <a:rPr lang="en-US" altLang="en-US" dirty="0" smtClean="0">
                <a:solidFill>
                  <a:schemeClr val="accent2">
                    <a:lumMod val="75000"/>
                  </a:schemeClr>
                </a:solidFill>
              </a:rPr>
              <a:t>testing </a:t>
            </a:r>
            <a:r>
              <a:rPr lang="en-US" altLang="en-US" dirty="0" smtClean="0">
                <a:solidFill>
                  <a:schemeClr val="accent2">
                    <a:lumMod val="75000"/>
                  </a:schemeClr>
                </a:solidFill>
              </a:rPr>
              <a:t>should be done for each type?</a:t>
            </a:r>
          </a:p>
        </p:txBody>
      </p:sp>
    </p:spTree>
    <p:extLst>
      <p:ext uri="{BB962C8B-B14F-4D97-AF65-F5344CB8AC3E}">
        <p14:creationId xmlns:p14="http://schemas.microsoft.com/office/powerpoint/2010/main" val="232338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2180035"/>
            <a:ext cx="7772400" cy="1021556"/>
          </a:xfrm>
        </p:spPr>
        <p:txBody>
          <a:bodyPr/>
          <a:lstStyle/>
          <a:p>
            <a:r>
              <a:rPr lang="en-US" dirty="0" smtClean="0"/>
              <a:t>Versioning</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8189D6DB-0117-104E-A321-2F94E21D3259}" type="slidenum">
              <a:rPr lang="en-US" smtClean="0"/>
              <a:t>22</a:t>
            </a:fld>
            <a:endParaRPr lang="en-US"/>
          </a:p>
        </p:txBody>
      </p:sp>
      <p:sp>
        <p:nvSpPr>
          <p:cNvPr id="5" name="Date Placeholder 4"/>
          <p:cNvSpPr>
            <a:spLocks noGrp="1"/>
          </p:cNvSpPr>
          <p:nvPr>
            <p:ph type="dt" sz="half" idx="10"/>
          </p:nvPr>
        </p:nvSpPr>
        <p:spPr/>
        <p:txBody>
          <a:bodyPr/>
          <a:lstStyle/>
          <a:p>
            <a:fld id="{9B1F1E12-B82B-420A-BB5A-E8454133424F}" type="datetime1">
              <a:rPr lang="en-US" smtClean="0"/>
              <a:t>3/19/2014</a:t>
            </a:fld>
            <a:endParaRPr lang="en-US"/>
          </a:p>
        </p:txBody>
      </p:sp>
    </p:spTree>
    <p:extLst>
      <p:ext uri="{BB962C8B-B14F-4D97-AF65-F5344CB8AC3E}">
        <p14:creationId xmlns:p14="http://schemas.microsoft.com/office/powerpoint/2010/main" val="28225181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3" y="462048"/>
            <a:ext cx="8574733" cy="561702"/>
          </a:xfrm>
        </p:spPr>
        <p:txBody>
          <a:bodyPr/>
          <a:lstStyle/>
          <a:p>
            <a:r>
              <a:rPr lang="en-US" dirty="0" smtClean="0"/>
              <a:t>Modifications and Revisions</a:t>
            </a:r>
            <a:endParaRPr lang="en-US" dirty="0"/>
          </a:p>
        </p:txBody>
      </p:sp>
      <p:sp>
        <p:nvSpPr>
          <p:cNvPr id="3" name="Rectangle 2"/>
          <p:cNvSpPr/>
          <p:nvPr/>
        </p:nvSpPr>
        <p:spPr>
          <a:xfrm>
            <a:off x="146997" y="945478"/>
            <a:ext cx="7055779" cy="623258"/>
          </a:xfrm>
          <a:prstGeom prst="rect">
            <a:avLst/>
          </a:prstGeom>
        </p:spPr>
        <p:txBody>
          <a:bodyPr wrap="square" lIns="68589" tIns="34295" rIns="68589" bIns="34295">
            <a:spAutoFit/>
          </a:bodyPr>
          <a:lstStyle/>
          <a:p>
            <a:pPr lvl="2"/>
            <a:endParaRPr lang="en-US" dirty="0"/>
          </a:p>
          <a:p>
            <a:pPr lvl="2"/>
            <a:endParaRPr lang="en-US" dirty="0"/>
          </a:p>
        </p:txBody>
      </p:sp>
      <p:sp>
        <p:nvSpPr>
          <p:cNvPr id="4" name="Content Placeholder 1"/>
          <p:cNvSpPr txBox="1">
            <a:spLocks/>
          </p:cNvSpPr>
          <p:nvPr/>
        </p:nvSpPr>
        <p:spPr>
          <a:xfrm>
            <a:off x="146996" y="1025503"/>
            <a:ext cx="8574733" cy="4032272"/>
          </a:xfrm>
          <a:prstGeom prst="rect">
            <a:avLst/>
          </a:prstGeom>
        </p:spPr>
        <p:txBody>
          <a:bodyPr lIns="68589" tIns="34295" rIns="68589" bIns="34295"/>
          <a:lstStyle>
            <a:lvl1pPr marL="342900" indent="-342900" algn="l" defTabSz="914400" rtl="0" eaLnBrk="1" latinLnBrk="0" hangingPunct="1">
              <a:lnSpc>
                <a:spcPct val="95000"/>
              </a:lnSpc>
              <a:spcBef>
                <a:spcPct val="20000"/>
              </a:spcBef>
              <a:buFontTx/>
              <a:buBlip>
                <a:blip r:embed="rId3"/>
              </a:buBlip>
              <a:defRPr lang="en-US" sz="2400" kern="1200" dirty="0" smtClean="0">
                <a:solidFill>
                  <a:prstClr val="black">
                    <a:lumMod val="75000"/>
                    <a:lumOff val="25000"/>
                  </a:prstClr>
                </a:solidFill>
                <a:latin typeface="Qualcomm Office Regular"/>
                <a:ea typeface="+mn-ea"/>
                <a:cs typeface="Arial" pitchFamily="34" charset="0"/>
              </a:defRPr>
            </a:lvl1pPr>
            <a:lvl2pPr marL="742950" indent="-342900" algn="l" defTabSz="914400" rtl="0" eaLnBrk="1" latinLnBrk="0" hangingPunct="1">
              <a:lnSpc>
                <a:spcPct val="95000"/>
              </a:lnSpc>
              <a:spcBef>
                <a:spcPct val="20000"/>
              </a:spcBef>
              <a:buClr>
                <a:schemeClr val="accent5"/>
              </a:buClr>
              <a:buFont typeface="Calibre Regular" pitchFamily="34" charset="0"/>
              <a:buChar char="−"/>
              <a:defRPr lang="en-US" sz="2000" kern="1200" dirty="0" smtClean="0">
                <a:solidFill>
                  <a:prstClr val="black">
                    <a:lumMod val="75000"/>
                    <a:lumOff val="25000"/>
                  </a:prstClr>
                </a:solidFill>
                <a:latin typeface="Qualcomm Office Regular"/>
                <a:ea typeface="+mn-ea"/>
                <a:cs typeface="Arial" pitchFamily="34" charset="0"/>
              </a:defRPr>
            </a:lvl2pPr>
            <a:lvl3pPr marL="1028700" indent="-342900" algn="l" defTabSz="914400" rtl="0" eaLnBrk="1" latinLnBrk="0" hangingPunct="1">
              <a:lnSpc>
                <a:spcPct val="95000"/>
              </a:lnSpc>
              <a:spcBef>
                <a:spcPct val="20000"/>
              </a:spcBef>
              <a:buClr>
                <a:schemeClr val="accent5"/>
              </a:buClr>
              <a:buFont typeface="Calibre Regular" pitchFamily="34" charset="0"/>
              <a:buChar char="−"/>
              <a:defRPr lang="en-US" sz="1800" kern="1200" dirty="0" smtClean="0">
                <a:solidFill>
                  <a:prstClr val="black">
                    <a:lumMod val="75000"/>
                    <a:lumOff val="25000"/>
                  </a:prstClr>
                </a:solidFill>
                <a:latin typeface="Qualcomm Office Regular"/>
                <a:ea typeface="+mn-ea"/>
                <a:cs typeface="Arial" pitchFamily="34" charset="0"/>
              </a:defRPr>
            </a:lvl3pPr>
            <a:lvl4pPr marL="1314450" indent="-342900" algn="l" defTabSz="914400" rtl="0" eaLnBrk="1" latinLnBrk="0" hangingPunct="1">
              <a:lnSpc>
                <a:spcPct val="95000"/>
              </a:lnSpc>
              <a:spcBef>
                <a:spcPct val="20000"/>
              </a:spcBef>
              <a:buClr>
                <a:schemeClr val="accent5"/>
              </a:buClr>
              <a:buFont typeface="Calibre Regular" pitchFamily="34" charset="0"/>
              <a:buChar char="−"/>
              <a:defRPr lang="en-US" sz="1600" kern="1200" dirty="0" smtClean="0">
                <a:solidFill>
                  <a:prstClr val="black">
                    <a:lumMod val="75000"/>
                    <a:lumOff val="25000"/>
                  </a:prstClr>
                </a:solidFill>
                <a:latin typeface="Qualcomm Office Regular"/>
                <a:ea typeface="+mn-ea"/>
                <a:cs typeface="Arial" pitchFamily="34" charset="0"/>
              </a:defRPr>
            </a:lvl4pPr>
            <a:lvl5pPr marL="1600200" indent="-342900" algn="l" defTabSz="914400" rtl="0" eaLnBrk="1" latinLnBrk="0" hangingPunct="1">
              <a:lnSpc>
                <a:spcPct val="95000"/>
              </a:lnSpc>
              <a:spcBef>
                <a:spcPct val="20000"/>
              </a:spcBef>
              <a:buClr>
                <a:schemeClr val="accent5"/>
              </a:buClr>
              <a:buFont typeface="Calibre Regular" pitchFamily="34" charset="0"/>
              <a:buChar char="−"/>
              <a:defRPr lang="en-US" sz="1400" kern="1200" baseline="0" dirty="0" smtClean="0">
                <a:solidFill>
                  <a:prstClr val="black">
                    <a:lumMod val="75000"/>
                    <a:lumOff val="25000"/>
                  </a:prstClr>
                </a:solidFill>
                <a:latin typeface="Qualcomm Regular"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smtClean="0"/>
              <a:t>Modification of Devices</a:t>
            </a:r>
          </a:p>
          <a:p>
            <a:pPr lvl="1"/>
            <a:r>
              <a:rPr lang="en-US" sz="1400" dirty="0" smtClean="0"/>
              <a:t>The certification mark is awarded by  </a:t>
            </a:r>
            <a:r>
              <a:rPr lang="en-US" sz="1400" dirty="0" err="1" smtClean="0"/>
              <a:t>AllJoyn</a:t>
            </a:r>
            <a:r>
              <a:rPr lang="en-US" sz="1400" dirty="0" smtClean="0"/>
              <a:t> </a:t>
            </a:r>
            <a:r>
              <a:rPr lang="en-US" sz="1400" dirty="0"/>
              <a:t>Alliance </a:t>
            </a:r>
            <a:r>
              <a:rPr lang="en-US" sz="1400" dirty="0" smtClean="0"/>
              <a:t>to particular version of the Device</a:t>
            </a:r>
          </a:p>
          <a:p>
            <a:pPr lvl="1"/>
            <a:r>
              <a:rPr lang="en-US" sz="1400" dirty="0" smtClean="0"/>
              <a:t>Any modification to the device will result in a new version</a:t>
            </a:r>
            <a:r>
              <a:rPr lang="en-US" sz="1400" dirty="0" smtClean="0"/>
              <a:t>. (see Types of Certification)</a:t>
            </a:r>
            <a:endParaRPr lang="en-US" sz="1400" dirty="0" smtClean="0"/>
          </a:p>
          <a:p>
            <a:pPr lvl="1"/>
            <a:r>
              <a:rPr lang="en-US" sz="1400" dirty="0" smtClean="0"/>
              <a:t>New version of the device may not require testing in order to be certified</a:t>
            </a:r>
            <a:r>
              <a:rPr lang="en-US" sz="1400" dirty="0" smtClean="0"/>
              <a:t>. (See Types of Certification)</a:t>
            </a:r>
            <a:endParaRPr lang="en-US" sz="1400" dirty="0" smtClean="0"/>
          </a:p>
          <a:p>
            <a:pPr lvl="1"/>
            <a:r>
              <a:rPr lang="en-US" sz="1400" dirty="0" smtClean="0"/>
              <a:t>Changes in the device that affect the AllJoyn Service Frameworks Interface Specs will require testing.</a:t>
            </a:r>
          </a:p>
          <a:p>
            <a:pPr marL="0" indent="0">
              <a:buNone/>
            </a:pPr>
            <a:r>
              <a:rPr lang="en-US" sz="1400" dirty="0" smtClean="0"/>
              <a:t>Revisions to AllJoyn Service Frameworks Interface Specs</a:t>
            </a:r>
          </a:p>
          <a:p>
            <a:pPr lvl="1"/>
            <a:r>
              <a:rPr lang="en-US" sz="1400" dirty="0" err="1" smtClean="0"/>
              <a:t>AllJoyn</a:t>
            </a:r>
            <a:r>
              <a:rPr lang="en-US" sz="1400" dirty="0" smtClean="0"/>
              <a:t> Alliance will  announce major releases.</a:t>
            </a:r>
          </a:p>
          <a:p>
            <a:pPr lvl="1"/>
            <a:r>
              <a:rPr lang="en-US" sz="1400" dirty="0" smtClean="0"/>
              <a:t>Test Cases Specs will be revised to the new Release.</a:t>
            </a:r>
          </a:p>
          <a:p>
            <a:pPr lvl="1"/>
            <a:r>
              <a:rPr lang="en-US" sz="1400" dirty="0" smtClean="0"/>
              <a:t>A grace period will be declared(Alliance Members still can use the old Test Cases Specs) </a:t>
            </a:r>
          </a:p>
          <a:p>
            <a:pPr lvl="1"/>
            <a:r>
              <a:rPr lang="en-US" sz="1400" dirty="0" smtClean="0"/>
              <a:t>After grace period all devices must be tested against latest Test Cases Specs</a:t>
            </a:r>
          </a:p>
          <a:p>
            <a:pPr marL="0" indent="0">
              <a:buNone/>
            </a:pPr>
            <a:r>
              <a:rPr lang="en-US" sz="1400" dirty="0" smtClean="0"/>
              <a:t>Major Revisions Affecting Interoperability</a:t>
            </a:r>
          </a:p>
          <a:p>
            <a:pPr lvl="1"/>
            <a:r>
              <a:rPr lang="en-US" sz="1400" dirty="0" smtClean="0"/>
              <a:t>Alliance mandates the resubmission for certification testing when:</a:t>
            </a:r>
          </a:p>
          <a:p>
            <a:pPr lvl="2"/>
            <a:r>
              <a:rPr lang="en-US" sz="1400" dirty="0" smtClean="0"/>
              <a:t>Serious </a:t>
            </a:r>
            <a:r>
              <a:rPr lang="en-US" sz="1400" dirty="0"/>
              <a:t>deficiency in the </a:t>
            </a:r>
            <a:r>
              <a:rPr lang="en-US" sz="1400" dirty="0" smtClean="0"/>
              <a:t>Test Cases Specs  </a:t>
            </a:r>
            <a:r>
              <a:rPr lang="en-US" sz="1400" dirty="0"/>
              <a:t>or process is uncovered, </a:t>
            </a:r>
            <a:endParaRPr lang="en-US" sz="1400" dirty="0" smtClean="0"/>
          </a:p>
          <a:p>
            <a:pPr lvl="2"/>
            <a:r>
              <a:rPr lang="en-US" sz="1400" dirty="0"/>
              <a:t>I</a:t>
            </a:r>
            <a:r>
              <a:rPr lang="en-US" sz="1400" dirty="0" smtClean="0"/>
              <a:t>nteroperability </a:t>
            </a:r>
            <a:r>
              <a:rPr lang="en-US" sz="1400" dirty="0" smtClean="0"/>
              <a:t>issues</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17294541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8189D6DB-0117-104E-A321-2F94E21D3259}" type="slidenum">
              <a:rPr lang="en-US" smtClean="0"/>
              <a:t>24</a:t>
            </a:fld>
            <a:endParaRPr lang="en-US"/>
          </a:p>
        </p:txBody>
      </p:sp>
      <p:sp>
        <p:nvSpPr>
          <p:cNvPr id="4" name="Title 3"/>
          <p:cNvSpPr>
            <a:spLocks noGrp="1"/>
          </p:cNvSpPr>
          <p:nvPr>
            <p:ph type="ctrTitle"/>
          </p:nvPr>
        </p:nvSpPr>
        <p:spPr/>
        <p:txBody>
          <a:bodyPr/>
          <a:lstStyle/>
          <a:p>
            <a:r>
              <a:rPr lang="en-US" dirty="0"/>
              <a:t>Future Agenda, Action Items Review</a:t>
            </a:r>
          </a:p>
        </p:txBody>
      </p:sp>
      <p:sp>
        <p:nvSpPr>
          <p:cNvPr id="5" name="Date Placeholder 4"/>
          <p:cNvSpPr>
            <a:spLocks noGrp="1"/>
          </p:cNvSpPr>
          <p:nvPr>
            <p:ph type="dt" sz="half" idx="10"/>
          </p:nvPr>
        </p:nvSpPr>
        <p:spPr/>
        <p:txBody>
          <a:bodyPr/>
          <a:lstStyle/>
          <a:p>
            <a:fld id="{DCB111D5-A0F7-457B-8E1C-AB3D659B78BC}" type="datetime1">
              <a:rPr lang="en-US" smtClean="0"/>
              <a:t>3/19/2014</a:t>
            </a:fld>
            <a:endParaRPr lang="en-US"/>
          </a:p>
        </p:txBody>
      </p:sp>
    </p:spTree>
    <p:extLst>
      <p:ext uri="{BB962C8B-B14F-4D97-AF65-F5344CB8AC3E}">
        <p14:creationId xmlns:p14="http://schemas.microsoft.com/office/powerpoint/2010/main" val="6480608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Agendas</a:t>
            </a:r>
          </a:p>
        </p:txBody>
      </p:sp>
      <p:sp>
        <p:nvSpPr>
          <p:cNvPr id="3" name="Slide Number Placeholder 2"/>
          <p:cNvSpPr>
            <a:spLocks noGrp="1"/>
          </p:cNvSpPr>
          <p:nvPr>
            <p:ph type="sldNum" sz="quarter" idx="12"/>
          </p:nvPr>
        </p:nvSpPr>
        <p:spPr/>
        <p:txBody>
          <a:bodyPr/>
          <a:lstStyle/>
          <a:p>
            <a:fld id="{8189D6DB-0117-104E-A321-2F94E21D3259}" type="slidenum">
              <a:rPr lang="en-US" smtClean="0"/>
              <a:t>25</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530531377"/>
              </p:ext>
            </p:extLst>
          </p:nvPr>
        </p:nvGraphicFramePr>
        <p:xfrm>
          <a:off x="133347" y="1109591"/>
          <a:ext cx="8553454" cy="3629022"/>
        </p:xfrm>
        <a:graphic>
          <a:graphicData uri="http://schemas.openxmlformats.org/drawingml/2006/table">
            <a:tbl>
              <a:tblPr firstRow="1" bandRow="1">
                <a:tableStyleId>{5C22544A-7EE6-4342-B048-85BDC9FD1C3A}</a:tableStyleId>
              </a:tblPr>
              <a:tblGrid>
                <a:gridCol w="2692753"/>
                <a:gridCol w="784711"/>
                <a:gridCol w="426254"/>
                <a:gridCol w="426254"/>
                <a:gridCol w="426254"/>
                <a:gridCol w="426256"/>
                <a:gridCol w="426254"/>
                <a:gridCol w="426254"/>
                <a:gridCol w="426254"/>
                <a:gridCol w="426254"/>
                <a:gridCol w="340046"/>
                <a:gridCol w="441970"/>
                <a:gridCol w="441970"/>
                <a:gridCol w="441970"/>
              </a:tblGrid>
              <a:tr h="254000">
                <a:tc>
                  <a:txBody>
                    <a:bodyPr/>
                    <a:lstStyle/>
                    <a:p>
                      <a:endParaRPr lang="en-US" sz="1200" dirty="0">
                        <a:solidFill>
                          <a:schemeClr val="tx1"/>
                        </a:solidFill>
                      </a:endParaRPr>
                    </a:p>
                  </a:txBody>
                  <a:tcPr marL="121618" marR="12161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chemeClr val="tx1"/>
                        </a:solidFill>
                      </a:endParaRPr>
                    </a:p>
                  </a:txBody>
                  <a:tcPr marL="121618" marR="121618">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1200" dirty="0" smtClean="0">
                          <a:solidFill>
                            <a:schemeClr val="tx1"/>
                          </a:solidFill>
                        </a:rPr>
                        <a:t>Mar</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5">
                  <a:txBody>
                    <a:bodyPr/>
                    <a:lstStyle/>
                    <a:p>
                      <a:pPr algn="ctr"/>
                      <a:r>
                        <a:rPr lang="en-US" sz="1200" dirty="0" smtClean="0">
                          <a:solidFill>
                            <a:schemeClr val="tx1"/>
                          </a:solidFill>
                        </a:rPr>
                        <a:t>April</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4">
                  <a:txBody>
                    <a:bodyPr/>
                    <a:lstStyle/>
                    <a:p>
                      <a:pPr algn="ctr"/>
                      <a:r>
                        <a:rPr lang="en-US" sz="1200" dirty="0" smtClean="0">
                          <a:solidFill>
                            <a:schemeClr val="tx1"/>
                          </a:solidFill>
                        </a:rPr>
                        <a:t>May</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0037">
                <a:tc>
                  <a:txBody>
                    <a:bodyPr/>
                    <a:lstStyle/>
                    <a:p>
                      <a:r>
                        <a:rPr lang="en-US" sz="1200" dirty="0" smtClean="0">
                          <a:solidFill>
                            <a:schemeClr val="tx1"/>
                          </a:solidFill>
                        </a:rPr>
                        <a:t>Topic</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200" dirty="0" smtClean="0">
                          <a:solidFill>
                            <a:schemeClr val="tx1"/>
                          </a:solidFill>
                        </a:rPr>
                        <a:t>Owner</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solidFill>
                            <a:schemeClr val="tx1"/>
                          </a:solidFill>
                        </a:rPr>
                        <a:t>12</a:t>
                      </a:r>
                      <a:endParaRPr lang="en-US" sz="10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solidFill>
                            <a:schemeClr val="tx1"/>
                          </a:solidFill>
                        </a:rPr>
                        <a:t>19</a:t>
                      </a:r>
                      <a:endParaRPr lang="en-US" sz="10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solidFill>
                            <a:schemeClr val="tx1"/>
                          </a:solidFill>
                        </a:rPr>
                        <a:t>26</a:t>
                      </a:r>
                      <a:endParaRPr lang="en-US" sz="10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2</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9</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16</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23</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30</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7</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14</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21</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28</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300037">
                <a:tc>
                  <a:txBody>
                    <a:bodyPr/>
                    <a:lstStyle/>
                    <a:p>
                      <a:r>
                        <a:rPr lang="en-US" sz="1200" dirty="0" smtClean="0">
                          <a:solidFill>
                            <a:schemeClr val="tx1"/>
                          </a:solidFill>
                        </a:rPr>
                        <a:t>Test case  spec template, and </a:t>
                      </a:r>
                      <a:r>
                        <a:rPr lang="en-US" sz="1200" dirty="0" err="1" smtClean="0">
                          <a:solidFill>
                            <a:schemeClr val="tx1"/>
                          </a:solidFill>
                        </a:rPr>
                        <a:t>testcode</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chemeClr val="tx1"/>
                          </a:solidFill>
                        </a:rPr>
                        <a:t>Telis</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smtClean="0">
                          <a:solidFill>
                            <a:schemeClr val="tx1"/>
                          </a:solidFill>
                        </a:rPr>
                        <a:t>√</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0037">
                <a:tc>
                  <a:txBody>
                    <a:bodyPr/>
                    <a:lstStyle/>
                    <a:p>
                      <a:r>
                        <a:rPr lang="en-US" sz="1200" dirty="0" smtClean="0">
                          <a:solidFill>
                            <a:schemeClr val="tx1"/>
                          </a:solidFill>
                        </a:rPr>
                        <a:t>WGs requirements</a:t>
                      </a:r>
                    </a:p>
                    <a:p>
                      <a:r>
                        <a:rPr lang="en-US" sz="1200" dirty="0" smtClean="0">
                          <a:solidFill>
                            <a:schemeClr val="tx1"/>
                          </a:solidFill>
                        </a:rPr>
                        <a:t>Types of Certification</a:t>
                      </a:r>
                    </a:p>
                    <a:p>
                      <a:r>
                        <a:rPr lang="en-US" sz="1200" dirty="0" smtClean="0">
                          <a:solidFill>
                            <a:schemeClr val="tx1"/>
                          </a:solidFill>
                        </a:rPr>
                        <a:t>Version of the certification Test suites</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Telis</a:t>
                      </a: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a:t>
                      </a:r>
                    </a:p>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dirty="0" smtClean="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0037">
                <a:tc>
                  <a:txBody>
                    <a:bodyPr/>
                    <a:lstStyle/>
                    <a:p>
                      <a:r>
                        <a:rPr lang="en-US" sz="1200" dirty="0" smtClean="0">
                          <a:solidFill>
                            <a:schemeClr val="tx1"/>
                          </a:solidFill>
                        </a:rPr>
                        <a:t>Document Review Form</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Jun</a:t>
                      </a:r>
                      <a:r>
                        <a:rPr lang="en-US" sz="1200" baseline="0" dirty="0" smtClean="0">
                          <a:solidFill>
                            <a:schemeClr val="tx1"/>
                          </a:solidFill>
                        </a:rPr>
                        <a:t> ZHANG</a:t>
                      </a:r>
                      <a:endParaRPr lang="en-US" sz="1200" dirty="0" smtClean="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a:t>
                      </a: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003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E-</a:t>
                      </a:r>
                      <a:r>
                        <a:rPr lang="en-US" sz="1200" dirty="0" err="1" smtClean="0">
                          <a:solidFill>
                            <a:schemeClr val="tx1"/>
                          </a:solidFill>
                        </a:rPr>
                        <a:t>Qualus</a:t>
                      </a:r>
                      <a:r>
                        <a:rPr lang="en-US" sz="1200" dirty="0" smtClean="0">
                          <a:solidFill>
                            <a:schemeClr val="tx1"/>
                          </a:solidFill>
                        </a:rPr>
                        <a:t>  Certification</a:t>
                      </a:r>
                      <a:r>
                        <a:rPr lang="en-US" sz="1200" baseline="0" dirty="0" smtClean="0">
                          <a:solidFill>
                            <a:schemeClr val="tx1"/>
                          </a:solidFill>
                        </a:rPr>
                        <a:t> Program Considerations</a:t>
                      </a:r>
                      <a:endParaRPr lang="en-US" sz="1200" dirty="0" smtClean="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Alan</a:t>
                      </a:r>
                    </a:p>
                    <a:p>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a:t>
                      </a:r>
                    </a:p>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0037">
                <a:tc>
                  <a:txBody>
                    <a:bodyPr/>
                    <a:lstStyle/>
                    <a:p>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0037">
                <a:tc>
                  <a:txBody>
                    <a:bodyPr/>
                    <a:lstStyle/>
                    <a:p>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0037">
                <a:tc>
                  <a:txBody>
                    <a:bodyPr/>
                    <a:lstStyle/>
                    <a:p>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0037">
                <a:tc>
                  <a:txBody>
                    <a:bodyPr/>
                    <a:lstStyle/>
                    <a:p>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Date Placeholder 4"/>
          <p:cNvSpPr>
            <a:spLocks noGrp="1"/>
          </p:cNvSpPr>
          <p:nvPr>
            <p:ph type="dt" sz="half" idx="10"/>
          </p:nvPr>
        </p:nvSpPr>
        <p:spPr/>
        <p:txBody>
          <a:bodyPr/>
          <a:lstStyle/>
          <a:p>
            <a:fld id="{9DC53A05-8E11-4876-9E9F-6D0AA2AD3FBB}" type="datetime1">
              <a:rPr lang="en-US" smtClean="0"/>
              <a:t>3/19/2014</a:t>
            </a:fld>
            <a:endParaRPr lang="en-US"/>
          </a:p>
        </p:txBody>
      </p:sp>
    </p:spTree>
    <p:extLst>
      <p:ext uri="{BB962C8B-B14F-4D97-AF65-F5344CB8AC3E}">
        <p14:creationId xmlns:p14="http://schemas.microsoft.com/office/powerpoint/2010/main" val="22491007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 Items</a:t>
            </a:r>
          </a:p>
        </p:txBody>
      </p:sp>
      <p:sp>
        <p:nvSpPr>
          <p:cNvPr id="3" name="Slide Number Placeholder 2"/>
          <p:cNvSpPr>
            <a:spLocks noGrp="1"/>
          </p:cNvSpPr>
          <p:nvPr>
            <p:ph type="sldNum" sz="quarter" idx="12"/>
          </p:nvPr>
        </p:nvSpPr>
        <p:spPr/>
        <p:txBody>
          <a:bodyPr/>
          <a:lstStyle/>
          <a:p>
            <a:fld id="{8189D6DB-0117-104E-A321-2F94E21D3259}" type="slidenum">
              <a:rPr lang="en-US" smtClean="0"/>
              <a:t>26</a:t>
            </a:fld>
            <a:endParaRPr lang="en-US"/>
          </a:p>
        </p:txBody>
      </p:sp>
      <p:graphicFrame>
        <p:nvGraphicFramePr>
          <p:cNvPr id="4" name="Group 124"/>
          <p:cNvGraphicFramePr>
            <a:graphicFrameLocks/>
          </p:cNvGraphicFramePr>
          <p:nvPr>
            <p:extLst>
              <p:ext uri="{D42A27DB-BD31-4B8C-83A1-F6EECF244321}">
                <p14:modId xmlns:p14="http://schemas.microsoft.com/office/powerpoint/2010/main" val="411195905"/>
              </p:ext>
            </p:extLst>
          </p:nvPr>
        </p:nvGraphicFramePr>
        <p:xfrm>
          <a:off x="241300" y="1257300"/>
          <a:ext cx="8724901" cy="3331212"/>
        </p:xfrm>
        <a:graphic>
          <a:graphicData uri="http://schemas.openxmlformats.org/drawingml/2006/table">
            <a:tbl>
              <a:tblPr/>
              <a:tblGrid>
                <a:gridCol w="1054841"/>
                <a:gridCol w="1196096"/>
                <a:gridCol w="3870803"/>
                <a:gridCol w="1433655"/>
                <a:gridCol w="1169506"/>
              </a:tblGrid>
              <a:tr h="60974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Number</a:t>
                      </a:r>
                      <a:endParaRPr kumimoji="0" lang="en-US" sz="1400" b="0" i="0" u="none" strike="noStrike" cap="none" normalizeH="0" baseline="0" dirty="0" smtClean="0">
                        <a:ln>
                          <a:noFill/>
                        </a:ln>
                        <a:solidFill>
                          <a:schemeClr val="tx1"/>
                        </a:solidFill>
                        <a:effectLst/>
                        <a:latin typeface="Arial"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Date Assigned</a:t>
                      </a:r>
                      <a:endParaRPr kumimoji="0" lang="en-US" sz="1400" b="0" i="0" u="none" strike="noStrike" cap="none" normalizeH="0" baseline="0" dirty="0" smtClean="0">
                        <a:ln>
                          <a:noFill/>
                        </a:ln>
                        <a:solidFill>
                          <a:schemeClr val="tx1"/>
                        </a:solidFill>
                        <a:effectLst/>
                        <a:latin typeface="Arial"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AI Description</a:t>
                      </a:r>
                      <a:endParaRPr kumimoji="0" lang="en-US" sz="1400" b="0" i="0" u="none" strike="noStrike" cap="none" normalizeH="0" baseline="0" dirty="0" smtClean="0">
                        <a:ln>
                          <a:noFill/>
                        </a:ln>
                        <a:solidFill>
                          <a:schemeClr val="tx1"/>
                        </a:solidFill>
                        <a:effectLst/>
                        <a:latin typeface="Arial"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ahoma" pitchFamily="34" charset="0"/>
                          <a:ea typeface="Times New Roman" pitchFamily="18" charset="0"/>
                          <a:cs typeface="Tahoma" pitchFamily="34" charset="0"/>
                        </a:rPr>
                        <a:t>Owner</a:t>
                      </a:r>
                      <a:endParaRPr kumimoji="0" lang="en-US" sz="1400" b="0" i="0" u="none" strike="noStrike" cap="none" normalizeH="0" baseline="0" smtClean="0">
                        <a:ln>
                          <a:noFill/>
                        </a:ln>
                        <a:solidFill>
                          <a:schemeClr val="tx1"/>
                        </a:solidFill>
                        <a:effectLst/>
                        <a:latin typeface="Arial"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Status</a:t>
                      </a:r>
                      <a:endParaRPr kumimoji="0" lang="en-US" sz="1400" b="0" i="0" u="none" strike="noStrike" cap="none" normalizeH="0" baseline="0" dirty="0" smtClean="0">
                        <a:ln>
                          <a:noFill/>
                        </a:ln>
                        <a:solidFill>
                          <a:schemeClr val="tx1"/>
                        </a:solidFill>
                        <a:effectLst/>
                        <a:latin typeface="Arial"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r>
              <a:tr h="68036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Times New Roman" pitchFamily="18" charset="0"/>
                          <a:cs typeface="Tahoma" pitchFamily="34" charset="0"/>
                        </a:rPr>
                        <a:t>1</a:t>
                      </a: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3/27/2014</a:t>
                      </a: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rPr>
                        <a:t>How to write </a:t>
                      </a:r>
                      <a:r>
                        <a:rPr kumimoji="0" lang="en-US" sz="1200" b="0" i="0" u="none" strike="noStrike" cap="none" normalizeH="0" baseline="0" dirty="0" err="1" smtClean="0">
                          <a:ln>
                            <a:noFill/>
                          </a:ln>
                          <a:solidFill>
                            <a:schemeClr val="tx1"/>
                          </a:solidFill>
                          <a:effectLst/>
                          <a:latin typeface="Tahoma" pitchFamily="34" charset="0"/>
                          <a:ea typeface="ＭＳ Ｐゴシック" pitchFamily="34" charset="-128"/>
                          <a:cs typeface="Tahoma" pitchFamily="34" charset="0"/>
                        </a:rPr>
                        <a:t>testcode</a:t>
                      </a:r>
                      <a:r>
                        <a:rPr kumimoji="0" lang="en-U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rPr>
                        <a:t>-training</a:t>
                      </a: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rPr>
                        <a:t>Telis</a:t>
                      </a: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rPr>
                        <a:t>In </a:t>
                      </a:r>
                      <a:r>
                        <a:rPr kumimoji="0" lang="es-ES" sz="1200" b="0" i="0" u="none" strike="noStrike" cap="none" normalizeH="0" baseline="0" dirty="0" err="1" smtClean="0">
                          <a:ln>
                            <a:noFill/>
                          </a:ln>
                          <a:solidFill>
                            <a:schemeClr val="tx1"/>
                          </a:solidFill>
                          <a:effectLst/>
                          <a:latin typeface="Tahoma" pitchFamily="34" charset="0"/>
                          <a:ea typeface="ＭＳ Ｐゴシック" pitchFamily="34" charset="-128"/>
                          <a:cs typeface="Tahoma" pitchFamily="34" charset="0"/>
                        </a:rPr>
                        <a:t>progress</a:t>
                      </a:r>
                      <a:endParaRPr kumimoji="0" lang="es-E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036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Times New Roman" pitchFamily="18" charset="0"/>
                          <a:cs typeface="Tahoma" pitchFamily="34" charset="0"/>
                        </a:rPr>
                        <a:t>2</a:t>
                      </a: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endParaRPr lang="en-US" sz="1200" u="none" strike="noStrike" kern="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s-E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036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endParaRPr lang="en-US" sz="1200" u="none" strike="noStrike" kern="1200" dirty="0" smtClean="0">
                        <a:solidFill>
                          <a:schemeClr val="tx1"/>
                        </a:solidFill>
                        <a:effectLst/>
                        <a:latin typeface="+mn-lt"/>
                        <a:ea typeface="+mn-ea"/>
                        <a:cs typeface="+mn-cs"/>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s-ES" sz="1200" b="1"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036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endParaRPr lang="en-US" sz="1200" u="none" strike="noStrike" kern="1200" dirty="0" smtClean="0">
                        <a:solidFill>
                          <a:schemeClr val="tx1"/>
                        </a:solidFill>
                        <a:effectLst/>
                        <a:latin typeface="+mn-lt"/>
                        <a:ea typeface="+mn-ea"/>
                        <a:cs typeface="+mn-cs"/>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s-ES" sz="10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Date Placeholder 4"/>
          <p:cNvSpPr>
            <a:spLocks noGrp="1"/>
          </p:cNvSpPr>
          <p:nvPr>
            <p:ph type="dt" sz="half" idx="10"/>
          </p:nvPr>
        </p:nvSpPr>
        <p:spPr/>
        <p:txBody>
          <a:bodyPr/>
          <a:lstStyle/>
          <a:p>
            <a:fld id="{9ACFCFA0-AECC-4F0F-9F8A-E7BA276798D4}" type="datetime1">
              <a:rPr lang="en-US" smtClean="0"/>
              <a:t>3/19/2014</a:t>
            </a:fld>
            <a:endParaRPr lang="en-US"/>
          </a:p>
        </p:txBody>
      </p:sp>
    </p:spTree>
    <p:extLst>
      <p:ext uri="{BB962C8B-B14F-4D97-AF65-F5344CB8AC3E}">
        <p14:creationId xmlns:p14="http://schemas.microsoft.com/office/powerpoint/2010/main" val="1460654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1"/>
            <a:ext cx="8229600" cy="3840956"/>
          </a:xfrm>
        </p:spPr>
        <p:txBody>
          <a:bodyPr>
            <a:normAutofit lnSpcReduction="10000"/>
          </a:bodyPr>
          <a:lstStyle/>
          <a:p>
            <a:pPr marL="457200" eaLnBrk="0" fontAlgn="base" hangingPunct="0">
              <a:defRPr/>
            </a:pPr>
            <a:r>
              <a:rPr lang="en-US" i="1" kern="0" dirty="0">
                <a:solidFill>
                  <a:srgbClr val="595959"/>
                </a:solidFill>
                <a:ea typeface="Calibri"/>
              </a:rPr>
              <a:t>This is a reminder that all </a:t>
            </a:r>
            <a:r>
              <a:rPr lang="en-US" i="1" kern="0" dirty="0" err="1">
                <a:solidFill>
                  <a:srgbClr val="595959"/>
                </a:solidFill>
                <a:ea typeface="Calibri"/>
              </a:rPr>
              <a:t>AllSeen</a:t>
            </a:r>
            <a:r>
              <a:rPr lang="en-US" i="1" kern="0" dirty="0">
                <a:solidFill>
                  <a:srgbClr val="595959"/>
                </a:solidFill>
                <a:ea typeface="Calibri"/>
              </a:rPr>
              <a:t> Alliance activities are subject to strict compliance with the </a:t>
            </a:r>
            <a:r>
              <a:rPr lang="en-US" i="1" kern="0" dirty="0" err="1">
                <a:solidFill>
                  <a:srgbClr val="595959"/>
                </a:solidFill>
                <a:ea typeface="Calibri"/>
              </a:rPr>
              <a:t>AllSeen</a:t>
            </a:r>
            <a:r>
              <a:rPr lang="en-US" i="1" kern="0" dirty="0">
                <a:solidFill>
                  <a:srgbClr val="595959"/>
                </a:solidFill>
                <a:ea typeface="Calibri"/>
              </a:rPr>
              <a:t> Alliance By-laws.  Each individual participant and attendee at this meeting is responsible for knowing the contents of the </a:t>
            </a:r>
            <a:r>
              <a:rPr lang="en-US" i="1" kern="0" dirty="0" err="1">
                <a:solidFill>
                  <a:srgbClr val="595959"/>
                </a:solidFill>
                <a:ea typeface="Calibri"/>
              </a:rPr>
              <a:t>AllSeen</a:t>
            </a:r>
            <a:r>
              <a:rPr lang="en-US" i="1" kern="0" dirty="0">
                <a:solidFill>
                  <a:srgbClr val="595959"/>
                </a:solidFill>
                <a:ea typeface="Calibri"/>
              </a:rPr>
              <a:t> Alliance By-laws, and for complying with the </a:t>
            </a:r>
            <a:r>
              <a:rPr lang="en-US" i="1" kern="0" dirty="0" err="1">
                <a:solidFill>
                  <a:srgbClr val="595959"/>
                </a:solidFill>
                <a:ea typeface="Calibri"/>
              </a:rPr>
              <a:t>AllSeen</a:t>
            </a:r>
            <a:r>
              <a:rPr lang="en-US" i="1" kern="0" dirty="0">
                <a:solidFill>
                  <a:srgbClr val="595959"/>
                </a:solidFill>
                <a:ea typeface="Calibri"/>
              </a:rPr>
              <a:t> Alliance By-laws.  Copies of the </a:t>
            </a:r>
            <a:r>
              <a:rPr lang="en-US" i="1" kern="0" dirty="0" err="1">
                <a:solidFill>
                  <a:srgbClr val="595959"/>
                </a:solidFill>
                <a:ea typeface="Calibri"/>
              </a:rPr>
              <a:t>AllSeen</a:t>
            </a:r>
            <a:r>
              <a:rPr lang="en-US" i="1" kern="0" dirty="0">
                <a:solidFill>
                  <a:srgbClr val="595959"/>
                </a:solidFill>
                <a:ea typeface="Calibri"/>
              </a:rPr>
              <a:t> Alliance By-laws are available at</a:t>
            </a:r>
            <a:r>
              <a:rPr lang="en-US" i="1" kern="0" dirty="0" smtClean="0">
                <a:solidFill>
                  <a:srgbClr val="595959"/>
                </a:solidFill>
                <a:ea typeface="Calibri"/>
              </a:rPr>
              <a:t>:</a:t>
            </a:r>
          </a:p>
          <a:p>
            <a:pPr marL="457200" eaLnBrk="0" fontAlgn="base" hangingPunct="0">
              <a:defRPr/>
            </a:pPr>
            <a:r>
              <a:rPr lang="en-US" i="1" kern="0" dirty="0">
                <a:solidFill>
                  <a:srgbClr val="595959"/>
                </a:solidFill>
                <a:ea typeface="Calibri"/>
                <a:hlinkClick r:id="rId2"/>
              </a:rPr>
              <a:t>https://</a:t>
            </a:r>
            <a:r>
              <a:rPr lang="en-US" i="1" kern="0" dirty="0" smtClean="0">
                <a:solidFill>
                  <a:srgbClr val="595959"/>
                </a:solidFill>
                <a:ea typeface="Calibri"/>
                <a:hlinkClick r:id="rId2"/>
              </a:rPr>
              <a:t>allseenalliance.org/allseen/bylaws</a:t>
            </a:r>
            <a:endParaRPr lang="en-US" i="1" kern="0" dirty="0" smtClean="0">
              <a:solidFill>
                <a:srgbClr val="595959"/>
              </a:solidFill>
              <a:ea typeface="Calibri"/>
            </a:endParaRPr>
          </a:p>
          <a:p>
            <a:pPr marL="457200" eaLnBrk="0" fontAlgn="base" hangingPunct="0">
              <a:defRPr/>
            </a:pPr>
            <a:endParaRPr lang="en-US" i="1" kern="0" dirty="0">
              <a:solidFill>
                <a:srgbClr val="595959"/>
              </a:solidFill>
              <a:ea typeface="Calibri"/>
            </a:endParaRPr>
          </a:p>
          <a:p>
            <a:endParaRPr lang="en-US" dirty="0"/>
          </a:p>
        </p:txBody>
      </p:sp>
      <p:sp>
        <p:nvSpPr>
          <p:cNvPr id="4" name="Slide Number Placeholder 3"/>
          <p:cNvSpPr>
            <a:spLocks noGrp="1"/>
          </p:cNvSpPr>
          <p:nvPr>
            <p:ph type="sldNum" sz="quarter" idx="12"/>
          </p:nvPr>
        </p:nvSpPr>
        <p:spPr/>
        <p:txBody>
          <a:bodyPr/>
          <a:lstStyle/>
          <a:p>
            <a:fld id="{8189D6DB-0117-104E-A321-2F94E21D3259}" type="slidenum">
              <a:rPr lang="en-US" smtClean="0"/>
              <a:t>3</a:t>
            </a:fld>
            <a:endParaRPr lang="en-US" dirty="0"/>
          </a:p>
        </p:txBody>
      </p:sp>
      <p:sp>
        <p:nvSpPr>
          <p:cNvPr id="5" name="Title 3"/>
          <p:cNvSpPr>
            <a:spLocks noGrp="1"/>
          </p:cNvSpPr>
          <p:nvPr>
            <p:ph type="title"/>
          </p:nvPr>
        </p:nvSpPr>
        <p:spPr/>
        <p:txBody>
          <a:bodyPr/>
          <a:lstStyle/>
          <a:p>
            <a:pPr eaLnBrk="1" hangingPunct="1"/>
            <a:r>
              <a:rPr lang="en-US" dirty="0" smtClean="0"/>
              <a:t>Guidelines</a:t>
            </a:r>
          </a:p>
        </p:txBody>
      </p:sp>
      <p:sp>
        <p:nvSpPr>
          <p:cNvPr id="2" name="Date Placeholder 1"/>
          <p:cNvSpPr>
            <a:spLocks noGrp="1"/>
          </p:cNvSpPr>
          <p:nvPr>
            <p:ph type="dt" sz="half" idx="10"/>
          </p:nvPr>
        </p:nvSpPr>
        <p:spPr/>
        <p:txBody>
          <a:bodyPr/>
          <a:lstStyle/>
          <a:p>
            <a:fld id="{A4B332E4-99BD-410D-B5DB-C697C206AF39}" type="datetime1">
              <a:rPr lang="en-US" smtClean="0"/>
              <a:t>3/19/2014</a:t>
            </a:fld>
            <a:endParaRPr lang="en-US"/>
          </a:p>
        </p:txBody>
      </p:sp>
    </p:spTree>
    <p:extLst>
      <p:ext uri="{BB962C8B-B14F-4D97-AF65-F5344CB8AC3E}">
        <p14:creationId xmlns:p14="http://schemas.microsoft.com/office/powerpoint/2010/main" val="10017511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nSpc>
                <a:spcPct val="80000"/>
              </a:lnSpc>
            </a:pPr>
            <a:r>
              <a:rPr lang="en-US" altLang="en-US" sz="2400" dirty="0"/>
              <a:t>Opening Items – 15 min</a:t>
            </a:r>
          </a:p>
          <a:p>
            <a:pPr lvl="1">
              <a:lnSpc>
                <a:spcPct val="80000"/>
              </a:lnSpc>
            </a:pPr>
            <a:r>
              <a:rPr lang="en-US" altLang="en-US" sz="1800" dirty="0" smtClean="0"/>
              <a:t>Open remarks</a:t>
            </a:r>
            <a:endParaRPr lang="en-US" altLang="en-US" sz="1800" dirty="0"/>
          </a:p>
          <a:p>
            <a:pPr lvl="1">
              <a:lnSpc>
                <a:spcPct val="80000"/>
              </a:lnSpc>
            </a:pPr>
            <a:r>
              <a:rPr lang="en-US" altLang="en-US" sz="1800" dirty="0"/>
              <a:t>Meeting Process </a:t>
            </a:r>
          </a:p>
          <a:p>
            <a:pPr>
              <a:lnSpc>
                <a:spcPct val="80000"/>
              </a:lnSpc>
            </a:pPr>
            <a:r>
              <a:rPr lang="en-US" altLang="en-US" sz="2400" dirty="0" smtClean="0"/>
              <a:t>WG </a:t>
            </a:r>
            <a:r>
              <a:rPr lang="en-US" altLang="en-US" sz="2400" dirty="0"/>
              <a:t>Updates – 30 min</a:t>
            </a:r>
          </a:p>
          <a:p>
            <a:pPr lvl="1">
              <a:lnSpc>
                <a:spcPct val="80000"/>
              </a:lnSpc>
            </a:pPr>
            <a:r>
              <a:rPr lang="en-US" sz="1800" dirty="0" smtClean="0"/>
              <a:t>WGs Requirements</a:t>
            </a:r>
            <a:endParaRPr lang="en-US" sz="1800" dirty="0"/>
          </a:p>
          <a:p>
            <a:pPr lvl="1">
              <a:lnSpc>
                <a:spcPct val="80000"/>
              </a:lnSpc>
            </a:pPr>
            <a:r>
              <a:rPr lang="en-US" altLang="en-US" sz="1800" dirty="0" smtClean="0"/>
              <a:t>Types of Certification</a:t>
            </a:r>
          </a:p>
          <a:p>
            <a:pPr lvl="1">
              <a:lnSpc>
                <a:spcPct val="80000"/>
              </a:lnSpc>
            </a:pPr>
            <a:r>
              <a:rPr lang="en-US" altLang="en-US" sz="1800" dirty="0" smtClean="0"/>
              <a:t>Versioning </a:t>
            </a:r>
            <a:r>
              <a:rPr lang="en-US" altLang="en-US" sz="1800" dirty="0" smtClean="0"/>
              <a:t>of the Compliance Test suites and Interoperability Procedures</a:t>
            </a:r>
            <a:endParaRPr lang="en-US" altLang="en-US" sz="1800" dirty="0"/>
          </a:p>
          <a:p>
            <a:pPr>
              <a:lnSpc>
                <a:spcPct val="80000"/>
              </a:lnSpc>
            </a:pPr>
            <a:r>
              <a:rPr lang="en-US" altLang="en-US" sz="2400" dirty="0"/>
              <a:t>Closing Items – 15 min</a:t>
            </a:r>
          </a:p>
          <a:p>
            <a:pPr lvl="1">
              <a:lnSpc>
                <a:spcPct val="80000"/>
              </a:lnSpc>
            </a:pPr>
            <a:r>
              <a:rPr lang="en-US" altLang="en-US" sz="1800" dirty="0"/>
              <a:t>Future Agendas review (All)</a:t>
            </a:r>
          </a:p>
          <a:p>
            <a:pPr lvl="1">
              <a:lnSpc>
                <a:spcPct val="80000"/>
              </a:lnSpc>
            </a:pPr>
            <a:r>
              <a:rPr lang="en-US" altLang="en-US" sz="1800" dirty="0"/>
              <a:t>Action Item Review</a:t>
            </a:r>
          </a:p>
          <a:p>
            <a:pPr lvl="1">
              <a:lnSpc>
                <a:spcPct val="80000"/>
              </a:lnSpc>
            </a:pPr>
            <a:r>
              <a:rPr lang="en-US" altLang="en-US" sz="1800" dirty="0"/>
              <a:t>Opens</a:t>
            </a:r>
          </a:p>
          <a:p>
            <a:endParaRPr lang="en-US" dirty="0"/>
          </a:p>
        </p:txBody>
      </p:sp>
      <p:sp>
        <p:nvSpPr>
          <p:cNvPr id="4" name="Slide Number Placeholder 3"/>
          <p:cNvSpPr>
            <a:spLocks noGrp="1"/>
          </p:cNvSpPr>
          <p:nvPr>
            <p:ph type="sldNum" sz="quarter" idx="12"/>
          </p:nvPr>
        </p:nvSpPr>
        <p:spPr/>
        <p:txBody>
          <a:bodyPr/>
          <a:lstStyle/>
          <a:p>
            <a:fld id="{8189D6DB-0117-104E-A321-2F94E21D3259}" type="slidenum">
              <a:rPr lang="en-US" smtClean="0"/>
              <a:t>4</a:t>
            </a:fld>
            <a:endParaRPr lang="en-US" dirty="0"/>
          </a:p>
        </p:txBody>
      </p:sp>
      <p:sp>
        <p:nvSpPr>
          <p:cNvPr id="5" name="Rectangle 2"/>
          <p:cNvSpPr>
            <a:spLocks noGrp="1" noChangeArrowheads="1"/>
          </p:cNvSpPr>
          <p:nvPr>
            <p:ph type="title"/>
          </p:nvPr>
        </p:nvSpPr>
        <p:spPr/>
        <p:txBody>
          <a:bodyPr/>
          <a:lstStyle/>
          <a:p>
            <a:pPr eaLnBrk="1" hangingPunct="1"/>
            <a:r>
              <a:rPr lang="en-US" altLang="en-US" sz="2600" dirty="0" smtClean="0"/>
              <a:t>Agenda</a:t>
            </a:r>
          </a:p>
        </p:txBody>
      </p:sp>
      <p:sp>
        <p:nvSpPr>
          <p:cNvPr id="2" name="Date Placeholder 1"/>
          <p:cNvSpPr>
            <a:spLocks noGrp="1"/>
          </p:cNvSpPr>
          <p:nvPr>
            <p:ph type="dt" sz="half" idx="10"/>
          </p:nvPr>
        </p:nvSpPr>
        <p:spPr/>
        <p:txBody>
          <a:bodyPr/>
          <a:lstStyle/>
          <a:p>
            <a:fld id="{C3E4CC67-302C-47B0-A04F-E7A1F9B2AD76}" type="datetime1">
              <a:rPr lang="en-US" smtClean="0"/>
              <a:t>3/19/2014</a:t>
            </a:fld>
            <a:endParaRPr lang="en-US"/>
          </a:p>
        </p:txBody>
      </p:sp>
    </p:spTree>
    <p:extLst>
      <p:ext uri="{BB962C8B-B14F-4D97-AF65-F5344CB8AC3E}">
        <p14:creationId xmlns:p14="http://schemas.microsoft.com/office/powerpoint/2010/main" val="41018204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775" y="1193008"/>
            <a:ext cx="8582025" cy="3693318"/>
          </a:xfrm>
        </p:spPr>
        <p:txBody>
          <a:bodyPr>
            <a:normAutofit fontScale="62500" lnSpcReduction="20000"/>
          </a:bodyPr>
          <a:lstStyle/>
          <a:p>
            <a:r>
              <a:rPr lang="en-US" dirty="0" smtClean="0"/>
              <a:t>To access the wiki page please go to </a:t>
            </a:r>
            <a:r>
              <a:rPr lang="en-US" dirty="0" smtClean="0">
                <a:hlinkClick r:id="rId2"/>
              </a:rPr>
              <a:t>https</a:t>
            </a:r>
            <a:r>
              <a:rPr lang="en-US" dirty="0">
                <a:hlinkClick r:id="rId2"/>
              </a:rPr>
              <a:t>://</a:t>
            </a:r>
            <a:r>
              <a:rPr lang="en-US" dirty="0" smtClean="0">
                <a:hlinkClick r:id="rId2"/>
              </a:rPr>
              <a:t>wiki.allseenalliance.org/compliance/overview</a:t>
            </a:r>
            <a:endParaRPr lang="en-US" dirty="0" smtClean="0"/>
          </a:p>
          <a:p>
            <a:endParaRPr lang="en-US" dirty="0"/>
          </a:p>
          <a:p>
            <a:r>
              <a:rPr lang="en-US" dirty="0" smtClean="0"/>
              <a:t>To </a:t>
            </a:r>
            <a:r>
              <a:rPr lang="en-US" dirty="0"/>
              <a:t>contact the Certification and Compliance Work Group, send an email to </a:t>
            </a:r>
            <a:r>
              <a:rPr lang="en-US" dirty="0" smtClean="0"/>
              <a:t>the </a:t>
            </a:r>
            <a:r>
              <a:rPr lang="en-US" dirty="0" smtClean="0">
                <a:hlinkClick r:id="rId3"/>
              </a:rPr>
              <a:t>allseen-cc@lists.allseenalliance.org</a:t>
            </a:r>
            <a:endParaRPr lang="en-US" dirty="0" smtClean="0"/>
          </a:p>
          <a:p>
            <a:endParaRPr lang="en-US" dirty="0"/>
          </a:p>
          <a:p>
            <a:r>
              <a:rPr lang="en-US" dirty="0" smtClean="0"/>
              <a:t>To </a:t>
            </a:r>
            <a:r>
              <a:rPr lang="en-US" dirty="0"/>
              <a:t>join the Certification and Compliance Work Group Mailing List, please self-subscribe </a:t>
            </a:r>
            <a:r>
              <a:rPr lang="en-US" dirty="0">
                <a:hlinkClick r:id="rId4" tooltip="https://lists.allseenalliance.org/mailman/listinfo/allseen-cc"/>
              </a:rPr>
              <a:t>here</a:t>
            </a:r>
            <a:r>
              <a:rPr lang="en-US" dirty="0"/>
              <a:t>. </a:t>
            </a:r>
          </a:p>
          <a:p>
            <a:endParaRPr lang="en-US" dirty="0" smtClean="0"/>
          </a:p>
          <a:p>
            <a:r>
              <a:rPr lang="en-US" dirty="0" smtClean="0"/>
              <a:t>C&amp;C WG </a:t>
            </a:r>
            <a:r>
              <a:rPr lang="en-US" dirty="0"/>
              <a:t>meetings every week</a:t>
            </a:r>
          </a:p>
          <a:p>
            <a:pPr lvl="1"/>
            <a:r>
              <a:rPr lang="en-US" dirty="0"/>
              <a:t>The meeting will be held </a:t>
            </a:r>
            <a:r>
              <a:rPr lang="en-US" dirty="0" smtClean="0"/>
              <a:t>on:</a:t>
            </a:r>
            <a:endParaRPr lang="en-US" dirty="0"/>
          </a:p>
          <a:p>
            <a:pPr lvl="1"/>
            <a:r>
              <a:rPr lang="en-US" dirty="0" smtClean="0"/>
              <a:t>Wednesdays         20:00PM - 21:00PM Eastern Time</a:t>
            </a:r>
          </a:p>
          <a:p>
            <a:pPr lvl="1"/>
            <a:r>
              <a:rPr lang="en-US" dirty="0" smtClean="0"/>
              <a:t>Wednesdays         17:00PM - 18:00PM Pacific Time</a:t>
            </a:r>
          </a:p>
          <a:p>
            <a:pPr lvl="1"/>
            <a:r>
              <a:rPr lang="en-US" dirty="0" smtClean="0"/>
              <a:t>Thursdays              9:00AM - 10:00 AM Korea/Japan</a:t>
            </a:r>
          </a:p>
          <a:p>
            <a:pPr lvl="1"/>
            <a:r>
              <a:rPr lang="en-US" dirty="0" smtClean="0"/>
              <a:t>Thursdays              1:00AM </a:t>
            </a:r>
            <a:r>
              <a:rPr lang="en-US" dirty="0"/>
              <a:t>- 2</a:t>
            </a:r>
            <a:r>
              <a:rPr lang="en-US" dirty="0" smtClean="0"/>
              <a:t>:00 </a:t>
            </a:r>
            <a:r>
              <a:rPr lang="en-US" dirty="0"/>
              <a:t>AM  </a:t>
            </a:r>
            <a:r>
              <a:rPr lang="en-US" dirty="0" smtClean="0"/>
              <a:t>  France</a:t>
            </a:r>
            <a:endParaRPr lang="en-US" dirty="0"/>
          </a:p>
        </p:txBody>
      </p:sp>
      <p:sp>
        <p:nvSpPr>
          <p:cNvPr id="4" name="Slide Number Placeholder 3"/>
          <p:cNvSpPr>
            <a:spLocks noGrp="1"/>
          </p:cNvSpPr>
          <p:nvPr>
            <p:ph type="sldNum" sz="quarter" idx="12"/>
          </p:nvPr>
        </p:nvSpPr>
        <p:spPr/>
        <p:txBody>
          <a:bodyPr/>
          <a:lstStyle/>
          <a:p>
            <a:fld id="{8189D6DB-0117-104E-A321-2F94E21D3259}" type="slidenum">
              <a:rPr lang="en-US" smtClean="0"/>
              <a:t>5</a:t>
            </a:fld>
            <a:endParaRPr lang="en-US" dirty="0"/>
          </a:p>
        </p:txBody>
      </p:sp>
      <p:sp>
        <p:nvSpPr>
          <p:cNvPr id="5" name="Rectangle 2"/>
          <p:cNvSpPr>
            <a:spLocks noGrp="1" noChangeArrowheads="1"/>
          </p:cNvSpPr>
          <p:nvPr>
            <p:ph type="title"/>
          </p:nvPr>
        </p:nvSpPr>
        <p:spPr/>
        <p:txBody>
          <a:bodyPr/>
          <a:lstStyle/>
          <a:p>
            <a:r>
              <a:rPr lang="en-US" dirty="0" smtClean="0"/>
              <a:t>C&amp;C WG</a:t>
            </a:r>
          </a:p>
        </p:txBody>
      </p:sp>
      <p:sp>
        <p:nvSpPr>
          <p:cNvPr id="2" name="Date Placeholder 1"/>
          <p:cNvSpPr>
            <a:spLocks noGrp="1"/>
          </p:cNvSpPr>
          <p:nvPr>
            <p:ph type="dt" sz="half" idx="10"/>
          </p:nvPr>
        </p:nvSpPr>
        <p:spPr/>
        <p:txBody>
          <a:bodyPr/>
          <a:lstStyle/>
          <a:p>
            <a:fld id="{4794E585-E2E3-4135-870F-E4F9455B43FD}" type="datetime1">
              <a:rPr lang="en-US" smtClean="0"/>
              <a:t>3/19/2014</a:t>
            </a:fld>
            <a:endParaRPr lang="en-US" dirty="0"/>
          </a:p>
        </p:txBody>
      </p:sp>
    </p:spTree>
    <p:extLst>
      <p:ext uri="{BB962C8B-B14F-4D97-AF65-F5344CB8AC3E}">
        <p14:creationId xmlns:p14="http://schemas.microsoft.com/office/powerpoint/2010/main" val="13963834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2180035"/>
            <a:ext cx="7772400" cy="1021556"/>
          </a:xfrm>
        </p:spPr>
        <p:txBody>
          <a:bodyPr/>
          <a:lstStyle/>
          <a:p>
            <a:r>
              <a:rPr lang="en-US" dirty="0"/>
              <a:t>C&amp;C </a:t>
            </a:r>
            <a:r>
              <a:rPr lang="en-US" dirty="0" smtClean="0"/>
              <a:t>WG </a:t>
            </a:r>
            <a:r>
              <a:rPr lang="en-US" dirty="0"/>
              <a:t>Updates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189D6DB-0117-104E-A321-2F94E21D3259}" type="slidenum">
              <a:rPr lang="en-US" smtClean="0"/>
              <a:t>6</a:t>
            </a:fld>
            <a:endParaRPr lang="en-US"/>
          </a:p>
        </p:txBody>
      </p:sp>
      <p:sp>
        <p:nvSpPr>
          <p:cNvPr id="5" name="Date Placeholder 4"/>
          <p:cNvSpPr>
            <a:spLocks noGrp="1"/>
          </p:cNvSpPr>
          <p:nvPr>
            <p:ph type="dt" sz="half" idx="10"/>
          </p:nvPr>
        </p:nvSpPr>
        <p:spPr/>
        <p:txBody>
          <a:bodyPr/>
          <a:lstStyle/>
          <a:p>
            <a:fld id="{9B1F1E12-B82B-420A-BB5A-E8454133424F}" type="datetime1">
              <a:rPr lang="en-US" smtClean="0"/>
              <a:t>3/19/2014</a:t>
            </a:fld>
            <a:endParaRPr lang="en-US"/>
          </a:p>
        </p:txBody>
      </p:sp>
    </p:spTree>
    <p:extLst>
      <p:ext uri="{BB962C8B-B14F-4D97-AF65-F5344CB8AC3E}">
        <p14:creationId xmlns:p14="http://schemas.microsoft.com/office/powerpoint/2010/main" val="15368566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a:xfrm>
            <a:off x="457200" y="857251"/>
            <a:ext cx="8229600" cy="3581400"/>
          </a:xfrm>
        </p:spPr>
        <p:txBody>
          <a:bodyPr>
            <a:normAutofit fontScale="92500" lnSpcReduction="10000"/>
          </a:bodyPr>
          <a:lstStyle/>
          <a:p>
            <a:r>
              <a:rPr lang="en-US" dirty="0" smtClean="0"/>
              <a:t>Short-Term (April)</a:t>
            </a:r>
          </a:p>
          <a:p>
            <a:pPr lvl="1"/>
            <a:r>
              <a:rPr lang="en-US" dirty="0" smtClean="0"/>
              <a:t>Nominations for chairman</a:t>
            </a:r>
          </a:p>
          <a:p>
            <a:pPr lvl="1"/>
            <a:r>
              <a:rPr lang="en-US" dirty="0" smtClean="0"/>
              <a:t>Seeking more active contributors and committers</a:t>
            </a:r>
          </a:p>
          <a:p>
            <a:pPr lvl="1"/>
            <a:r>
              <a:rPr lang="en-US" dirty="0" smtClean="0"/>
              <a:t>Contributions  (tentative plan for March 25</a:t>
            </a:r>
            <a:r>
              <a:rPr lang="en-US" baseline="30000" dirty="0" smtClean="0"/>
              <a:t>th</a:t>
            </a:r>
            <a:r>
              <a:rPr lang="en-US" dirty="0" smtClean="0"/>
              <a:t>)</a:t>
            </a:r>
          </a:p>
          <a:p>
            <a:pPr lvl="2"/>
            <a:r>
              <a:rPr lang="en-US" dirty="0" smtClean="0">
                <a:solidFill>
                  <a:srgbClr val="FF0000"/>
                </a:solidFill>
              </a:rPr>
              <a:t>Test case specs template</a:t>
            </a:r>
          </a:p>
          <a:p>
            <a:pPr lvl="2"/>
            <a:r>
              <a:rPr lang="en-US" dirty="0" smtClean="0">
                <a:solidFill>
                  <a:srgbClr val="FF0000"/>
                </a:solidFill>
              </a:rPr>
              <a:t>Test code guidelines</a:t>
            </a:r>
          </a:p>
          <a:p>
            <a:pPr lvl="2"/>
            <a:r>
              <a:rPr lang="en-US" dirty="0" smtClean="0">
                <a:solidFill>
                  <a:srgbClr val="FF0000"/>
                </a:solidFill>
              </a:rPr>
              <a:t>Review contributions (</a:t>
            </a:r>
            <a:r>
              <a:rPr lang="en-US" dirty="0" err="1" smtClean="0">
                <a:solidFill>
                  <a:srgbClr val="FF0000"/>
                </a:solidFill>
              </a:rPr>
              <a:t>testcase</a:t>
            </a:r>
            <a:r>
              <a:rPr lang="en-US" dirty="0" smtClean="0">
                <a:solidFill>
                  <a:srgbClr val="FF0000"/>
                </a:solidFill>
              </a:rPr>
              <a:t> specs, </a:t>
            </a:r>
            <a:r>
              <a:rPr lang="en-US" dirty="0" err="1" smtClean="0">
                <a:solidFill>
                  <a:srgbClr val="FF0000"/>
                </a:solidFill>
              </a:rPr>
              <a:t>testcode</a:t>
            </a:r>
            <a:r>
              <a:rPr lang="en-US" dirty="0" smtClean="0">
                <a:solidFill>
                  <a:srgbClr val="FF0000"/>
                </a:solidFill>
              </a:rPr>
              <a:t>)</a:t>
            </a:r>
          </a:p>
          <a:p>
            <a:pPr lvl="1"/>
            <a:r>
              <a:rPr lang="en-US" dirty="0" smtClean="0"/>
              <a:t>Contribute a validation tool.</a:t>
            </a:r>
          </a:p>
          <a:p>
            <a:pPr lvl="1"/>
            <a:r>
              <a:rPr lang="en-US" dirty="0" smtClean="0"/>
              <a:t>Program Management Document (Certification policies)</a:t>
            </a:r>
          </a:p>
          <a:p>
            <a:pPr lvl="1"/>
            <a:r>
              <a:rPr lang="en-US" dirty="0"/>
              <a:t>Propose external assistance from a consulting company to help the process and </a:t>
            </a:r>
            <a:r>
              <a:rPr lang="en-US" dirty="0" smtClean="0"/>
              <a:t>management</a:t>
            </a:r>
          </a:p>
          <a:p>
            <a:endParaRPr lang="en-US" dirty="0"/>
          </a:p>
        </p:txBody>
      </p:sp>
      <p:sp>
        <p:nvSpPr>
          <p:cNvPr id="4" name="Date Placeholder 3"/>
          <p:cNvSpPr>
            <a:spLocks noGrp="1"/>
          </p:cNvSpPr>
          <p:nvPr>
            <p:ph type="dt" sz="half" idx="10"/>
          </p:nvPr>
        </p:nvSpPr>
        <p:spPr/>
        <p:txBody>
          <a:bodyPr/>
          <a:lstStyle/>
          <a:p>
            <a:fld id="{ECF1FA93-63A4-484C-91D0-D11B50BA8F2A}" type="datetime1">
              <a:rPr lang="en-US" smtClean="0"/>
              <a:t>3/19/2014</a:t>
            </a:fld>
            <a:endParaRPr lang="en-US"/>
          </a:p>
        </p:txBody>
      </p:sp>
      <p:sp>
        <p:nvSpPr>
          <p:cNvPr id="5" name="Slide Number Placeholder 4"/>
          <p:cNvSpPr>
            <a:spLocks noGrp="1"/>
          </p:cNvSpPr>
          <p:nvPr>
            <p:ph type="sldNum" sz="quarter" idx="12"/>
          </p:nvPr>
        </p:nvSpPr>
        <p:spPr/>
        <p:txBody>
          <a:bodyPr/>
          <a:lstStyle/>
          <a:p>
            <a:fld id="{8189D6DB-0117-104E-A321-2F94E21D3259}" type="slidenum">
              <a:rPr lang="en-US" smtClean="0"/>
              <a:t>7</a:t>
            </a:fld>
            <a:endParaRPr lang="en-US" dirty="0"/>
          </a:p>
        </p:txBody>
      </p:sp>
    </p:spTree>
    <p:extLst>
      <p:ext uri="{BB962C8B-B14F-4D97-AF65-F5344CB8AC3E}">
        <p14:creationId xmlns:p14="http://schemas.microsoft.com/office/powerpoint/2010/main" val="30591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2180035"/>
            <a:ext cx="7772400" cy="1021556"/>
          </a:xfrm>
        </p:spPr>
        <p:txBody>
          <a:bodyPr/>
          <a:lstStyle/>
          <a:p>
            <a:r>
              <a:rPr lang="en-US" dirty="0" smtClean="0"/>
              <a:t>Requirements for  WGs</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8189D6DB-0117-104E-A321-2F94E21D3259}" type="slidenum">
              <a:rPr lang="en-US" smtClean="0"/>
              <a:t>8</a:t>
            </a:fld>
            <a:endParaRPr lang="en-US"/>
          </a:p>
        </p:txBody>
      </p:sp>
      <p:sp>
        <p:nvSpPr>
          <p:cNvPr id="5" name="Date Placeholder 4"/>
          <p:cNvSpPr>
            <a:spLocks noGrp="1"/>
          </p:cNvSpPr>
          <p:nvPr>
            <p:ph type="dt" sz="half" idx="10"/>
          </p:nvPr>
        </p:nvSpPr>
        <p:spPr/>
        <p:txBody>
          <a:bodyPr/>
          <a:lstStyle/>
          <a:p>
            <a:fld id="{9B1F1E12-B82B-420A-BB5A-E8454133424F}" type="datetime1">
              <a:rPr lang="en-US" smtClean="0"/>
              <a:t>3/19/2014</a:t>
            </a:fld>
            <a:endParaRPr lang="en-US"/>
          </a:p>
        </p:txBody>
      </p:sp>
    </p:spTree>
    <p:extLst>
      <p:ext uri="{BB962C8B-B14F-4D97-AF65-F5344CB8AC3E}">
        <p14:creationId xmlns:p14="http://schemas.microsoft.com/office/powerpoint/2010/main" val="9313644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3" y="492826"/>
            <a:ext cx="8574733" cy="500147"/>
          </a:xfrm>
        </p:spPr>
        <p:txBody>
          <a:bodyPr/>
          <a:lstStyle/>
          <a:p>
            <a:r>
              <a:rPr lang="en-US" sz="2800" dirty="0" smtClean="0"/>
              <a:t>Requirements</a:t>
            </a:r>
            <a:endParaRPr lang="en-US" sz="2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23010"/>
            <a:ext cx="4399194" cy="2784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le 21"/>
          <p:cNvSpPr/>
          <p:nvPr/>
        </p:nvSpPr>
        <p:spPr bwMode="auto">
          <a:xfrm>
            <a:off x="4916181" y="2226332"/>
            <a:ext cx="4096817" cy="2774750"/>
          </a:xfrm>
          <a:prstGeom prst="rect">
            <a:avLst/>
          </a:prstGeom>
          <a:solidFill>
            <a:schemeClr val="accent1">
              <a:lumMod val="60000"/>
              <a:lumOff val="40000"/>
              <a:alpha val="55000"/>
            </a:schemeClr>
          </a:solidFill>
          <a:ln>
            <a:noFill/>
          </a:ln>
          <a:extLst/>
        </p:spPr>
        <p:txBody>
          <a:bodyPr rot="0" spcFirstLastPara="0" vertOverflow="overflow" horzOverflow="overflow" vert="horz" wrap="square" lIns="68589" tIns="34295" rIns="68589" bIns="34295" numCol="1" spcCol="0" rtlCol="0" fromWordArt="0" anchor="t" anchorCtr="0" forceAA="0" compatLnSpc="1">
            <a:prstTxWarp prst="textNoShape">
              <a:avLst/>
            </a:prstTxWarp>
            <a:noAutofit/>
          </a:bodyPr>
          <a:lstStyle/>
          <a:p>
            <a:r>
              <a:rPr lang="en-US" sz="1600" dirty="0" smtClean="0"/>
              <a:t>Committer or Contributor of each Service Frameworks (</a:t>
            </a:r>
            <a:r>
              <a:rPr lang="en-US" sz="1600" dirty="0" err="1" smtClean="0"/>
              <a:t>Config</a:t>
            </a:r>
            <a:r>
              <a:rPr lang="en-US" sz="1600" dirty="0" smtClean="0"/>
              <a:t>, </a:t>
            </a:r>
            <a:r>
              <a:rPr lang="en-US" sz="1600" dirty="0"/>
              <a:t>Control Panel, </a:t>
            </a:r>
            <a:r>
              <a:rPr lang="en-US" sz="1600" dirty="0" err="1" smtClean="0"/>
              <a:t>Notifications,Lighting</a:t>
            </a:r>
            <a:r>
              <a:rPr lang="en-US" sz="1600" dirty="0" smtClean="0"/>
              <a:t>…) </a:t>
            </a:r>
            <a:r>
              <a:rPr lang="en-US" sz="1600" dirty="0" smtClean="0"/>
              <a:t>MUST Provide:</a:t>
            </a:r>
            <a:endParaRPr lang="en-US" sz="1600" dirty="0"/>
          </a:p>
          <a:p>
            <a:pPr marL="557287" lvl="1" indent="-214341">
              <a:buFont typeface="Arial" panose="020B0604020202020204" pitchFamily="34" charset="0"/>
              <a:buChar char="•"/>
            </a:pPr>
            <a:r>
              <a:rPr lang="en-US" sz="1600" dirty="0"/>
              <a:t>T</a:t>
            </a:r>
            <a:r>
              <a:rPr lang="en-US" sz="1600" dirty="0" smtClean="0"/>
              <a:t>he </a:t>
            </a:r>
            <a:r>
              <a:rPr lang="en-US" sz="1600" dirty="0" smtClean="0"/>
              <a:t>source code of the new (or updates) Service Framework</a:t>
            </a:r>
          </a:p>
          <a:p>
            <a:pPr marL="557287" lvl="1" indent="-214341">
              <a:buFont typeface="Arial" panose="020B0604020202020204" pitchFamily="34" charset="0"/>
              <a:buChar char="•"/>
            </a:pPr>
            <a:r>
              <a:rPr lang="en-US" sz="1600" dirty="0" smtClean="0">
                <a:solidFill>
                  <a:srgbClr val="C00000"/>
                </a:solidFill>
              </a:rPr>
              <a:t>Interface Specs </a:t>
            </a:r>
            <a:r>
              <a:rPr lang="en-US" sz="1600" dirty="0" smtClean="0"/>
              <a:t>associated with that Service Framework</a:t>
            </a:r>
          </a:p>
          <a:p>
            <a:pPr marL="557287" lvl="1" indent="-214341">
              <a:buFont typeface="Arial" panose="020B0604020202020204" pitchFamily="34" charset="0"/>
              <a:buChar char="•"/>
            </a:pPr>
            <a:r>
              <a:rPr lang="en-US" sz="1600" dirty="0" smtClean="0">
                <a:solidFill>
                  <a:srgbClr val="C00000"/>
                </a:solidFill>
              </a:rPr>
              <a:t>Test case Specs </a:t>
            </a:r>
            <a:r>
              <a:rPr lang="en-US" sz="1600" dirty="0" smtClean="0"/>
              <a:t>which are written against the Service Framework Interface Specs</a:t>
            </a:r>
          </a:p>
          <a:p>
            <a:pPr marL="557287" lvl="1" indent="-214341">
              <a:buFont typeface="Arial" panose="020B0604020202020204" pitchFamily="34" charset="0"/>
              <a:buChar char="•"/>
            </a:pPr>
            <a:r>
              <a:rPr lang="en-US" sz="1600" dirty="0" smtClean="0"/>
              <a:t>Provide </a:t>
            </a:r>
            <a:r>
              <a:rPr lang="en-US" sz="1600" dirty="0" smtClean="0">
                <a:solidFill>
                  <a:srgbClr val="C00000"/>
                </a:solidFill>
              </a:rPr>
              <a:t>Test code </a:t>
            </a:r>
            <a:r>
              <a:rPr lang="en-US" sz="1600" dirty="0" smtClean="0"/>
              <a:t>implementing the Test case Specs </a:t>
            </a:r>
            <a:endParaRPr lang="en-US" sz="1600" dirty="0"/>
          </a:p>
          <a:p>
            <a:endParaRPr lang="en-US" sz="1600" dirty="0"/>
          </a:p>
          <a:p>
            <a:endParaRPr lang="en-US" sz="1100" dirty="0"/>
          </a:p>
        </p:txBody>
      </p:sp>
      <p:sp>
        <p:nvSpPr>
          <p:cNvPr id="21" name="Rectangle 20"/>
          <p:cNvSpPr/>
          <p:nvPr/>
        </p:nvSpPr>
        <p:spPr bwMode="auto">
          <a:xfrm>
            <a:off x="310609" y="2095491"/>
            <a:ext cx="4605571" cy="1540338"/>
          </a:xfrm>
          <a:prstGeom prst="rect">
            <a:avLst/>
          </a:prstGeom>
          <a:solidFill>
            <a:schemeClr val="accent1">
              <a:lumMod val="60000"/>
              <a:lumOff val="40000"/>
              <a:alpha val="55000"/>
            </a:schemeClr>
          </a:solidFill>
          <a:ln>
            <a:noFill/>
          </a:ln>
          <a:extLst/>
        </p:spPr>
        <p:txBody>
          <a:bodyPr rot="0" spcFirstLastPara="0" vertOverflow="overflow" horzOverflow="overflow" vert="horz" wrap="square" lIns="68589" tIns="34295" rIns="68589" bIns="34295" numCol="1" spcCol="0" rtlCol="0" fromWordArt="0" anchor="t" anchorCtr="0" forceAA="0" compatLnSpc="1">
            <a:prstTxWarp prst="textNoShape">
              <a:avLst/>
            </a:prstTxWarp>
            <a:noAutofit/>
          </a:bodyPr>
          <a:lstStyle/>
          <a:p>
            <a:endParaRPr lang="en-US" b="1" dirty="0"/>
          </a:p>
        </p:txBody>
      </p:sp>
      <p:sp>
        <p:nvSpPr>
          <p:cNvPr id="6" name="Rectangle 5"/>
          <p:cNvSpPr/>
          <p:nvPr/>
        </p:nvSpPr>
        <p:spPr bwMode="auto">
          <a:xfrm>
            <a:off x="4925708" y="339431"/>
            <a:ext cx="4087290" cy="1886901"/>
          </a:xfrm>
          <a:prstGeom prst="rect">
            <a:avLst/>
          </a:prstGeom>
          <a:solidFill>
            <a:schemeClr val="accent1">
              <a:lumMod val="60000"/>
              <a:lumOff val="40000"/>
              <a:alpha val="55000"/>
            </a:schemeClr>
          </a:solidFill>
          <a:ln>
            <a:noFill/>
          </a:ln>
          <a:extLst/>
        </p:spPr>
        <p:txBody>
          <a:bodyPr rot="0" spcFirstLastPara="0" vertOverflow="overflow" horzOverflow="overflow" vert="horz" wrap="square" lIns="68589" tIns="34295" rIns="68589" bIns="34295" numCol="1" spcCol="0" rtlCol="0" fromWordArt="0" anchor="t" anchorCtr="0" forceAA="0" compatLnSpc="1">
            <a:prstTxWarp prst="textNoShape">
              <a:avLst/>
            </a:prstTxWarp>
            <a:noAutofit/>
          </a:bodyPr>
          <a:lstStyle/>
          <a:p>
            <a:r>
              <a:rPr lang="en-US" sz="1600" dirty="0" smtClean="0"/>
              <a:t>Committer or Contributor of </a:t>
            </a:r>
            <a:r>
              <a:rPr lang="en-US" sz="1600" dirty="0"/>
              <a:t> </a:t>
            </a:r>
            <a:r>
              <a:rPr lang="en-US" sz="1600" dirty="0" smtClean="0"/>
              <a:t>Core </a:t>
            </a:r>
            <a:r>
              <a:rPr lang="en-US" sz="1600" dirty="0" smtClean="0"/>
              <a:t>MUST Provide:</a:t>
            </a:r>
            <a:endParaRPr lang="en-US" sz="1600" dirty="0"/>
          </a:p>
          <a:p>
            <a:pPr marL="557287" lvl="1" indent="-214341">
              <a:buFont typeface="Arial" panose="020B0604020202020204" pitchFamily="34" charset="0"/>
              <a:buChar char="•"/>
            </a:pPr>
            <a:r>
              <a:rPr lang="en-US" sz="1600" dirty="0"/>
              <a:t>The source code of the new (or updates) </a:t>
            </a:r>
            <a:r>
              <a:rPr lang="en-US" sz="1600" dirty="0" smtClean="0"/>
              <a:t>Core</a:t>
            </a:r>
            <a:endParaRPr lang="en-US" sz="1600" dirty="0"/>
          </a:p>
          <a:p>
            <a:pPr marL="557287" lvl="1" indent="-214341">
              <a:buFont typeface="Arial" panose="020B0604020202020204" pitchFamily="34" charset="0"/>
              <a:buChar char="•"/>
            </a:pPr>
            <a:r>
              <a:rPr lang="en-US" sz="1600" dirty="0" smtClean="0">
                <a:solidFill>
                  <a:srgbClr val="C00000"/>
                </a:solidFill>
              </a:rPr>
              <a:t>Test </a:t>
            </a:r>
            <a:r>
              <a:rPr lang="en-US" sz="1600" dirty="0" smtClean="0">
                <a:solidFill>
                  <a:srgbClr val="C00000"/>
                </a:solidFill>
              </a:rPr>
              <a:t>case Specs </a:t>
            </a:r>
            <a:r>
              <a:rPr lang="en-US" sz="1600" dirty="0" smtClean="0"/>
              <a:t>which are written against the </a:t>
            </a:r>
            <a:r>
              <a:rPr lang="en-US" sz="1600" dirty="0" smtClean="0"/>
              <a:t>Core features (About..)</a:t>
            </a:r>
            <a:endParaRPr lang="en-US" sz="1600" dirty="0" smtClean="0"/>
          </a:p>
          <a:p>
            <a:pPr marL="557287" lvl="1" indent="-214341">
              <a:buFont typeface="Arial" panose="020B0604020202020204" pitchFamily="34" charset="0"/>
              <a:buChar char="•"/>
            </a:pPr>
            <a:r>
              <a:rPr lang="en-US" sz="1600" dirty="0" smtClean="0"/>
              <a:t>Provide </a:t>
            </a:r>
            <a:r>
              <a:rPr lang="en-US" sz="1600" dirty="0" smtClean="0">
                <a:solidFill>
                  <a:srgbClr val="C00000"/>
                </a:solidFill>
              </a:rPr>
              <a:t>Test code </a:t>
            </a:r>
            <a:r>
              <a:rPr lang="en-US" sz="1600" dirty="0" smtClean="0"/>
              <a:t>implementing the Test case Specs </a:t>
            </a:r>
          </a:p>
          <a:p>
            <a:endParaRPr lang="en-US" sz="1600" dirty="0"/>
          </a:p>
          <a:p>
            <a:endParaRPr lang="en-US" sz="1600" dirty="0"/>
          </a:p>
          <a:p>
            <a:endParaRPr lang="en-US" sz="1100" dirty="0"/>
          </a:p>
        </p:txBody>
      </p:sp>
    </p:spTree>
    <p:extLst>
      <p:ext uri="{BB962C8B-B14F-4D97-AF65-F5344CB8AC3E}">
        <p14:creationId xmlns:p14="http://schemas.microsoft.com/office/powerpoint/2010/main" val="39131995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llseen Alliance">
      <a:dk1>
        <a:sysClr val="windowText" lastClr="000000"/>
      </a:dk1>
      <a:lt1>
        <a:sysClr val="window" lastClr="FFFFFF"/>
      </a:lt1>
      <a:dk2>
        <a:srgbClr val="008576"/>
      </a:dk2>
      <a:lt2>
        <a:srgbClr val="EEECE1"/>
      </a:lt2>
      <a:accent1>
        <a:srgbClr val="008576"/>
      </a:accent1>
      <a:accent2>
        <a:srgbClr val="005872"/>
      </a:accent2>
      <a:accent3>
        <a:srgbClr val="00C0C2"/>
      </a:accent3>
      <a:accent4>
        <a:srgbClr val="85DDB5"/>
      </a:accent4>
      <a:accent5>
        <a:srgbClr val="807F83"/>
      </a:accent5>
      <a:accent6>
        <a:srgbClr val="BABCBE"/>
      </a:accent6>
      <a:hlink>
        <a:srgbClr val="00C0C2"/>
      </a:hlink>
      <a:folHlink>
        <a:srgbClr val="85DDB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4444</TotalTime>
  <Words>1294</Words>
  <Application>Microsoft Office PowerPoint</Application>
  <PresentationFormat>On-screen Show (16:9)</PresentationFormat>
  <Paragraphs>242</Paragraphs>
  <Slides>26</Slides>
  <Notes>4</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AllSeen Alliance  C&amp;C WG </vt:lpstr>
      <vt:lpstr>Antitrust Compliance Notice</vt:lpstr>
      <vt:lpstr>Guidelines</vt:lpstr>
      <vt:lpstr>Agenda</vt:lpstr>
      <vt:lpstr>C&amp;C WG</vt:lpstr>
      <vt:lpstr>C&amp;C WG Updates</vt:lpstr>
      <vt:lpstr>Next steps</vt:lpstr>
      <vt:lpstr>Requirements for  WGs</vt:lpstr>
      <vt:lpstr>Requirements</vt:lpstr>
      <vt:lpstr>C&amp;C WG role</vt:lpstr>
      <vt:lpstr>Service Frameworks Interface Specs</vt:lpstr>
      <vt:lpstr>Test Case Specification Template</vt:lpstr>
      <vt:lpstr>Test Case Code  </vt:lpstr>
      <vt:lpstr>Types of Certification</vt:lpstr>
      <vt:lpstr>Goal</vt:lpstr>
      <vt:lpstr>PowerPoint Presentation</vt:lpstr>
      <vt:lpstr>Proposed Types</vt:lpstr>
      <vt:lpstr>Type A</vt:lpstr>
      <vt:lpstr>Type D</vt:lpstr>
      <vt:lpstr>Type O</vt:lpstr>
      <vt:lpstr>General Questions for Discussion</vt:lpstr>
      <vt:lpstr>Versioning</vt:lpstr>
      <vt:lpstr>Modifications and Revisions</vt:lpstr>
      <vt:lpstr>Future Agenda, Action Items Review</vt:lpstr>
      <vt:lpstr>Future Agendas</vt:lpstr>
      <vt:lpstr>Action Items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Erin</dc:creator>
  <cp:lastModifiedBy>dkaleas</cp:lastModifiedBy>
  <cp:revision>175</cp:revision>
  <dcterms:created xsi:type="dcterms:W3CDTF">2013-11-19T20:42:06Z</dcterms:created>
  <dcterms:modified xsi:type="dcterms:W3CDTF">2014-03-19T16:51:14Z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-1444263360</vt:i4>
  </property>
  <property fmtid="{D5CDD505-2E9C-101B-9397-08002B2CF9AE}" pid="3" name="_NewReviewCycle">
    <vt:lpwstr/>
  </property>
  <property fmtid="{D5CDD505-2E9C-101B-9397-08002B2CF9AE}" pid="4" name="_EmailSubject">
    <vt:lpwstr>C&amp;C WG meeting</vt:lpwstr>
  </property>
  <property fmtid="{D5CDD505-2E9C-101B-9397-08002B2CF9AE}" pid="5" name="_AuthorEmail">
    <vt:lpwstr>dkaleas@qce.qualcomm.com</vt:lpwstr>
  </property>
  <property fmtid="{D5CDD505-2E9C-101B-9397-08002B2CF9AE}" pid="6" name="_AuthorEmailDisplayName">
    <vt:lpwstr>Kaleas, Dimosthenis</vt:lpwstr>
  </property>
  <property fmtid="{D5CDD505-2E9C-101B-9397-08002B2CF9AE}" pid="7" name="_PreviousAdHocReviewCycleID">
    <vt:i4>-697427316</vt:i4>
  </property>
</Properties>
</file>