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8" r:id="rId6"/>
    <p:sldId id="291" r:id="rId7"/>
    <p:sldId id="290" r:id="rId8"/>
  </p:sldIdLst>
  <p:sldSz cx="9144000" cy="6858000" type="screen4x3"/>
  <p:notesSz cx="6858000" cy="9144000"/>
  <p:defaultTextStyle>
    <a:lvl1pPr defTabSz="609467">
      <a:defRPr sz="2400">
        <a:latin typeface="Arial"/>
        <a:ea typeface="Arial"/>
        <a:cs typeface="Arial"/>
        <a:sym typeface="Arial"/>
      </a:defRPr>
    </a:lvl1pPr>
    <a:lvl2pPr indent="609467" defTabSz="609467">
      <a:defRPr sz="2400">
        <a:latin typeface="Arial"/>
        <a:ea typeface="Arial"/>
        <a:cs typeface="Arial"/>
        <a:sym typeface="Arial"/>
      </a:defRPr>
    </a:lvl2pPr>
    <a:lvl3pPr indent="1218935" defTabSz="609467">
      <a:defRPr sz="2400">
        <a:latin typeface="Arial"/>
        <a:ea typeface="Arial"/>
        <a:cs typeface="Arial"/>
        <a:sym typeface="Arial"/>
      </a:defRPr>
    </a:lvl3pPr>
    <a:lvl4pPr indent="1828404" defTabSz="609467">
      <a:defRPr sz="2400">
        <a:latin typeface="Arial"/>
        <a:ea typeface="Arial"/>
        <a:cs typeface="Arial"/>
        <a:sym typeface="Arial"/>
      </a:defRPr>
    </a:lvl4pPr>
    <a:lvl5pPr indent="2437871" defTabSz="609467">
      <a:defRPr sz="2400">
        <a:latin typeface="Arial"/>
        <a:ea typeface="Arial"/>
        <a:cs typeface="Arial"/>
        <a:sym typeface="Arial"/>
      </a:defRPr>
    </a:lvl5pPr>
    <a:lvl6pPr indent="3047339" defTabSz="609467">
      <a:defRPr sz="2400">
        <a:latin typeface="Arial"/>
        <a:ea typeface="Arial"/>
        <a:cs typeface="Arial"/>
        <a:sym typeface="Arial"/>
      </a:defRPr>
    </a:lvl6pPr>
    <a:lvl7pPr indent="3656808" defTabSz="609467">
      <a:defRPr sz="2400">
        <a:latin typeface="Arial"/>
        <a:ea typeface="Arial"/>
        <a:cs typeface="Arial"/>
        <a:sym typeface="Arial"/>
      </a:defRPr>
    </a:lvl7pPr>
    <a:lvl8pPr indent="4266274" defTabSz="609467">
      <a:defRPr sz="2400">
        <a:latin typeface="Arial"/>
        <a:ea typeface="Arial"/>
        <a:cs typeface="Arial"/>
        <a:sym typeface="Arial"/>
      </a:defRPr>
    </a:lvl8pPr>
    <a:lvl9pPr indent="4875743" defTabSz="609467">
      <a:defRPr sz="2400"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0E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8D5"/>
          </a:solidFill>
        </a:fill>
      </a:tcStyle>
    </a:wholeTbl>
    <a:band2H>
      <a:tcTxStyle/>
      <a:tcStyle>
        <a:tcBdr/>
        <a:fill>
          <a:solidFill>
            <a:srgbClr val="E6EDEB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57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57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576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8E9"/>
          </a:solidFill>
        </a:fill>
      </a:tcStyle>
    </a:wholeTbl>
    <a:band2H>
      <a:tcTxStyle/>
      <a:tcStyle>
        <a:tcBdr/>
        <a:fill>
          <a:solidFill>
            <a:srgbClr val="E6F4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0C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0C2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0C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3F3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ABCBE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ABCBE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ABCBE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57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57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714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064992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357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BFBFBF"/>
              </a:gs>
              <a:gs pos="60000">
                <a:srgbClr val="FAFAFA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1033506" y="2971270"/>
            <a:ext cx="2766714" cy="1950604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2800" b="1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1033509" y="4921873"/>
            <a:ext cx="2766712" cy="193612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 b="1"/>
            </a:lvl1pPr>
            <a:lvl2pPr marL="0" indent="609467">
              <a:buClrTx/>
              <a:buSzTx/>
              <a:buFontTx/>
              <a:buNone/>
              <a:defRPr sz="1600" b="1"/>
            </a:lvl2pPr>
            <a:lvl3pPr marL="0" indent="1218935">
              <a:buClrTx/>
              <a:buSzTx/>
              <a:buFontTx/>
              <a:buNone/>
              <a:defRPr sz="1600" b="1"/>
            </a:lvl3pPr>
            <a:lvl4pPr marL="0" indent="1828404">
              <a:buClrTx/>
              <a:buSzTx/>
              <a:buFontTx/>
              <a:buNone/>
              <a:defRPr sz="1600" b="1"/>
            </a:lvl4pPr>
            <a:lvl5pPr marL="0" indent="2437871">
              <a:buClrTx/>
              <a:buSzTx/>
              <a:buFontTx/>
              <a:buNone/>
              <a:defRPr sz="1600" b="1"/>
            </a:lvl5pPr>
          </a:lstStyle>
          <a:p>
            <a:pPr lvl="0">
              <a:defRPr sz="1800" b="0"/>
            </a:pPr>
            <a:r>
              <a:rPr sz="1600" b="1"/>
              <a:t>Body Level One</a:t>
            </a:r>
          </a:p>
          <a:p>
            <a:pPr lvl="1">
              <a:defRPr sz="1800" b="0"/>
            </a:pPr>
            <a:r>
              <a:rPr sz="1600" b="1"/>
              <a:t>Body Level Two</a:t>
            </a:r>
          </a:p>
          <a:p>
            <a:pPr lvl="2">
              <a:defRPr sz="1800" b="0"/>
            </a:pPr>
            <a:r>
              <a:rPr sz="1600" b="1"/>
              <a:t>Body Level Three</a:t>
            </a:r>
          </a:p>
          <a:p>
            <a:pPr lvl="3">
              <a:defRPr sz="1800" b="0"/>
            </a:pPr>
            <a:r>
              <a:rPr sz="1600" b="1"/>
              <a:t>Body Level Four</a:t>
            </a:r>
          </a:p>
          <a:p>
            <a:pPr lvl="4">
              <a:defRPr sz="1800" b="0"/>
            </a:pPr>
            <a:r>
              <a:rPr sz="1600" b="1"/>
              <a:t>Body Level Five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457200" y="1828799"/>
            <a:ext cx="2441338" cy="605539"/>
            <a:chOff x="0" y="0"/>
            <a:chExt cx="2441337" cy="605537"/>
          </a:xfrm>
        </p:grpSpPr>
        <p:sp>
          <p:nvSpPr>
            <p:cNvPr id="12" name="Shape 12"/>
            <p:cNvSpPr/>
            <p:nvPr/>
          </p:nvSpPr>
          <p:spPr>
            <a:xfrm>
              <a:off x="650825" y="-1"/>
              <a:ext cx="236820" cy="25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86" y="0"/>
                  </a:moveTo>
                  <a:cubicBezTo>
                    <a:pt x="10941" y="0"/>
                    <a:pt x="10941" y="0"/>
                    <a:pt x="10941" y="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43" y="21600"/>
                    <a:pt x="16543" y="21600"/>
                    <a:pt x="16543" y="21600"/>
                  </a:cubicBezTo>
                  <a:cubicBezTo>
                    <a:pt x="15150" y="18481"/>
                    <a:pt x="15150" y="18481"/>
                    <a:pt x="15150" y="18481"/>
                  </a:cubicBezTo>
                  <a:cubicBezTo>
                    <a:pt x="5895" y="18481"/>
                    <a:pt x="5895" y="18481"/>
                    <a:pt x="5895" y="18481"/>
                  </a:cubicBezTo>
                  <a:cubicBezTo>
                    <a:pt x="4774" y="21600"/>
                    <a:pt x="4774" y="21600"/>
                    <a:pt x="4774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10386" y="0"/>
                  </a:lnTo>
                  <a:close/>
                  <a:moveTo>
                    <a:pt x="13465" y="14828"/>
                  </a:moveTo>
                  <a:cubicBezTo>
                    <a:pt x="12062" y="11709"/>
                    <a:pt x="12062" y="11709"/>
                    <a:pt x="12062" y="11709"/>
                  </a:cubicBezTo>
                  <a:cubicBezTo>
                    <a:pt x="11214" y="10407"/>
                    <a:pt x="10659" y="8074"/>
                    <a:pt x="10659" y="7803"/>
                  </a:cubicBezTo>
                  <a:cubicBezTo>
                    <a:pt x="10386" y="8074"/>
                    <a:pt x="9821" y="10154"/>
                    <a:pt x="9266" y="11709"/>
                  </a:cubicBezTo>
                  <a:cubicBezTo>
                    <a:pt x="7580" y="14828"/>
                    <a:pt x="7580" y="14828"/>
                    <a:pt x="7580" y="14828"/>
                  </a:cubicBezTo>
                  <a:lnTo>
                    <a:pt x="13465" y="148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924318" y="2925"/>
              <a:ext cx="171981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552" y="0"/>
                  </a:lnTo>
                  <a:lnTo>
                    <a:pt x="6552" y="17646"/>
                  </a:lnTo>
                  <a:lnTo>
                    <a:pt x="21600" y="1764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138821" y="2925"/>
              <a:ext cx="171982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945" y="0"/>
                  </a:lnTo>
                  <a:lnTo>
                    <a:pt x="6945" y="17646"/>
                  </a:lnTo>
                  <a:lnTo>
                    <a:pt x="21600" y="1764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332363" y="-1"/>
              <a:ext cx="187095" cy="258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963"/>
                  </a:moveTo>
                  <a:cubicBezTo>
                    <a:pt x="4963" y="14909"/>
                    <a:pt x="4963" y="14909"/>
                    <a:pt x="4963" y="14909"/>
                  </a:cubicBezTo>
                  <a:cubicBezTo>
                    <a:pt x="6379" y="16454"/>
                    <a:pt x="8153" y="17741"/>
                    <a:pt x="10985" y="17741"/>
                  </a:cubicBezTo>
                  <a:cubicBezTo>
                    <a:pt x="13460" y="17741"/>
                    <a:pt x="15246" y="16714"/>
                    <a:pt x="15246" y="15427"/>
                  </a:cubicBezTo>
                  <a:cubicBezTo>
                    <a:pt x="15246" y="14141"/>
                    <a:pt x="13460" y="13623"/>
                    <a:pt x="10628" y="12595"/>
                  </a:cubicBezTo>
                  <a:cubicBezTo>
                    <a:pt x="9212" y="12086"/>
                    <a:pt x="9212" y="12086"/>
                    <a:pt x="9212" y="12086"/>
                  </a:cubicBezTo>
                  <a:cubicBezTo>
                    <a:pt x="4606" y="10800"/>
                    <a:pt x="1773" y="9254"/>
                    <a:pt x="1773" y="5654"/>
                  </a:cubicBezTo>
                  <a:cubicBezTo>
                    <a:pt x="1773" y="2314"/>
                    <a:pt x="5320" y="0"/>
                    <a:pt x="10985" y="0"/>
                  </a:cubicBezTo>
                  <a:cubicBezTo>
                    <a:pt x="14876" y="0"/>
                    <a:pt x="17709" y="777"/>
                    <a:pt x="19482" y="3341"/>
                  </a:cubicBezTo>
                  <a:cubicBezTo>
                    <a:pt x="14876" y="5654"/>
                    <a:pt x="14876" y="5654"/>
                    <a:pt x="14876" y="5654"/>
                  </a:cubicBezTo>
                  <a:cubicBezTo>
                    <a:pt x="13830" y="4118"/>
                    <a:pt x="12758" y="3600"/>
                    <a:pt x="10985" y="3600"/>
                  </a:cubicBezTo>
                  <a:cubicBezTo>
                    <a:pt x="8854" y="3600"/>
                    <a:pt x="7795" y="4368"/>
                    <a:pt x="7795" y="5654"/>
                  </a:cubicBezTo>
                  <a:cubicBezTo>
                    <a:pt x="7795" y="6950"/>
                    <a:pt x="8854" y="7459"/>
                    <a:pt x="11687" y="8227"/>
                  </a:cubicBezTo>
                  <a:cubicBezTo>
                    <a:pt x="13116" y="8736"/>
                    <a:pt x="13116" y="8736"/>
                    <a:pt x="13116" y="8736"/>
                  </a:cubicBezTo>
                  <a:cubicBezTo>
                    <a:pt x="18423" y="10282"/>
                    <a:pt x="21600" y="11827"/>
                    <a:pt x="21600" y="15427"/>
                  </a:cubicBezTo>
                  <a:cubicBezTo>
                    <a:pt x="21600" y="19286"/>
                    <a:pt x="17007" y="21600"/>
                    <a:pt x="11342" y="21600"/>
                  </a:cubicBezTo>
                  <a:cubicBezTo>
                    <a:pt x="5320" y="21600"/>
                    <a:pt x="1773" y="19536"/>
                    <a:pt x="0" y="16963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559542" y="2925"/>
              <a:ext cx="178319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50" y="0"/>
                  </a:lnTo>
                  <a:lnTo>
                    <a:pt x="20850" y="3688"/>
                  </a:lnTo>
                  <a:lnTo>
                    <a:pt x="6700" y="3688"/>
                  </a:lnTo>
                  <a:lnTo>
                    <a:pt x="6700" y="8686"/>
                  </a:lnTo>
                  <a:lnTo>
                    <a:pt x="19349" y="8686"/>
                  </a:lnTo>
                  <a:lnTo>
                    <a:pt x="19349" y="12640"/>
                  </a:lnTo>
                  <a:lnTo>
                    <a:pt x="6700" y="12640"/>
                  </a:lnTo>
                  <a:lnTo>
                    <a:pt x="6700" y="17646"/>
                  </a:lnTo>
                  <a:lnTo>
                    <a:pt x="21600" y="1764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786722" y="2925"/>
              <a:ext cx="177832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238" y="0"/>
                  </a:lnTo>
                  <a:lnTo>
                    <a:pt x="21238" y="3688"/>
                  </a:lnTo>
                  <a:lnTo>
                    <a:pt x="6695" y="3688"/>
                  </a:lnTo>
                  <a:lnTo>
                    <a:pt x="6695" y="8686"/>
                  </a:lnTo>
                  <a:lnTo>
                    <a:pt x="19373" y="8686"/>
                  </a:lnTo>
                  <a:lnTo>
                    <a:pt x="19373" y="12640"/>
                  </a:lnTo>
                  <a:lnTo>
                    <a:pt x="6695" y="12640"/>
                  </a:lnTo>
                  <a:lnTo>
                    <a:pt x="6695" y="17646"/>
                  </a:lnTo>
                  <a:lnTo>
                    <a:pt x="21600" y="1764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017314" y="-1"/>
              <a:ext cx="211957" cy="25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20" y="11456"/>
                  </a:moveTo>
                  <a:cubicBezTo>
                    <a:pt x="6569" y="10669"/>
                    <a:pt x="4687" y="8589"/>
                    <a:pt x="4687" y="8589"/>
                  </a:cubicBezTo>
                  <a:cubicBezTo>
                    <a:pt x="4687" y="8589"/>
                    <a:pt x="5014" y="10931"/>
                    <a:pt x="5014" y="12495"/>
                  </a:cubicBezTo>
                  <a:cubicBezTo>
                    <a:pt x="5014" y="21600"/>
                    <a:pt x="5014" y="21600"/>
                    <a:pt x="5014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13769" y="10154"/>
                    <a:pt x="13769" y="10154"/>
                    <a:pt x="13769" y="10154"/>
                  </a:cubicBezTo>
                  <a:cubicBezTo>
                    <a:pt x="15031" y="10931"/>
                    <a:pt x="16901" y="13011"/>
                    <a:pt x="16901" y="13011"/>
                  </a:cubicBezTo>
                  <a:cubicBezTo>
                    <a:pt x="16901" y="13011"/>
                    <a:pt x="16586" y="10669"/>
                    <a:pt x="16586" y="9114"/>
                  </a:cubicBezTo>
                  <a:cubicBezTo>
                    <a:pt x="16586" y="262"/>
                    <a:pt x="16586" y="262"/>
                    <a:pt x="16586" y="262"/>
                  </a:cubicBezTo>
                  <a:cubicBezTo>
                    <a:pt x="21600" y="262"/>
                    <a:pt x="21600" y="262"/>
                    <a:pt x="21600" y="262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85" y="21600"/>
                    <a:pt x="21285" y="21600"/>
                    <a:pt x="21285" y="21600"/>
                  </a:cubicBezTo>
                  <a:lnTo>
                    <a:pt x="7820" y="11456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50825" y="347199"/>
              <a:ext cx="236820" cy="25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86" y="0"/>
                  </a:moveTo>
                  <a:cubicBezTo>
                    <a:pt x="10941" y="0"/>
                    <a:pt x="10941" y="0"/>
                    <a:pt x="10941" y="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43" y="21600"/>
                    <a:pt x="16543" y="21600"/>
                    <a:pt x="16543" y="21600"/>
                  </a:cubicBezTo>
                  <a:cubicBezTo>
                    <a:pt x="15150" y="18734"/>
                    <a:pt x="15150" y="18734"/>
                    <a:pt x="15150" y="18734"/>
                  </a:cubicBezTo>
                  <a:cubicBezTo>
                    <a:pt x="5895" y="18734"/>
                    <a:pt x="5895" y="18734"/>
                    <a:pt x="5895" y="18734"/>
                  </a:cubicBezTo>
                  <a:cubicBezTo>
                    <a:pt x="4774" y="21600"/>
                    <a:pt x="4774" y="21600"/>
                    <a:pt x="4774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10386" y="0"/>
                  </a:lnTo>
                  <a:close/>
                  <a:moveTo>
                    <a:pt x="13465" y="15090"/>
                  </a:moveTo>
                  <a:cubicBezTo>
                    <a:pt x="12062" y="11709"/>
                    <a:pt x="12062" y="11709"/>
                    <a:pt x="12062" y="11709"/>
                  </a:cubicBezTo>
                  <a:cubicBezTo>
                    <a:pt x="11214" y="10407"/>
                    <a:pt x="10659" y="8065"/>
                    <a:pt x="10659" y="8065"/>
                  </a:cubicBezTo>
                  <a:cubicBezTo>
                    <a:pt x="10386" y="8065"/>
                    <a:pt x="9821" y="10407"/>
                    <a:pt x="9266" y="11709"/>
                  </a:cubicBezTo>
                  <a:cubicBezTo>
                    <a:pt x="7580" y="15090"/>
                    <a:pt x="7580" y="15090"/>
                    <a:pt x="7580" y="15090"/>
                  </a:cubicBezTo>
                  <a:lnTo>
                    <a:pt x="13465" y="1509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924318" y="350124"/>
              <a:ext cx="171981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552" y="0"/>
                  </a:lnTo>
                  <a:lnTo>
                    <a:pt x="6552" y="17648"/>
                  </a:lnTo>
                  <a:lnTo>
                    <a:pt x="21600" y="17648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138821" y="350124"/>
              <a:ext cx="171982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945" y="0"/>
                  </a:lnTo>
                  <a:lnTo>
                    <a:pt x="6945" y="17648"/>
                  </a:lnTo>
                  <a:lnTo>
                    <a:pt x="21600" y="17648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354301" y="350124"/>
              <a:ext cx="54979" cy="252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1445953" y="347199"/>
              <a:ext cx="236332" cy="25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70" y="0"/>
                  </a:moveTo>
                  <a:cubicBezTo>
                    <a:pt x="10936" y="0"/>
                    <a:pt x="10936" y="0"/>
                    <a:pt x="10936" y="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56" y="21600"/>
                    <a:pt x="16556" y="21600"/>
                    <a:pt x="16556" y="21600"/>
                  </a:cubicBezTo>
                  <a:cubicBezTo>
                    <a:pt x="15151" y="18734"/>
                    <a:pt x="15151" y="18734"/>
                    <a:pt x="15151" y="18734"/>
                  </a:cubicBezTo>
                  <a:cubicBezTo>
                    <a:pt x="5883" y="18734"/>
                    <a:pt x="5883" y="18734"/>
                    <a:pt x="5883" y="18734"/>
                  </a:cubicBezTo>
                  <a:cubicBezTo>
                    <a:pt x="4771" y="21600"/>
                    <a:pt x="4771" y="21600"/>
                    <a:pt x="4771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10370" y="0"/>
                  </a:lnTo>
                  <a:close/>
                  <a:moveTo>
                    <a:pt x="13463" y="15090"/>
                  </a:moveTo>
                  <a:cubicBezTo>
                    <a:pt x="12058" y="11709"/>
                    <a:pt x="12058" y="11709"/>
                    <a:pt x="12058" y="11709"/>
                  </a:cubicBezTo>
                  <a:cubicBezTo>
                    <a:pt x="11219" y="10407"/>
                    <a:pt x="10664" y="8065"/>
                    <a:pt x="10664" y="8065"/>
                  </a:cubicBezTo>
                  <a:cubicBezTo>
                    <a:pt x="10370" y="8065"/>
                    <a:pt x="9815" y="10407"/>
                    <a:pt x="9248" y="11709"/>
                  </a:cubicBezTo>
                  <a:cubicBezTo>
                    <a:pt x="7571" y="15090"/>
                    <a:pt x="7571" y="15090"/>
                    <a:pt x="7571" y="15090"/>
                  </a:cubicBezTo>
                  <a:lnTo>
                    <a:pt x="13463" y="1509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719446" y="347199"/>
              <a:ext cx="214882" cy="257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18" y="11573"/>
                  </a:moveTo>
                  <a:cubicBezTo>
                    <a:pt x="6486" y="10536"/>
                    <a:pt x="4631" y="8749"/>
                    <a:pt x="4631" y="8749"/>
                  </a:cubicBezTo>
                  <a:cubicBezTo>
                    <a:pt x="4631" y="8749"/>
                    <a:pt x="4942" y="11055"/>
                    <a:pt x="4942" y="12342"/>
                  </a:cubicBezTo>
                  <a:cubicBezTo>
                    <a:pt x="4942" y="21350"/>
                    <a:pt x="4942" y="21350"/>
                    <a:pt x="4942" y="21350"/>
                  </a:cubicBezTo>
                  <a:cubicBezTo>
                    <a:pt x="0" y="21350"/>
                    <a:pt x="0" y="21350"/>
                    <a:pt x="0" y="213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13582" y="10027"/>
                    <a:pt x="13582" y="10027"/>
                    <a:pt x="13582" y="10027"/>
                  </a:cubicBezTo>
                  <a:cubicBezTo>
                    <a:pt x="15126" y="11055"/>
                    <a:pt x="16669" y="12860"/>
                    <a:pt x="16669" y="12860"/>
                  </a:cubicBezTo>
                  <a:cubicBezTo>
                    <a:pt x="16669" y="12860"/>
                    <a:pt x="16358" y="10536"/>
                    <a:pt x="16358" y="8999"/>
                  </a:cubicBezTo>
                  <a:cubicBezTo>
                    <a:pt x="16358" y="250"/>
                    <a:pt x="16358" y="250"/>
                    <a:pt x="16358" y="250"/>
                  </a:cubicBezTo>
                  <a:cubicBezTo>
                    <a:pt x="21600" y="250"/>
                    <a:pt x="21600" y="250"/>
                    <a:pt x="21600" y="25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978" y="21600"/>
                    <a:pt x="20978" y="21600"/>
                    <a:pt x="20978" y="21600"/>
                  </a:cubicBezTo>
                  <a:lnTo>
                    <a:pt x="7718" y="11573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1980264" y="347199"/>
              <a:ext cx="242671" cy="257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5"/>
                  </a:moveTo>
                  <a:cubicBezTo>
                    <a:pt x="0" y="4629"/>
                    <a:pt x="5188" y="0"/>
                    <a:pt x="11755" y="0"/>
                  </a:cubicBezTo>
                  <a:cubicBezTo>
                    <a:pt x="16126" y="0"/>
                    <a:pt x="19139" y="1287"/>
                    <a:pt x="21059" y="4370"/>
                  </a:cubicBezTo>
                  <a:cubicBezTo>
                    <a:pt x="17504" y="6694"/>
                    <a:pt x="17504" y="6694"/>
                    <a:pt x="17504" y="6694"/>
                  </a:cubicBezTo>
                  <a:cubicBezTo>
                    <a:pt x="16412" y="5138"/>
                    <a:pt x="14492" y="3861"/>
                    <a:pt x="11755" y="3861"/>
                  </a:cubicBezTo>
                  <a:cubicBezTo>
                    <a:pt x="7659" y="3861"/>
                    <a:pt x="4923" y="6944"/>
                    <a:pt x="4923" y="10805"/>
                  </a:cubicBezTo>
                  <a:cubicBezTo>
                    <a:pt x="4923" y="14656"/>
                    <a:pt x="7659" y="17739"/>
                    <a:pt x="11755" y="17739"/>
                  </a:cubicBezTo>
                  <a:cubicBezTo>
                    <a:pt x="14758" y="17739"/>
                    <a:pt x="16412" y="16462"/>
                    <a:pt x="17770" y="14656"/>
                  </a:cubicBezTo>
                  <a:cubicBezTo>
                    <a:pt x="21600" y="16971"/>
                    <a:pt x="21600" y="16971"/>
                    <a:pt x="21600" y="16971"/>
                  </a:cubicBezTo>
                  <a:cubicBezTo>
                    <a:pt x="19405" y="19795"/>
                    <a:pt x="16412" y="21600"/>
                    <a:pt x="11755" y="21600"/>
                  </a:cubicBezTo>
                  <a:cubicBezTo>
                    <a:pt x="5188" y="21600"/>
                    <a:pt x="0" y="16971"/>
                    <a:pt x="0" y="10805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263019" y="350124"/>
              <a:ext cx="178319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63" y="0"/>
                  </a:lnTo>
                  <a:lnTo>
                    <a:pt x="20863" y="3952"/>
                  </a:lnTo>
                  <a:lnTo>
                    <a:pt x="6328" y="3952"/>
                  </a:lnTo>
                  <a:lnTo>
                    <a:pt x="6328" y="8701"/>
                  </a:lnTo>
                  <a:lnTo>
                    <a:pt x="18985" y="8701"/>
                  </a:lnTo>
                  <a:lnTo>
                    <a:pt x="18985" y="12643"/>
                  </a:lnTo>
                  <a:lnTo>
                    <a:pt x="6328" y="12643"/>
                  </a:lnTo>
                  <a:lnTo>
                    <a:pt x="6328" y="17648"/>
                  </a:lnTo>
                  <a:lnTo>
                    <a:pt x="21600" y="17648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07131" y="230653"/>
              <a:ext cx="221219" cy="20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00" y="0"/>
                  </a:moveTo>
                  <a:cubicBezTo>
                    <a:pt x="0" y="6445"/>
                    <a:pt x="0" y="6445"/>
                    <a:pt x="0" y="6445"/>
                  </a:cubicBezTo>
                  <a:cubicBezTo>
                    <a:pt x="897" y="7734"/>
                    <a:pt x="2096" y="9035"/>
                    <a:pt x="3004" y="9987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10200" y="0"/>
                  </a:lnTo>
                </a:path>
              </a:pathLst>
            </a:custGeom>
            <a:solidFill>
              <a:srgbClr val="8DCF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20720" y="156532"/>
              <a:ext cx="119818" cy="27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5339"/>
                  </a:lnTo>
                  <a:lnTo>
                    <a:pt x="21600" y="2160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82268" y="6339"/>
              <a:ext cx="116893" cy="26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0" y="21600"/>
                  </a:moveTo>
                  <a:cubicBezTo>
                    <a:pt x="21600" y="16828"/>
                    <a:pt x="21600" y="16828"/>
                    <a:pt x="21600" y="168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334"/>
                    <a:pt x="0" y="17334"/>
                    <a:pt x="0" y="17334"/>
                  </a:cubicBezTo>
                  <a:cubicBezTo>
                    <a:pt x="0" y="18581"/>
                    <a:pt x="593" y="20091"/>
                    <a:pt x="2270" y="21600"/>
                  </a:cubicBezTo>
                </a:path>
              </a:pathLst>
            </a:custGeom>
            <a:solidFill>
              <a:srgbClr val="27BD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91530" y="-1"/>
              <a:ext cx="236332" cy="20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69" y="21600"/>
                  </a:moveTo>
                  <a:lnTo>
                    <a:pt x="21600" y="14501"/>
                  </a:lnTo>
                  <a:lnTo>
                    <a:pt x="4486" y="2900"/>
                  </a:lnTo>
                  <a:lnTo>
                    <a:pt x="3930" y="2587"/>
                  </a:lnTo>
                  <a:lnTo>
                    <a:pt x="0" y="0"/>
                  </a:lnTo>
                  <a:lnTo>
                    <a:pt x="10669" y="21600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40890" y="6339"/>
              <a:ext cx="116406" cy="26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75" y="21600"/>
                  </a:moveTo>
                  <a:cubicBezTo>
                    <a:pt x="20474" y="20091"/>
                    <a:pt x="21600" y="18581"/>
                    <a:pt x="21600" y="17072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16828"/>
                    <a:pt x="0" y="16828"/>
                    <a:pt x="0" y="16828"/>
                  </a:cubicBezTo>
                  <a:lnTo>
                    <a:pt x="18775" y="21600"/>
                  </a:lnTo>
                </a:path>
              </a:pathLst>
            </a:custGeom>
            <a:solidFill>
              <a:srgbClr val="8DCF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187" y="-1"/>
              <a:ext cx="236820" cy="20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501"/>
                  </a:lnTo>
                  <a:lnTo>
                    <a:pt x="10659" y="21600"/>
                  </a:lnTo>
                  <a:lnTo>
                    <a:pt x="21600" y="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262" y="230653"/>
              <a:ext cx="224145" cy="20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50" y="9987"/>
                  </a:moveTo>
                  <a:cubicBezTo>
                    <a:pt x="19533" y="9035"/>
                    <a:pt x="20716" y="7734"/>
                    <a:pt x="21600" y="6445"/>
                  </a:cubicBezTo>
                  <a:cubicBezTo>
                    <a:pt x="11541" y="0"/>
                    <a:pt x="11541" y="0"/>
                    <a:pt x="11541" y="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18350" y="9987"/>
                  </a:lnTo>
                </a:path>
              </a:pathLst>
            </a:custGeom>
            <a:solidFill>
              <a:srgbClr val="27BD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156532"/>
              <a:ext cx="116892" cy="27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339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5339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1449" y="337934"/>
              <a:ext cx="236333" cy="11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640" y="0"/>
                    <a:pt x="17953" y="1145"/>
                    <a:pt x="16559" y="28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1449" y="467158"/>
              <a:ext cx="236333" cy="13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831" y="16813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82268" y="337934"/>
              <a:ext cx="236820" cy="11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91" y="17059"/>
                  </a:moveTo>
                  <a:cubicBezTo>
                    <a:pt x="16826" y="16507"/>
                    <a:pt x="16826" y="16507"/>
                    <a:pt x="16826" y="16507"/>
                  </a:cubicBezTo>
                  <a:cubicBezTo>
                    <a:pt x="5057" y="2864"/>
                    <a:pt x="5057" y="2864"/>
                    <a:pt x="5057" y="2864"/>
                  </a:cubicBezTo>
                  <a:cubicBezTo>
                    <a:pt x="3654" y="1145"/>
                    <a:pt x="1968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17391" y="17059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82268" y="467158"/>
              <a:ext cx="233408" cy="13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4572000" y="-1"/>
            <a:ext cx="4572001" cy="6858001"/>
            <a:chOff x="0" y="0"/>
            <a:chExt cx="4572000" cy="6858000"/>
          </a:xfrm>
        </p:grpSpPr>
        <p:sp>
          <p:nvSpPr>
            <p:cNvPr id="40" name="Shape 40"/>
            <p:cNvSpPr/>
            <p:nvPr/>
          </p:nvSpPr>
          <p:spPr>
            <a:xfrm>
              <a:off x="195562" y="-1"/>
              <a:ext cx="4234212" cy="549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0" y="0"/>
                  </a:moveTo>
                  <a:cubicBezTo>
                    <a:pt x="11110" y="0"/>
                    <a:pt x="11110" y="0"/>
                    <a:pt x="1111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7897" y="10326"/>
                    <a:pt x="18426" y="9977"/>
                    <a:pt x="18426" y="9977"/>
                  </a:cubicBezTo>
                  <a:cubicBezTo>
                    <a:pt x="19620" y="8992"/>
                    <a:pt x="20678" y="7657"/>
                    <a:pt x="21600" y="6111"/>
                  </a:cubicBezTo>
                  <a:cubicBezTo>
                    <a:pt x="12244" y="100"/>
                    <a:pt x="11941" y="0"/>
                    <a:pt x="11941" y="0"/>
                  </a:cubicBezTo>
                  <a:cubicBezTo>
                    <a:pt x="11110" y="0"/>
                    <a:pt x="11110" y="0"/>
                    <a:pt x="11110" y="0"/>
                  </a:cubicBezTo>
                </a:path>
              </a:pathLst>
            </a:custGeom>
            <a:solidFill>
              <a:srgbClr val="23BD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-1"/>
              <a:ext cx="2121551" cy="534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23717" y="2755900"/>
              <a:ext cx="4148283" cy="328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8" y="2460"/>
                  </a:moveTo>
                  <a:cubicBezTo>
                    <a:pt x="0" y="20933"/>
                    <a:pt x="0" y="21600"/>
                    <a:pt x="0" y="21600"/>
                  </a:cubicBezTo>
                  <a:cubicBezTo>
                    <a:pt x="16169" y="21600"/>
                    <a:pt x="20458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073" y="459"/>
                    <a:pt x="18684" y="1293"/>
                    <a:pt x="17558" y="2460"/>
                  </a:cubicBezTo>
                  <a:close/>
                </a:path>
              </a:pathLst>
            </a:custGeom>
            <a:solidFill>
              <a:srgbClr val="0D87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3410480" y="-1"/>
              <a:ext cx="1161521" cy="96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806" y="16855"/>
                    <a:pt x="20718" y="2075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DCF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14828" y="6375400"/>
              <a:ext cx="4157172" cy="482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033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9143398" cy="6858000"/>
          </a:xfrm>
          <a:prstGeom prst="rect">
            <a:avLst/>
          </a:prstGeom>
          <a:solidFill>
            <a:srgbClr val="00587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2" y="0"/>
            <a:ext cx="9143398" cy="6858000"/>
          </a:xfrm>
          <a:prstGeom prst="rect">
            <a:avLst/>
          </a:prstGeom>
          <a:gradFill>
            <a:gsLst>
              <a:gs pos="14000">
                <a:srgbClr val="005872"/>
              </a:gs>
              <a:gs pos="100000">
                <a:srgbClr val="008576">
                  <a:alpha val="80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" name="Group 52"/>
          <p:cNvGrpSpPr/>
          <p:nvPr/>
        </p:nvGrpSpPr>
        <p:grpSpPr>
          <a:xfrm>
            <a:off x="4596350" y="342"/>
            <a:ext cx="4546756" cy="6857674"/>
            <a:chOff x="0" y="0"/>
            <a:chExt cx="4546755" cy="6857673"/>
          </a:xfrm>
        </p:grpSpPr>
        <p:sp>
          <p:nvSpPr>
            <p:cNvPr id="49" name="Shape 49"/>
            <p:cNvSpPr/>
            <p:nvPr/>
          </p:nvSpPr>
          <p:spPr>
            <a:xfrm>
              <a:off x="2323617" y="0"/>
              <a:ext cx="2221854" cy="3812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55" y="0"/>
                  </a:moveTo>
                  <a:lnTo>
                    <a:pt x="0" y="13414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1955" y="0"/>
                  </a:lnTo>
                </a:path>
              </a:pathLst>
            </a:custGeom>
            <a:solidFill>
              <a:srgbClr val="BABC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5721" y="4299388"/>
              <a:ext cx="3961035" cy="255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2616205"/>
              <a:ext cx="4428584" cy="4241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6" y="21600"/>
                  </a:moveTo>
                  <a:lnTo>
                    <a:pt x="21600" y="7313"/>
                  </a:lnTo>
                  <a:lnTo>
                    <a:pt x="10717" y="0"/>
                  </a:lnTo>
                  <a:lnTo>
                    <a:pt x="0" y="21600"/>
                  </a:lnTo>
                  <a:lnTo>
                    <a:pt x="456" y="21600"/>
                  </a:lnTo>
                </a:path>
              </a:pathLst>
            </a:custGeom>
            <a:solidFill>
              <a:srgbClr val="00C0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53" name="Shape 53"/>
          <p:cNvSpPr/>
          <p:nvPr/>
        </p:nvSpPr>
        <p:spPr>
          <a:xfrm>
            <a:off x="-3" y="1371600"/>
            <a:ext cx="4995337" cy="21859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077186" y="1711435"/>
            <a:ext cx="3918127" cy="105556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200" b="1"/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077011" y="2767003"/>
            <a:ext cx="3918322" cy="208383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457200" indent="-223838">
              <a:buClrTx/>
              <a:buFontTx/>
              <a:defRPr sz="1800"/>
            </a:lvl2pPr>
            <a:lvl3pPr marL="713184" indent="-203596">
              <a:buClrTx/>
              <a:buFontTx/>
              <a:defRPr sz="1800"/>
            </a:lvl3pPr>
            <a:lvl4pPr marL="1030287" indent="-285750">
              <a:buClrTx/>
              <a:buFontTx/>
              <a:defRPr sz="1800"/>
            </a:lvl4pPr>
            <a:lvl5pPr marL="1238250" indent="-271462">
              <a:buClrTx/>
              <a:buFontTx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8" name="Group 68"/>
          <p:cNvGrpSpPr/>
          <p:nvPr/>
        </p:nvGrpSpPr>
        <p:grpSpPr>
          <a:xfrm>
            <a:off x="457199" y="1828799"/>
            <a:ext cx="540539" cy="605539"/>
            <a:chOff x="0" y="0"/>
            <a:chExt cx="540537" cy="605537"/>
          </a:xfrm>
        </p:grpSpPr>
        <p:sp>
          <p:nvSpPr>
            <p:cNvPr id="56" name="Shape 56"/>
            <p:cNvSpPr/>
            <p:nvPr/>
          </p:nvSpPr>
          <p:spPr>
            <a:xfrm>
              <a:off x="307131" y="230653"/>
              <a:ext cx="221219" cy="20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00" y="0"/>
                  </a:moveTo>
                  <a:cubicBezTo>
                    <a:pt x="0" y="6445"/>
                    <a:pt x="0" y="6445"/>
                    <a:pt x="0" y="6445"/>
                  </a:cubicBezTo>
                  <a:cubicBezTo>
                    <a:pt x="897" y="7734"/>
                    <a:pt x="2096" y="9035"/>
                    <a:pt x="3004" y="9987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10200" y="0"/>
                  </a:lnTo>
                </a:path>
              </a:pathLst>
            </a:custGeom>
            <a:solidFill>
              <a:srgbClr val="8DCF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20721" y="156532"/>
              <a:ext cx="119817" cy="27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5339"/>
                  </a:lnTo>
                  <a:lnTo>
                    <a:pt x="21600" y="2160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82267" y="6339"/>
              <a:ext cx="116893" cy="26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0" y="21600"/>
                  </a:moveTo>
                  <a:cubicBezTo>
                    <a:pt x="21600" y="16828"/>
                    <a:pt x="21600" y="16828"/>
                    <a:pt x="21600" y="168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334"/>
                    <a:pt x="0" y="17334"/>
                    <a:pt x="0" y="17334"/>
                  </a:cubicBezTo>
                  <a:cubicBezTo>
                    <a:pt x="0" y="18581"/>
                    <a:pt x="593" y="20091"/>
                    <a:pt x="2270" y="21600"/>
                  </a:cubicBezTo>
                </a:path>
              </a:pathLst>
            </a:custGeom>
            <a:solidFill>
              <a:srgbClr val="27BD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91530" y="-1"/>
              <a:ext cx="236333" cy="20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69" y="21600"/>
                  </a:moveTo>
                  <a:lnTo>
                    <a:pt x="21600" y="14501"/>
                  </a:lnTo>
                  <a:lnTo>
                    <a:pt x="4486" y="2900"/>
                  </a:lnTo>
                  <a:lnTo>
                    <a:pt x="3930" y="2587"/>
                  </a:lnTo>
                  <a:lnTo>
                    <a:pt x="0" y="0"/>
                  </a:lnTo>
                  <a:lnTo>
                    <a:pt x="10669" y="21600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40890" y="6339"/>
              <a:ext cx="116405" cy="26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75" y="21600"/>
                  </a:moveTo>
                  <a:cubicBezTo>
                    <a:pt x="20474" y="20091"/>
                    <a:pt x="21600" y="18581"/>
                    <a:pt x="21600" y="17072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16828"/>
                    <a:pt x="0" y="16828"/>
                    <a:pt x="0" y="16828"/>
                  </a:cubicBezTo>
                  <a:lnTo>
                    <a:pt x="18775" y="21600"/>
                  </a:lnTo>
                </a:path>
              </a:pathLst>
            </a:custGeom>
            <a:solidFill>
              <a:srgbClr val="8DCF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2186" y="-1"/>
              <a:ext cx="236821" cy="20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501"/>
                  </a:lnTo>
                  <a:lnTo>
                    <a:pt x="10659" y="21600"/>
                  </a:lnTo>
                  <a:lnTo>
                    <a:pt x="21600" y="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263" y="230653"/>
              <a:ext cx="224144" cy="20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50" y="9987"/>
                  </a:moveTo>
                  <a:cubicBezTo>
                    <a:pt x="19533" y="9035"/>
                    <a:pt x="20716" y="7734"/>
                    <a:pt x="21600" y="6445"/>
                  </a:cubicBezTo>
                  <a:cubicBezTo>
                    <a:pt x="11541" y="0"/>
                    <a:pt x="11541" y="0"/>
                    <a:pt x="11541" y="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18350" y="9987"/>
                  </a:lnTo>
                </a:path>
              </a:pathLst>
            </a:custGeom>
            <a:solidFill>
              <a:srgbClr val="27BD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156532"/>
              <a:ext cx="116893" cy="27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339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5339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1449" y="337933"/>
              <a:ext cx="236333" cy="11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640" y="0"/>
                    <a:pt x="17953" y="1145"/>
                    <a:pt x="16559" y="28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1449" y="467158"/>
              <a:ext cx="236333" cy="13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831" y="16813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82267" y="337933"/>
              <a:ext cx="236821" cy="11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91" y="17059"/>
                  </a:moveTo>
                  <a:cubicBezTo>
                    <a:pt x="16826" y="16507"/>
                    <a:pt x="16826" y="16507"/>
                    <a:pt x="16826" y="16507"/>
                  </a:cubicBezTo>
                  <a:cubicBezTo>
                    <a:pt x="5057" y="2864"/>
                    <a:pt x="5057" y="2864"/>
                    <a:pt x="5057" y="2864"/>
                  </a:cubicBezTo>
                  <a:cubicBezTo>
                    <a:pt x="3654" y="1145"/>
                    <a:pt x="1968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17391" y="17059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82267" y="467158"/>
              <a:ext cx="233409" cy="13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69" name="Shape 69"/>
          <p:cNvSpPr/>
          <p:nvPr/>
        </p:nvSpPr>
        <p:spPr>
          <a:xfrm>
            <a:off x="6475531" y="6384478"/>
            <a:ext cx="2259623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EEECE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EEECE1"/>
                </a:solidFill>
              </a:rPr>
              <a:t> ‹#›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BFBFBF"/>
              </a:gs>
              <a:gs pos="60000">
                <a:srgbClr val="FAFAFA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2899393" y="3199097"/>
            <a:ext cx="5901427" cy="2176166"/>
          </a:xfrm>
          <a:prstGeom prst="rect">
            <a:avLst/>
          </a:prstGeom>
        </p:spPr>
        <p:txBody>
          <a:bodyPr/>
          <a:lstStyle>
            <a:lvl1pPr marL="344488" indent="-344488">
              <a:buClr>
                <a:srgbClr val="807F83"/>
              </a:buClr>
              <a:buSzPct val="90000"/>
              <a:buFontTx/>
              <a:buAutoNum type="arabicPeriod"/>
              <a:defRPr sz="2400">
                <a:solidFill>
                  <a:srgbClr val="807F83"/>
                </a:solidFill>
              </a:defRPr>
            </a:lvl1pPr>
            <a:lvl2pPr marL="531812" indent="-298450">
              <a:buClr>
                <a:srgbClr val="807F83"/>
              </a:buClr>
              <a:buFontTx/>
              <a:defRPr sz="2400">
                <a:solidFill>
                  <a:srgbClr val="807F83"/>
                </a:solidFill>
              </a:defRPr>
            </a:lvl2pPr>
            <a:lvl3pPr marL="781050" indent="-271462">
              <a:buClr>
                <a:srgbClr val="807F83"/>
              </a:buClr>
              <a:buFontTx/>
              <a:defRPr sz="2400">
                <a:solidFill>
                  <a:srgbClr val="807F83"/>
                </a:solidFill>
              </a:defRPr>
            </a:lvl3pPr>
            <a:lvl4pPr marL="1125537" indent="-381000">
              <a:buClr>
                <a:srgbClr val="807F83"/>
              </a:buClr>
              <a:buFontTx/>
              <a:defRPr sz="2400">
                <a:solidFill>
                  <a:srgbClr val="807F83"/>
                </a:solidFill>
              </a:defRPr>
            </a:lvl4pPr>
            <a:lvl5pPr marL="1328737" indent="-361950">
              <a:buClr>
                <a:srgbClr val="807F83"/>
              </a:buClr>
              <a:buFontTx/>
              <a:defRPr sz="2400">
                <a:solidFill>
                  <a:srgbClr val="807F83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2899393" y="443965"/>
            <a:ext cx="5901427" cy="2333132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Title Text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3" y="2"/>
            <a:ext cx="2476942" cy="4832911"/>
            <a:chOff x="1" y="1"/>
            <a:chExt cx="2476940" cy="4832910"/>
          </a:xfrm>
        </p:grpSpPr>
        <p:sp>
          <p:nvSpPr>
            <p:cNvPr id="74" name="Shape 74"/>
            <p:cNvSpPr/>
            <p:nvPr/>
          </p:nvSpPr>
          <p:spPr>
            <a:xfrm>
              <a:off x="982036" y="1"/>
              <a:ext cx="1494907" cy="2572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26" y="0"/>
                  </a:moveTo>
                  <a:lnTo>
                    <a:pt x="0" y="11475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8126" y="0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2" y="1"/>
              <a:ext cx="1374174" cy="1256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9678"/>
                  </a:lnTo>
                  <a:lnTo>
                    <a:pt x="13543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" y="1717578"/>
              <a:ext cx="2328182" cy="31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8431"/>
                  </a:lnTo>
                  <a:lnTo>
                    <a:pt x="7795" y="0"/>
                  </a:lnTo>
                  <a:lnTo>
                    <a:pt x="0" y="14284"/>
                  </a:lnTo>
                  <a:lnTo>
                    <a:pt x="0" y="2160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" y="1034503"/>
              <a:ext cx="712297" cy="231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5421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79" name="Shape 79"/>
          <p:cNvSpPr/>
          <p:nvPr/>
        </p:nvSpPr>
        <p:spPr>
          <a:xfrm>
            <a:off x="6475531" y="6384478"/>
            <a:ext cx="225962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 dirty="0">
                <a:solidFill>
                  <a:srgbClr val="898989"/>
                </a:solidFill>
              </a:rPr>
              <a:t> </a:t>
            </a:r>
            <a:fld id="{531A9B3E-32BE-4FDB-9E49-F3511E18AB82}" type="slidenum">
              <a:rPr lang="nl-BE" sz="1000" smtClean="0">
                <a:solidFill>
                  <a:srgbClr val="898989"/>
                </a:solidFill>
              </a:rPr>
              <a:t>‹#›</a:t>
            </a:fld>
            <a:endParaRPr sz="10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3398" cy="6858000"/>
          </a:xfrm>
          <a:prstGeom prst="rect">
            <a:avLst/>
          </a:prstGeom>
          <a:solidFill>
            <a:srgbClr val="00587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0"/>
            <a:ext cx="9143398" cy="6858000"/>
          </a:xfrm>
          <a:prstGeom prst="rect">
            <a:avLst/>
          </a:prstGeom>
          <a:gradFill>
            <a:gsLst>
              <a:gs pos="14000">
                <a:srgbClr val="005872"/>
              </a:gs>
              <a:gs pos="100000">
                <a:srgbClr val="008576">
                  <a:alpha val="80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3556460" y="2196274"/>
            <a:ext cx="5195428" cy="221309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sz="2400" b="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3556458" y="4859309"/>
            <a:ext cx="5195428" cy="199869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>
                <a:solidFill>
                  <a:srgbClr val="00C0C2"/>
                </a:solidFill>
              </a:defRPr>
            </a:lvl1pPr>
            <a:lvl2pPr marL="457200" indent="-223838">
              <a:buClrTx/>
              <a:buFontTx/>
              <a:defRPr sz="1800">
                <a:solidFill>
                  <a:srgbClr val="00C0C2"/>
                </a:solidFill>
              </a:defRPr>
            </a:lvl2pPr>
            <a:lvl3pPr marL="713184" indent="-203596">
              <a:buClrTx/>
              <a:buFontTx/>
              <a:defRPr sz="1800">
                <a:solidFill>
                  <a:srgbClr val="00C0C2"/>
                </a:solidFill>
              </a:defRPr>
            </a:lvl3pPr>
            <a:lvl4pPr marL="1030287" indent="-285750">
              <a:buClrTx/>
              <a:buFontTx/>
              <a:defRPr sz="1800">
                <a:solidFill>
                  <a:srgbClr val="00C0C2"/>
                </a:solidFill>
              </a:defRPr>
            </a:lvl4pPr>
            <a:lvl5pPr marL="1238250" indent="-271462">
              <a:buClrTx/>
              <a:buFontTx/>
              <a:defRPr sz="1800">
                <a:solidFill>
                  <a:srgbClr val="00C0C2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C0C2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C0C2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C0C2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C0C2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C0C2"/>
                </a:solidFill>
              </a:rPr>
              <a:t>Body Level Five</a:t>
            </a:r>
          </a:p>
        </p:txBody>
      </p:sp>
      <p:sp>
        <p:nvSpPr>
          <p:cNvPr id="85" name="Shape 85"/>
          <p:cNvSpPr/>
          <p:nvPr/>
        </p:nvSpPr>
        <p:spPr>
          <a:xfrm flipH="1">
            <a:off x="3293820" y="2149233"/>
            <a:ext cx="1" cy="3043710"/>
          </a:xfrm>
          <a:prstGeom prst="line">
            <a:avLst/>
          </a:prstGeom>
          <a:ln w="12700">
            <a:solidFill>
              <a:srgbClr val="BABCB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88" name="Group 88"/>
          <p:cNvGrpSpPr/>
          <p:nvPr/>
        </p:nvGrpSpPr>
        <p:grpSpPr>
          <a:xfrm>
            <a:off x="1364856" y="2260600"/>
            <a:ext cx="1643703" cy="1465660"/>
            <a:chOff x="0" y="0"/>
            <a:chExt cx="1643702" cy="1465659"/>
          </a:xfrm>
        </p:grpSpPr>
        <p:sp>
          <p:nvSpPr>
            <p:cNvPr id="86" name="Shape 86"/>
            <p:cNvSpPr/>
            <p:nvPr/>
          </p:nvSpPr>
          <p:spPr>
            <a:xfrm>
              <a:off x="-1" y="0"/>
              <a:ext cx="732235" cy="1465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14436"/>
                    <a:pt x="0" y="14436"/>
                    <a:pt x="0" y="14436"/>
                  </a:cubicBezTo>
                  <a:cubicBezTo>
                    <a:pt x="0" y="11564"/>
                    <a:pt x="509" y="9273"/>
                    <a:pt x="1527" y="7600"/>
                  </a:cubicBezTo>
                  <a:cubicBezTo>
                    <a:pt x="2545" y="5927"/>
                    <a:pt x="4436" y="4436"/>
                    <a:pt x="7200" y="3127"/>
                  </a:cubicBezTo>
                  <a:cubicBezTo>
                    <a:pt x="9891" y="1782"/>
                    <a:pt x="13455" y="764"/>
                    <a:pt x="17673" y="0"/>
                  </a:cubicBezTo>
                  <a:cubicBezTo>
                    <a:pt x="21600" y="4109"/>
                    <a:pt x="21600" y="4109"/>
                    <a:pt x="21600" y="4109"/>
                  </a:cubicBezTo>
                  <a:cubicBezTo>
                    <a:pt x="17600" y="4764"/>
                    <a:pt x="14764" y="5709"/>
                    <a:pt x="13018" y="6873"/>
                  </a:cubicBezTo>
                  <a:cubicBezTo>
                    <a:pt x="11345" y="8073"/>
                    <a:pt x="10400" y="9636"/>
                    <a:pt x="10327" y="11600"/>
                  </a:cubicBezTo>
                  <a:cubicBezTo>
                    <a:pt x="20000" y="11600"/>
                    <a:pt x="20000" y="11600"/>
                    <a:pt x="20000" y="11600"/>
                  </a:cubicBezTo>
                  <a:lnTo>
                    <a:pt x="20000" y="21600"/>
                  </a:lnTo>
                  <a:close/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911468" y="0"/>
              <a:ext cx="732235" cy="1465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27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14436"/>
                    <a:pt x="0" y="14436"/>
                    <a:pt x="0" y="14436"/>
                  </a:cubicBezTo>
                  <a:cubicBezTo>
                    <a:pt x="0" y="11527"/>
                    <a:pt x="509" y="9236"/>
                    <a:pt x="1527" y="7600"/>
                  </a:cubicBezTo>
                  <a:cubicBezTo>
                    <a:pt x="2545" y="5927"/>
                    <a:pt x="4436" y="4436"/>
                    <a:pt x="7200" y="3127"/>
                  </a:cubicBezTo>
                  <a:cubicBezTo>
                    <a:pt x="9964" y="1782"/>
                    <a:pt x="13455" y="764"/>
                    <a:pt x="17673" y="0"/>
                  </a:cubicBezTo>
                  <a:cubicBezTo>
                    <a:pt x="21600" y="4109"/>
                    <a:pt x="21600" y="4109"/>
                    <a:pt x="21600" y="4109"/>
                  </a:cubicBezTo>
                  <a:cubicBezTo>
                    <a:pt x="17600" y="4764"/>
                    <a:pt x="14764" y="5709"/>
                    <a:pt x="13018" y="6873"/>
                  </a:cubicBezTo>
                  <a:cubicBezTo>
                    <a:pt x="11273" y="8073"/>
                    <a:pt x="10400" y="9636"/>
                    <a:pt x="10327" y="11600"/>
                  </a:cubicBezTo>
                  <a:cubicBezTo>
                    <a:pt x="19927" y="11600"/>
                    <a:pt x="19927" y="11600"/>
                    <a:pt x="19927" y="11600"/>
                  </a:cubicBezTo>
                  <a:lnTo>
                    <a:pt x="19927" y="21600"/>
                  </a:lnTo>
                  <a:close/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89" name="Shape 89"/>
          <p:cNvSpPr/>
          <p:nvPr/>
        </p:nvSpPr>
        <p:spPr>
          <a:xfrm>
            <a:off x="6475531" y="6384478"/>
            <a:ext cx="2259623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EEECE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EEECE1"/>
                </a:solidFill>
              </a:rPr>
              <a:t> ‹#›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 dirty="0"/>
              <a:t>Body Level One</a:t>
            </a:r>
          </a:p>
          <a:p>
            <a:pPr lvl="1">
              <a:defRPr sz="1800"/>
            </a:pPr>
            <a:r>
              <a:rPr sz="2000" dirty="0"/>
              <a:t>Body Level Two</a:t>
            </a:r>
          </a:p>
          <a:p>
            <a:pPr lvl="2">
              <a:defRPr sz="1800"/>
            </a:pPr>
            <a:r>
              <a:rPr sz="2000" dirty="0"/>
              <a:t>Body Level Three</a:t>
            </a:r>
          </a:p>
          <a:p>
            <a:pPr lvl="3">
              <a:defRPr sz="1800"/>
            </a:pPr>
            <a:r>
              <a:rPr sz="2000" dirty="0"/>
              <a:t>Body Level Four</a:t>
            </a:r>
          </a:p>
          <a:p>
            <a:pPr lvl="4">
              <a:defRPr sz="1800"/>
            </a:pPr>
            <a:r>
              <a:rPr sz="2000" dirty="0"/>
              <a:t>Body Level Five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3" cy="2333132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Title Text</a:t>
            </a:r>
          </a:p>
        </p:txBody>
      </p:sp>
      <p:grpSp>
        <p:nvGrpSpPr>
          <p:cNvPr id="100" name="Group 100"/>
          <p:cNvGrpSpPr/>
          <p:nvPr/>
        </p:nvGrpSpPr>
        <p:grpSpPr>
          <a:xfrm>
            <a:off x="370059" y="3602432"/>
            <a:ext cx="8430762" cy="1"/>
            <a:chOff x="0" y="0"/>
            <a:chExt cx="8430761" cy="0"/>
          </a:xfrm>
        </p:grpSpPr>
        <p:sp>
          <p:nvSpPr>
            <p:cNvPr id="97" name="Shape 97"/>
            <p:cNvSpPr/>
            <p:nvPr/>
          </p:nvSpPr>
          <p:spPr>
            <a:xfrm flipH="1" flipV="1">
              <a:off x="0" y="-1"/>
              <a:ext cx="2479941" cy="2"/>
            </a:xfrm>
            <a:prstGeom prst="line">
              <a:avLst/>
            </a:prstGeom>
            <a:noFill/>
            <a:ln w="12700" cap="flat">
              <a:solidFill>
                <a:srgbClr val="BABCB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H="1" flipV="1">
              <a:off x="2975410" y="-1"/>
              <a:ext cx="2479941" cy="2"/>
            </a:xfrm>
            <a:prstGeom prst="line">
              <a:avLst/>
            </a:prstGeom>
            <a:noFill/>
            <a:ln w="12700" cap="flat">
              <a:solidFill>
                <a:srgbClr val="BABCB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 flipV="1">
              <a:off x="5950821" y="-1"/>
              <a:ext cx="2479941" cy="2"/>
            </a:xfrm>
            <a:prstGeom prst="line">
              <a:avLst/>
            </a:prstGeom>
            <a:noFill/>
            <a:ln w="12700" cap="flat">
              <a:solidFill>
                <a:srgbClr val="BABCB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384047" y="3762419"/>
            <a:ext cx="2480111" cy="214213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 b="1">
                <a:solidFill>
                  <a:srgbClr val="005872"/>
                </a:solidFill>
              </a:defRPr>
            </a:lvl1pPr>
            <a:lvl2pPr marL="0" indent="609467">
              <a:buClrTx/>
              <a:buSzTx/>
              <a:buFontTx/>
              <a:buNone/>
              <a:defRPr sz="2400" b="1">
                <a:solidFill>
                  <a:srgbClr val="005872"/>
                </a:solidFill>
              </a:defRPr>
            </a:lvl2pPr>
            <a:lvl3pPr marL="781050" indent="-271462">
              <a:buClrTx/>
              <a:buFontTx/>
              <a:defRPr sz="2400" b="1">
                <a:solidFill>
                  <a:srgbClr val="005872"/>
                </a:solidFill>
              </a:defRPr>
            </a:lvl3pPr>
            <a:lvl4pPr marL="1125537" indent="-381000">
              <a:buClrTx/>
              <a:buFontTx/>
              <a:defRPr sz="2400" b="1">
                <a:solidFill>
                  <a:srgbClr val="005872"/>
                </a:solidFill>
              </a:defRPr>
            </a:lvl4pPr>
            <a:lvl5pPr marL="1328737" indent="-361950">
              <a:buClrTx/>
              <a:buFontTx/>
              <a:defRPr sz="2400" b="1">
                <a:solidFill>
                  <a:srgbClr val="005872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3" cy="206677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Title Text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381020" y="2414246"/>
            <a:ext cx="3994819" cy="217616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 b="1">
                <a:solidFill>
                  <a:srgbClr val="005872"/>
                </a:solidFill>
              </a:defRPr>
            </a:lvl1pPr>
            <a:lvl2pPr marL="0" indent="609467">
              <a:buClrTx/>
              <a:buSzTx/>
              <a:buFontTx/>
              <a:buNone/>
              <a:defRPr sz="2400" b="1">
                <a:solidFill>
                  <a:srgbClr val="005872"/>
                </a:solidFill>
              </a:defRPr>
            </a:lvl2pPr>
            <a:lvl3pPr marL="781050" indent="-271462">
              <a:buClrTx/>
              <a:buFontTx/>
              <a:defRPr sz="2400" b="1">
                <a:solidFill>
                  <a:srgbClr val="005872"/>
                </a:solidFill>
              </a:defRPr>
            </a:lvl3pPr>
            <a:lvl4pPr marL="1125537" indent="-381000">
              <a:buClrTx/>
              <a:buFontTx/>
              <a:defRPr sz="2400" b="1">
                <a:solidFill>
                  <a:srgbClr val="005872"/>
                </a:solidFill>
              </a:defRPr>
            </a:lvl4pPr>
            <a:lvl5pPr marL="1328737" indent="-361950">
              <a:buClrTx/>
              <a:buFontTx/>
              <a:defRPr sz="2400" b="1">
                <a:solidFill>
                  <a:srgbClr val="005872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0"/>
            <a:ext cx="9143398" cy="6858000"/>
          </a:xfrm>
          <a:prstGeom prst="rect">
            <a:avLst/>
          </a:prstGeom>
          <a:solidFill>
            <a:srgbClr val="00587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0" y="0"/>
            <a:ext cx="9143398" cy="6858000"/>
          </a:xfrm>
          <a:prstGeom prst="rect">
            <a:avLst/>
          </a:prstGeom>
          <a:gradFill>
            <a:gsLst>
              <a:gs pos="14000">
                <a:srgbClr val="005872"/>
              </a:gs>
              <a:gs pos="100000">
                <a:srgbClr val="008576">
                  <a:alpha val="80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2976946" y="1600200"/>
            <a:ext cx="5774872" cy="24685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0"/>
              </a:spcBef>
              <a:buClrTx/>
              <a:buSzTx/>
              <a:buFontTx/>
              <a:buNone/>
              <a:defRPr b="1">
                <a:solidFill>
                  <a:srgbClr val="00C0C2"/>
                </a:solidFill>
              </a:defRPr>
            </a:lvl1pPr>
            <a:lvl2pPr marL="0" indent="0">
              <a:spcBef>
                <a:spcPts val="3000"/>
              </a:spcBef>
              <a:buClrTx/>
              <a:buSzTx/>
              <a:buFontTx/>
              <a:buNone/>
              <a:defRPr b="1">
                <a:solidFill>
                  <a:srgbClr val="00C0C2"/>
                </a:solidFill>
              </a:defRPr>
            </a:lvl2pPr>
            <a:lvl3pPr>
              <a:spcBef>
                <a:spcPts val="3000"/>
              </a:spcBef>
              <a:buClrTx/>
              <a:buFontTx/>
              <a:defRPr b="1">
                <a:solidFill>
                  <a:srgbClr val="00C0C2"/>
                </a:solidFill>
              </a:defRPr>
            </a:lvl3pPr>
            <a:lvl4pPr>
              <a:spcBef>
                <a:spcPts val="3000"/>
              </a:spcBef>
              <a:buClrTx/>
              <a:buFontTx/>
              <a:defRPr b="1">
                <a:solidFill>
                  <a:srgbClr val="00C0C2"/>
                </a:solidFill>
              </a:defRPr>
            </a:lvl4pPr>
            <a:lvl5pPr>
              <a:spcBef>
                <a:spcPts val="3000"/>
              </a:spcBef>
              <a:buClrTx/>
              <a:buFontTx/>
              <a:defRPr b="1">
                <a:solidFill>
                  <a:srgbClr val="00C0C2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00C0C2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00C0C2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00C0C2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00C0C2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00C0C2"/>
                </a:solidFill>
              </a:rPr>
              <a:t>Body Level Five</a:t>
            </a:r>
          </a:p>
        </p:txBody>
      </p:sp>
      <p:grpSp>
        <p:nvGrpSpPr>
          <p:cNvPr id="114" name="Group 114"/>
          <p:cNvGrpSpPr/>
          <p:nvPr/>
        </p:nvGrpSpPr>
        <p:grpSpPr>
          <a:xfrm>
            <a:off x="-1" y="11"/>
            <a:ext cx="2572387" cy="6857675"/>
            <a:chOff x="0" y="5"/>
            <a:chExt cx="2572385" cy="6857673"/>
          </a:xfrm>
        </p:grpSpPr>
        <p:sp>
          <p:nvSpPr>
            <p:cNvPr id="109" name="Shape 109"/>
            <p:cNvSpPr/>
            <p:nvPr/>
          </p:nvSpPr>
          <p:spPr>
            <a:xfrm>
              <a:off x="-1" y="1311980"/>
              <a:ext cx="2481012" cy="1897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113" name="Group 113"/>
            <p:cNvGrpSpPr/>
            <p:nvPr/>
          </p:nvGrpSpPr>
          <p:grpSpPr>
            <a:xfrm>
              <a:off x="-1" y="5"/>
              <a:ext cx="2572387" cy="6857675"/>
              <a:chOff x="0" y="2"/>
              <a:chExt cx="2572385" cy="6857673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-1" y="3842326"/>
                <a:ext cx="2572387" cy="3015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069"/>
                    </a:moveTo>
                    <a:lnTo>
                      <a:pt x="0" y="21600"/>
                    </a:lnTo>
                    <a:lnTo>
                      <a:pt x="10505" y="21600"/>
                    </a:lnTo>
                    <a:lnTo>
                      <a:pt x="18176" y="6600"/>
                    </a:lnTo>
                    <a:lnTo>
                      <a:pt x="18531" y="5936"/>
                    </a:lnTo>
                    <a:lnTo>
                      <a:pt x="21600" y="0"/>
                    </a:lnTo>
                    <a:lnTo>
                      <a:pt x="0" y="14069"/>
                    </a:lnTo>
                  </a:path>
                </a:pathLst>
              </a:custGeom>
              <a:solidFill>
                <a:srgbClr val="004E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-1" y="3647906"/>
                <a:ext cx="2488626" cy="1907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-1" y="2"/>
                <a:ext cx="2572387" cy="3023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7509"/>
                    </a:moveTo>
                    <a:lnTo>
                      <a:pt x="21600" y="21600"/>
                    </a:lnTo>
                    <a:lnTo>
                      <a:pt x="10505" y="0"/>
                    </a:lnTo>
                    <a:lnTo>
                      <a:pt x="0" y="0"/>
                    </a:lnTo>
                    <a:lnTo>
                      <a:pt x="0" y="7509"/>
                    </a:lnTo>
                  </a:path>
                </a:pathLst>
              </a:custGeom>
              <a:solidFill>
                <a:srgbClr val="00857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sp>
        <p:nvSpPr>
          <p:cNvPr id="115" name="Shape 115"/>
          <p:cNvSpPr/>
          <p:nvPr/>
        </p:nvSpPr>
        <p:spPr>
          <a:xfrm>
            <a:off x="6475531" y="6384478"/>
            <a:ext cx="2259623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EEECE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EEECE1"/>
                </a:solidFill>
              </a:rPr>
              <a:t> ‹#›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BFBFBF"/>
              </a:gs>
              <a:gs pos="60000">
                <a:srgbClr val="FAFAFA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2920010" y="4366541"/>
            <a:ext cx="5981696" cy="236083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 b="1"/>
            </a:lvl1pPr>
            <a:lvl2pPr marL="457200" indent="-223838">
              <a:buClrTx/>
              <a:buFontTx/>
              <a:defRPr sz="1800" b="1"/>
            </a:lvl2pPr>
            <a:lvl3pPr marL="713184" indent="-203596">
              <a:buClrTx/>
              <a:buFontTx/>
              <a:defRPr sz="1800" b="1"/>
            </a:lvl3pPr>
            <a:lvl4pPr marL="1030287" indent="-285750">
              <a:buClrTx/>
              <a:buFontTx/>
              <a:defRPr sz="1800" b="1"/>
            </a:lvl4pPr>
            <a:lvl5pPr marL="1238250" indent="-271462">
              <a:buClrTx/>
              <a:buFontTx/>
              <a:defRPr sz="1800" b="1"/>
            </a:lvl5pPr>
          </a:lstStyle>
          <a:p>
            <a:pPr lvl="0">
              <a:defRPr b="0"/>
            </a:pPr>
            <a:r>
              <a:rPr b="1"/>
              <a:t>Body Level One</a:t>
            </a:r>
          </a:p>
          <a:p>
            <a:pPr lvl="1">
              <a:defRPr b="0"/>
            </a:pPr>
            <a:r>
              <a:rPr b="1"/>
              <a:t>Body Level Two</a:t>
            </a:r>
          </a:p>
          <a:p>
            <a:pPr lvl="2">
              <a:defRPr b="0"/>
            </a:pPr>
            <a:r>
              <a:rPr b="1"/>
              <a:t>Body Level Three</a:t>
            </a:r>
          </a:p>
          <a:p>
            <a:pPr lvl="3">
              <a:defRPr b="0"/>
            </a:pPr>
            <a:r>
              <a:rPr b="1"/>
              <a:t>Body Level Four</a:t>
            </a:r>
          </a:p>
          <a:p>
            <a:pPr lvl="4">
              <a:defRPr b="0"/>
            </a:pPr>
            <a:r>
              <a:rPr b="1"/>
              <a:t>Body Level Five</a:t>
            </a:r>
          </a:p>
        </p:txBody>
      </p:sp>
      <p:grpSp>
        <p:nvGrpSpPr>
          <p:cNvPr id="123" name="Group 123"/>
          <p:cNvGrpSpPr/>
          <p:nvPr/>
        </p:nvGrpSpPr>
        <p:grpSpPr>
          <a:xfrm>
            <a:off x="3" y="1"/>
            <a:ext cx="3200172" cy="5223601"/>
            <a:chOff x="1" y="0"/>
            <a:chExt cx="3200170" cy="5223599"/>
          </a:xfrm>
        </p:grpSpPr>
        <p:sp>
          <p:nvSpPr>
            <p:cNvPr id="119" name="Shape 119"/>
            <p:cNvSpPr/>
            <p:nvPr/>
          </p:nvSpPr>
          <p:spPr>
            <a:xfrm>
              <a:off x="2239778" y="0"/>
              <a:ext cx="960395" cy="218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" y="3106603"/>
              <a:ext cx="2779145" cy="211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" y="717214"/>
              <a:ext cx="2805272" cy="210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5251" y="15219"/>
                  </a:lnTo>
                  <a:lnTo>
                    <a:pt x="14051" y="13992"/>
                  </a:ln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solidFill>
              <a:srgbClr val="055A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" y="0"/>
              <a:ext cx="2999205" cy="2304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0"/>
                  </a:moveTo>
                  <a:lnTo>
                    <a:pt x="21600" y="21600"/>
                  </a:lnTo>
                  <a:lnTo>
                    <a:pt x="14306" y="0"/>
                  </a:lnTo>
                  <a:lnTo>
                    <a:pt x="0" y="0"/>
                  </a:lnTo>
                  <a:lnTo>
                    <a:pt x="0" y="320"/>
                  </a:lnTo>
                </a:path>
              </a:pathLst>
            </a:custGeom>
            <a:solidFill>
              <a:srgbClr val="27BD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124" name="Shape 124"/>
          <p:cNvSpPr/>
          <p:nvPr/>
        </p:nvSpPr>
        <p:spPr>
          <a:xfrm>
            <a:off x="2888008" y="2245013"/>
            <a:ext cx="5789232" cy="94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6000" b="1"/>
            </a:lvl1pPr>
          </a:lstStyle>
          <a:p>
            <a:pPr lvl="0">
              <a:defRPr sz="1800" b="0"/>
            </a:pPr>
            <a:r>
              <a:rPr sz="6000" b="1"/>
              <a:t>Thank you</a:t>
            </a:r>
          </a:p>
        </p:txBody>
      </p:sp>
      <p:sp>
        <p:nvSpPr>
          <p:cNvPr id="125" name="Shape 125"/>
          <p:cNvSpPr/>
          <p:nvPr/>
        </p:nvSpPr>
        <p:spPr>
          <a:xfrm>
            <a:off x="2914099" y="3315794"/>
            <a:ext cx="1754594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 lvl="0">
              <a:defRPr sz="1800"/>
            </a:pPr>
            <a:r>
              <a:rPr sz="2100"/>
              <a:t>Follow us on</a:t>
            </a:r>
          </a:p>
        </p:txBody>
      </p:sp>
      <p:grpSp>
        <p:nvGrpSpPr>
          <p:cNvPr id="128" name="Group 128"/>
          <p:cNvGrpSpPr/>
          <p:nvPr/>
        </p:nvGrpSpPr>
        <p:grpSpPr>
          <a:xfrm>
            <a:off x="4603224" y="3353522"/>
            <a:ext cx="638733" cy="272794"/>
            <a:chOff x="0" y="0"/>
            <a:chExt cx="638731" cy="272793"/>
          </a:xfrm>
        </p:grpSpPr>
        <p:sp>
          <p:nvSpPr>
            <p:cNvPr id="126" name="Shape 126"/>
            <p:cNvSpPr/>
            <p:nvPr/>
          </p:nvSpPr>
          <p:spPr>
            <a:xfrm>
              <a:off x="304506" y="-1"/>
              <a:ext cx="334226" cy="272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635"/>
                  </a:moveTo>
                  <a:cubicBezTo>
                    <a:pt x="20849" y="3033"/>
                    <a:pt x="19990" y="3292"/>
                    <a:pt x="19020" y="3426"/>
                  </a:cubicBezTo>
                  <a:cubicBezTo>
                    <a:pt x="19990" y="2765"/>
                    <a:pt x="20740" y="1711"/>
                    <a:pt x="21064" y="398"/>
                  </a:cubicBezTo>
                  <a:cubicBezTo>
                    <a:pt x="20099" y="1054"/>
                    <a:pt x="19239" y="1581"/>
                    <a:pt x="18160" y="1845"/>
                  </a:cubicBezTo>
                  <a:cubicBezTo>
                    <a:pt x="17414" y="657"/>
                    <a:pt x="16229" y="0"/>
                    <a:pt x="14939" y="0"/>
                  </a:cubicBezTo>
                  <a:cubicBezTo>
                    <a:pt x="12465" y="0"/>
                    <a:pt x="10534" y="2506"/>
                    <a:pt x="10534" y="5529"/>
                  </a:cubicBezTo>
                  <a:cubicBezTo>
                    <a:pt x="10534" y="5927"/>
                    <a:pt x="10534" y="6325"/>
                    <a:pt x="10640" y="6722"/>
                  </a:cubicBezTo>
                  <a:cubicBezTo>
                    <a:pt x="6985" y="6454"/>
                    <a:pt x="3764" y="4346"/>
                    <a:pt x="1509" y="1054"/>
                  </a:cubicBezTo>
                  <a:cubicBezTo>
                    <a:pt x="1184" y="1845"/>
                    <a:pt x="860" y="2765"/>
                    <a:pt x="860" y="3819"/>
                  </a:cubicBezTo>
                  <a:cubicBezTo>
                    <a:pt x="860" y="5668"/>
                    <a:pt x="1720" y="7379"/>
                    <a:pt x="2904" y="8303"/>
                  </a:cubicBezTo>
                  <a:cubicBezTo>
                    <a:pt x="2150" y="8303"/>
                    <a:pt x="1509" y="8035"/>
                    <a:pt x="860" y="7638"/>
                  </a:cubicBezTo>
                  <a:cubicBezTo>
                    <a:pt x="860" y="10273"/>
                    <a:pt x="2369" y="12515"/>
                    <a:pt x="4405" y="13042"/>
                  </a:cubicBezTo>
                  <a:cubicBezTo>
                    <a:pt x="4085" y="13176"/>
                    <a:pt x="3655" y="13176"/>
                    <a:pt x="3334" y="13176"/>
                  </a:cubicBezTo>
                  <a:cubicBezTo>
                    <a:pt x="3010" y="13176"/>
                    <a:pt x="2685" y="13176"/>
                    <a:pt x="2474" y="13042"/>
                  </a:cubicBezTo>
                  <a:cubicBezTo>
                    <a:pt x="3010" y="15280"/>
                    <a:pt x="4624" y="16861"/>
                    <a:pt x="6555" y="16861"/>
                  </a:cubicBezTo>
                  <a:cubicBezTo>
                    <a:pt x="5054" y="18313"/>
                    <a:pt x="3115" y="19233"/>
                    <a:pt x="1079" y="19233"/>
                  </a:cubicBezTo>
                  <a:cubicBezTo>
                    <a:pt x="754" y="19233"/>
                    <a:pt x="324" y="19233"/>
                    <a:pt x="0" y="19099"/>
                  </a:cubicBezTo>
                  <a:cubicBezTo>
                    <a:pt x="1939" y="20675"/>
                    <a:pt x="4300" y="21600"/>
                    <a:pt x="6774" y="21600"/>
                  </a:cubicBezTo>
                  <a:cubicBezTo>
                    <a:pt x="14939" y="21600"/>
                    <a:pt x="19450" y="13306"/>
                    <a:pt x="19450" y="6057"/>
                  </a:cubicBezTo>
                  <a:cubicBezTo>
                    <a:pt x="19450" y="5927"/>
                    <a:pt x="19345" y="5668"/>
                    <a:pt x="19345" y="5400"/>
                  </a:cubicBezTo>
                  <a:cubicBezTo>
                    <a:pt x="20205" y="4614"/>
                    <a:pt x="21064" y="3689"/>
                    <a:pt x="21600" y="2635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-1" y="5493"/>
              <a:ext cx="123753" cy="26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00" y="21600"/>
                  </a:moveTo>
                  <a:cubicBezTo>
                    <a:pt x="4837" y="21600"/>
                    <a:pt x="4837" y="21600"/>
                    <a:pt x="4837" y="21600"/>
                  </a:cubicBezTo>
                  <a:cubicBezTo>
                    <a:pt x="4837" y="10800"/>
                    <a:pt x="4837" y="10800"/>
                    <a:pt x="4837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6981"/>
                    <a:pt x="0" y="6981"/>
                    <a:pt x="0" y="6981"/>
                  </a:cubicBezTo>
                  <a:cubicBezTo>
                    <a:pt x="4837" y="6981"/>
                    <a:pt x="4837" y="6981"/>
                    <a:pt x="4837" y="6981"/>
                  </a:cubicBezTo>
                  <a:cubicBezTo>
                    <a:pt x="4837" y="4873"/>
                    <a:pt x="4837" y="4873"/>
                    <a:pt x="4837" y="4873"/>
                  </a:cubicBezTo>
                  <a:cubicBezTo>
                    <a:pt x="4837" y="1711"/>
                    <a:pt x="7399" y="0"/>
                    <a:pt x="15058" y="0"/>
                  </a:cubicBezTo>
                  <a:cubicBezTo>
                    <a:pt x="21321" y="0"/>
                    <a:pt x="21321" y="0"/>
                    <a:pt x="21321" y="0"/>
                  </a:cubicBezTo>
                  <a:cubicBezTo>
                    <a:pt x="21321" y="3819"/>
                    <a:pt x="21321" y="3819"/>
                    <a:pt x="21321" y="3819"/>
                  </a:cubicBezTo>
                  <a:cubicBezTo>
                    <a:pt x="17621" y="3819"/>
                    <a:pt x="17621" y="3819"/>
                    <a:pt x="17621" y="3819"/>
                  </a:cubicBezTo>
                  <a:cubicBezTo>
                    <a:pt x="14500" y="3819"/>
                    <a:pt x="14500" y="4216"/>
                    <a:pt x="14500" y="5271"/>
                  </a:cubicBezTo>
                  <a:cubicBezTo>
                    <a:pt x="14500" y="6981"/>
                    <a:pt x="14500" y="6981"/>
                    <a:pt x="14500" y="6981"/>
                  </a:cubicBezTo>
                  <a:cubicBezTo>
                    <a:pt x="21600" y="6981"/>
                    <a:pt x="21600" y="6981"/>
                    <a:pt x="21600" y="6981"/>
                  </a:cubicBezTo>
                  <a:cubicBezTo>
                    <a:pt x="20742" y="10800"/>
                    <a:pt x="20742" y="10800"/>
                    <a:pt x="20742" y="10800"/>
                  </a:cubicBezTo>
                  <a:cubicBezTo>
                    <a:pt x="14500" y="10800"/>
                    <a:pt x="14500" y="10800"/>
                    <a:pt x="14500" y="10800"/>
                  </a:cubicBezTo>
                  <a:lnTo>
                    <a:pt x="14500" y="2160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11479" y="6355079"/>
            <a:ext cx="8321042" cy="1"/>
          </a:xfrm>
          <a:prstGeom prst="line">
            <a:avLst/>
          </a:prstGeom>
          <a:ln w="69850">
            <a:solidFill>
              <a:srgbClr val="006F74">
                <a:alpha val="90000"/>
              </a:srgbClr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396211" y="6384478"/>
            <a:ext cx="225962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000" dirty="0" smtClean="0">
                <a:solidFill>
                  <a:srgbClr val="898989"/>
                </a:solidFill>
              </a:rPr>
              <a:t>17</a:t>
            </a:r>
            <a:r>
              <a:rPr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smtClean="0">
                <a:solidFill>
                  <a:srgbClr val="898989"/>
                </a:solidFill>
              </a:rPr>
              <a:t>Feb</a:t>
            </a:r>
            <a:r>
              <a:rPr sz="1000" dirty="0" smtClean="0">
                <a:solidFill>
                  <a:srgbClr val="898989"/>
                </a:solidFill>
              </a:rPr>
              <a:t> 201</a:t>
            </a:r>
            <a:r>
              <a:rPr lang="en-US" sz="1000" dirty="0" smtClean="0">
                <a:solidFill>
                  <a:srgbClr val="898989"/>
                </a:solidFill>
              </a:rPr>
              <a:t>5</a:t>
            </a:r>
            <a:endParaRPr sz="1000" dirty="0">
              <a:solidFill>
                <a:srgbClr val="898989"/>
              </a:solidFill>
            </a:endParaRPr>
          </a:p>
        </p:txBody>
      </p:sp>
      <p:sp>
        <p:nvSpPr>
          <p:cNvPr id="4" name="Shape 4"/>
          <p:cNvSpPr/>
          <p:nvPr/>
        </p:nvSpPr>
        <p:spPr>
          <a:xfrm>
            <a:off x="3442189" y="6384478"/>
            <a:ext cx="2259624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89898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 dirty="0">
                <a:solidFill>
                  <a:srgbClr val="898989"/>
                </a:solidFill>
              </a:rPr>
              <a:t> AllSeen Alliance</a:t>
            </a:r>
          </a:p>
        </p:txBody>
      </p:sp>
      <p:sp>
        <p:nvSpPr>
          <p:cNvPr id="5" name="Shape 5"/>
          <p:cNvSpPr/>
          <p:nvPr/>
        </p:nvSpPr>
        <p:spPr>
          <a:xfrm>
            <a:off x="6475531" y="6384478"/>
            <a:ext cx="225962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CAF3CE90-9B16-4B51-AD6D-4F05842A4324}" type="slidenum">
              <a:rPr lang="nl-BE" sz="1000" smtClean="0">
                <a:solidFill>
                  <a:srgbClr val="898989"/>
                </a:solidFill>
              </a:rPr>
              <a:t>‹#›</a:t>
            </a:fld>
            <a:endParaRPr sz="1000" dirty="0">
              <a:solidFill>
                <a:srgbClr val="898989"/>
              </a:solidFill>
            </a:endParaRP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3" cy="1252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384047" y="1600200"/>
            <a:ext cx="7814918" cy="331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iming>
    <p:tnLst>
      <p:par>
        <p:cTn id="1" dur="indefinite" restart="never" nodeType="tmRoot"/>
      </p:par>
    </p:tnLst>
  </p:timing>
  <p:txStyles>
    <p:titleStyle>
      <a:lvl1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1pPr>
      <a:lvl2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2pPr>
      <a:lvl3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3pPr>
      <a:lvl4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4pPr>
      <a:lvl5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5pPr>
      <a:lvl6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6pPr>
      <a:lvl7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7pPr>
      <a:lvl8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8pPr>
      <a:lvl9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9pPr>
    </p:titleStyle>
    <p:bodyStyle>
      <a:lvl1pPr marL="219407" indent="-219407" defTabSz="609467">
        <a:spcBef>
          <a:spcPts val="1200"/>
        </a:spcBef>
        <a:buClr>
          <a:srgbClr val="00C0C2"/>
        </a:buClr>
        <a:buSzPct val="12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1pPr>
      <a:lvl2pPr marL="482070" indent="-248708" defTabSz="609467">
        <a:spcBef>
          <a:spcPts val="1200"/>
        </a:spcBef>
        <a:buClr>
          <a:srgbClr val="00C0C2"/>
        </a:buClr>
        <a:buSzPct val="100000"/>
        <a:buFont typeface="Arial"/>
        <a:buChar char="–"/>
        <a:defRPr sz="2000">
          <a:latin typeface="Arial"/>
          <a:ea typeface="Arial"/>
          <a:cs typeface="Arial"/>
          <a:sym typeface="Arial"/>
        </a:defRPr>
      </a:lvl2pPr>
      <a:lvl3pPr marL="735806" indent="-226218" defTabSz="609467">
        <a:spcBef>
          <a:spcPts val="1200"/>
        </a:spcBef>
        <a:buClr>
          <a:srgbClr val="00C0C2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3pPr>
      <a:lvl4pPr marL="1062037" indent="-317500" defTabSz="609467">
        <a:spcBef>
          <a:spcPts val="1200"/>
        </a:spcBef>
        <a:buClr>
          <a:srgbClr val="00C0C2"/>
        </a:buClr>
        <a:buSzPct val="100000"/>
        <a:buFont typeface="Arial"/>
        <a:buChar char="–"/>
        <a:defRPr sz="2000">
          <a:latin typeface="Arial"/>
          <a:ea typeface="Arial"/>
          <a:cs typeface="Arial"/>
          <a:sym typeface="Arial"/>
        </a:defRPr>
      </a:lvl4pPr>
      <a:lvl5pPr marL="1268412" indent="-301625" defTabSz="609467">
        <a:spcBef>
          <a:spcPts val="1200"/>
        </a:spcBef>
        <a:buClr>
          <a:srgbClr val="00C0C2"/>
        </a:buClr>
        <a:buSzPct val="100000"/>
        <a:buFont typeface="Arial"/>
        <a:buChar char="»"/>
        <a:defRPr sz="2000">
          <a:latin typeface="Arial"/>
          <a:ea typeface="Arial"/>
          <a:cs typeface="Arial"/>
          <a:sym typeface="Arial"/>
        </a:defRPr>
      </a:lvl5pPr>
      <a:lvl6pPr marL="3273067" indent="-225729" defTabSz="609467">
        <a:spcBef>
          <a:spcPts val="1200"/>
        </a:spcBef>
        <a:buClr>
          <a:srgbClr val="00C0C2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6pPr>
      <a:lvl7pPr marL="3882535" indent="-225729" defTabSz="609467">
        <a:spcBef>
          <a:spcPts val="1200"/>
        </a:spcBef>
        <a:buClr>
          <a:srgbClr val="00C0C2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7pPr>
      <a:lvl8pPr marL="4492003" indent="-225729" defTabSz="609467">
        <a:spcBef>
          <a:spcPts val="1200"/>
        </a:spcBef>
        <a:buClr>
          <a:srgbClr val="00C0C2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8pPr>
      <a:lvl9pPr marL="5101471" indent="-225729" defTabSz="609467">
        <a:spcBef>
          <a:spcPts val="1200"/>
        </a:spcBef>
        <a:buClr>
          <a:srgbClr val="00C0C2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9pPr>
    </p:bodyStyle>
    <p:otherStyle>
      <a:lvl1pPr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609467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1218935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828404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2437871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3047339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3656808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4266274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4875743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019439" y="3491062"/>
            <a:ext cx="3475189" cy="9110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lang="en-US" sz="2800" b="1" dirty="0" smtClean="0"/>
              <a:t>Security 2.0 Planning inputs</a:t>
            </a:r>
            <a:endParaRPr sz="2800" b="1" dirty="0"/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033508" y="4921873"/>
            <a:ext cx="2766714" cy="33855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lang="en-US" sz="1600" b="1" dirty="0" smtClean="0"/>
              <a:t>PETER HUYGE</a:t>
            </a:r>
            <a:endParaRPr sz="1600" b="1" dirty="0"/>
          </a:p>
        </p:txBody>
      </p:sp>
      <p:sp>
        <p:nvSpPr>
          <p:cNvPr id="134" name="Shape 134"/>
          <p:cNvSpPr/>
          <p:nvPr/>
        </p:nvSpPr>
        <p:spPr>
          <a:xfrm>
            <a:off x="1026887" y="5203702"/>
            <a:ext cx="2773335" cy="467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  <a:defRPr sz="1800"/>
            </a:pPr>
            <a:r>
              <a:rPr sz="1600"/>
              <a:t>Qeo LLC</a:t>
            </a:r>
            <a:br>
              <a:rPr sz="1600"/>
            </a:br>
            <a:r>
              <a:rPr sz="1100"/>
              <a:t>a subsidiary of Technicolor 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374903" y="347472"/>
            <a:ext cx="8430764" cy="61863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008576"/>
                </a:solidFill>
              </a:rPr>
              <a:t>Core WG Weekly Status 12 Feb 2015</a:t>
            </a:r>
            <a:endParaRPr sz="3600" b="1" dirty="0">
              <a:solidFill>
                <a:srgbClr val="008576"/>
              </a:solidFill>
            </a:endParaRP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384047" y="1600200"/>
            <a:ext cx="7814918" cy="4493096"/>
          </a:xfrm>
          <a:prstGeom prst="rect">
            <a:avLst/>
          </a:prstGeom>
        </p:spPr>
        <p:txBody>
          <a:bodyPr lIns="0" tIns="0" rIns="0" bIns="0">
            <a:normAutofit fontScale="85000" lnSpcReduction="20000"/>
          </a:bodyPr>
          <a:lstStyle/>
          <a:p>
            <a:pPr marL="0" indent="0">
              <a:buNone/>
            </a:pPr>
            <a:endParaRPr lang="nl-BE" dirty="0"/>
          </a:p>
          <a:p>
            <a:r>
              <a:rPr lang="nl-BE" dirty="0"/>
              <a:t>Peter (QEO)/Arvind (Microsoft)/Chris (QCE) to coordinate (along with others in the respective organizations)  on crafting proposal around </a:t>
            </a:r>
            <a:r>
              <a:rPr lang="nl-BE" dirty="0" smtClean="0"/>
              <a:t>3 options </a:t>
            </a:r>
            <a:r>
              <a:rPr lang="nl-BE" dirty="0"/>
              <a:t>regarding Security 2.0 and the Core 15.04 release given the concerns discussed in the meeting.  This will be discussed and decided on at the next Core WG status meeting :</a:t>
            </a:r>
          </a:p>
          <a:p>
            <a:pPr lvl="1"/>
            <a:r>
              <a:rPr lang="nl-BE" dirty="0"/>
              <a:t>Moving out the Core 15.04 release </a:t>
            </a:r>
            <a:r>
              <a:rPr lang="nl-BE" dirty="0" smtClean="0"/>
              <a:t>date</a:t>
            </a:r>
          </a:p>
          <a:p>
            <a:pPr lvl="2"/>
            <a:r>
              <a:rPr lang="nl-BE" b="1" dirty="0" smtClean="0"/>
              <a:t>ADDED AT SECURITY MTNG: </a:t>
            </a:r>
            <a:r>
              <a:rPr lang="nl-BE" dirty="0" smtClean="0"/>
              <a:t>Microsoft </a:t>
            </a:r>
            <a:r>
              <a:rPr lang="nl-BE" dirty="0" smtClean="0"/>
              <a:t>believes moving release to May might impact windows integration</a:t>
            </a:r>
            <a:endParaRPr lang="nl-BE" dirty="0"/>
          </a:p>
          <a:p>
            <a:pPr lvl="1"/>
            <a:r>
              <a:rPr lang="nl-BE" dirty="0"/>
              <a:t>Targeting Security 2.0 for release in Core 15.10</a:t>
            </a:r>
          </a:p>
          <a:p>
            <a:pPr lvl="1"/>
            <a:r>
              <a:rPr lang="nl-BE" dirty="0"/>
              <a:t>Shipping Security 2.0 with Core 15.04 on time and address concerns in a future </a:t>
            </a:r>
            <a:r>
              <a:rPr lang="nl-BE" dirty="0" smtClean="0"/>
              <a:t>release</a:t>
            </a:r>
          </a:p>
          <a:p>
            <a:pPr lvl="1"/>
            <a:r>
              <a:rPr lang="nl-BE" b="1" dirty="0"/>
              <a:t>ADDED AT SECURITY MTNG: </a:t>
            </a:r>
            <a:r>
              <a:rPr lang="nl-BE" dirty="0" smtClean="0"/>
              <a:t>Another </a:t>
            </a:r>
            <a:r>
              <a:rPr lang="nl-BE" dirty="0" smtClean="0"/>
              <a:t>option: Moving 15.10 to an earlier date such as 15.08</a:t>
            </a:r>
            <a:endParaRPr lang="nl-BE" dirty="0"/>
          </a:p>
          <a:p>
            <a:pPr lvl="1"/>
            <a:r>
              <a:rPr lang="nl-BE" dirty="0"/>
              <a:t>David (QCE) will take lead on putting together a detailed proposal regarding test efforts in anticipation of the March TSC face to face meeting.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191223" y="2581239"/>
            <a:ext cx="5901427" cy="1956672"/>
          </a:xfrm>
          <a:prstGeom prst="rect">
            <a:avLst/>
          </a:prstGeom>
        </p:spPr>
        <p:txBody>
          <a:bodyPr/>
          <a:lstStyle/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807F83"/>
                </a:solidFill>
              </a:rPr>
              <a:t>Planning status Qeo LLC - 15.04</a:t>
            </a:r>
            <a:endParaRPr sz="2400" b="1" dirty="0" smtClean="0">
              <a:solidFill>
                <a:srgbClr val="807F83"/>
              </a:solidFill>
            </a:endParaRPr>
          </a:p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07F83"/>
                </a:solidFill>
              </a:rPr>
              <a:t>Planning inputs Qeo LLC - 15.05</a:t>
            </a:r>
            <a:endParaRPr sz="2400" dirty="0" smtClean="0">
              <a:solidFill>
                <a:srgbClr val="807F8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 bwMode="auto">
          <a:xfrm>
            <a:off x="6158384" y="1698667"/>
            <a:ext cx="2880001" cy="21907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08000" rIns="72000" bIns="108000"/>
          <a:lstStyle/>
          <a:p>
            <a:pPr>
              <a:spcAft>
                <a:spcPts val="1000"/>
              </a:spcAft>
              <a:buClr>
                <a:srgbClr val="98A4AB"/>
              </a:buClr>
              <a:buSzPct val="74000"/>
              <a:defRPr/>
            </a:pPr>
            <a:r>
              <a:rPr lang="en-US" sz="16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Support to 15.04 </a:t>
            </a:r>
            <a:endParaRPr lang="en-US" sz="1600" b="1" dirty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11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Thin Client cross checks</a:t>
            </a: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11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Jenkins clean up</a:t>
            </a: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11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Bug fixes</a:t>
            </a: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11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Release support</a:t>
            </a: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11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Documentation</a:t>
            </a: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endParaRPr lang="en-US" sz="1100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131321" y="1682834"/>
            <a:ext cx="2880001" cy="21907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08000" rIns="72000" bIns="108000"/>
          <a:lstStyle/>
          <a:p>
            <a:pPr>
              <a:spcAft>
                <a:spcPts val="1000"/>
              </a:spcAft>
              <a:buClr>
                <a:srgbClr val="98A4AB"/>
              </a:buClr>
              <a:buSzPct val="74000"/>
              <a:defRPr/>
            </a:pPr>
            <a:r>
              <a:rPr lang="en-US" sz="16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Delivery on 20-Mar-15</a:t>
            </a:r>
            <a:endParaRPr lang="en-US" sz="1600" b="1" dirty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 marL="180975" lvl="0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900" b="1" dirty="0">
                <a:solidFill>
                  <a:srgbClr val="000000">
                    <a:lumMod val="60000"/>
                    <a:lumOff val="40000"/>
                  </a:srgbClr>
                </a:solidFill>
              </a:rPr>
              <a:t>No Guild Eq. support </a:t>
            </a:r>
            <a:r>
              <a: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by Security </a:t>
            </a:r>
            <a:r>
              <a:rPr lang="en-US" sz="900" b="1" dirty="0">
                <a:solidFill>
                  <a:srgbClr val="000000">
                    <a:lumMod val="60000"/>
                    <a:lumOff val="40000"/>
                  </a:srgbClr>
                </a:solidFill>
              </a:rPr>
              <a:t>Manager</a:t>
            </a:r>
          </a:p>
          <a:p>
            <a:pPr marL="180975" lvl="0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900" b="1" dirty="0">
                <a:solidFill>
                  <a:srgbClr val="000000">
                    <a:lumMod val="60000"/>
                    <a:lumOff val="40000"/>
                  </a:srgbClr>
                </a:solidFill>
              </a:rPr>
              <a:t>No Delegation support </a:t>
            </a:r>
            <a:r>
              <a: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by Security </a:t>
            </a:r>
            <a:r>
              <a:rPr lang="en-US" sz="900" b="1" dirty="0">
                <a:solidFill>
                  <a:srgbClr val="000000">
                    <a:lumMod val="60000"/>
                    <a:lumOff val="40000"/>
                  </a:srgbClr>
                </a:solidFill>
              </a:rPr>
              <a:t>Manager </a:t>
            </a:r>
            <a:endParaRPr lang="en-US" sz="900" b="1" dirty="0" smtClean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 marL="180975" lvl="0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endParaRPr lang="en-US" sz="900" b="1" dirty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 marL="180975" lvl="0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Improved Offline support by Security Manager</a:t>
            </a:r>
          </a:p>
          <a:p>
            <a:pPr marL="180975" lvl="0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Bug fixes  (e.g. ASACORE-1407)</a:t>
            </a:r>
          </a:p>
          <a:p>
            <a:pPr marL="180975" lvl="0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Delivery support</a:t>
            </a:r>
            <a:endParaRPr lang="en-US" sz="900" b="1" dirty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endParaRPr lang="en-US" sz="1100" b="1" dirty="0" smtClean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endParaRPr lang="en-US" sz="1100" b="1" dirty="0" smtClean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008576"/>
                </a:solidFill>
              </a:rPr>
              <a:t>P</a:t>
            </a:r>
            <a:r>
              <a:rPr sz="3600" b="1" dirty="0" smtClean="0">
                <a:solidFill>
                  <a:srgbClr val="008576"/>
                </a:solidFill>
              </a:rPr>
              <a:t>l</a:t>
            </a:r>
            <a:r>
              <a:rPr lang="en-US" sz="3600" b="1" dirty="0" smtClean="0">
                <a:solidFill>
                  <a:srgbClr val="008576"/>
                </a:solidFill>
              </a:rPr>
              <a:t>anning Status </a:t>
            </a: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Qeo</a:t>
            </a:r>
            <a:r>
              <a:rPr lang="en-US" sz="3600" b="1" dirty="0" smtClean="0">
                <a:solidFill>
                  <a:srgbClr val="008576"/>
                </a:solidFill>
              </a:rPr>
              <a:t> LLC – 15.04</a:t>
            </a:r>
            <a:endParaRPr sz="3600" b="1" dirty="0">
              <a:solidFill>
                <a:srgbClr val="008576"/>
              </a:solidFill>
            </a:endParaRPr>
          </a:p>
        </p:txBody>
      </p:sp>
      <p:sp>
        <p:nvSpPr>
          <p:cNvPr id="33" name="Triangle rectangle 116"/>
          <p:cNvSpPr/>
          <p:nvPr/>
        </p:nvSpPr>
        <p:spPr bwMode="auto">
          <a:xfrm rot="5400000">
            <a:off x="6158650" y="1693747"/>
            <a:ext cx="236538" cy="237069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grpSp>
        <p:nvGrpSpPr>
          <p:cNvPr id="34" name="Groupe 114"/>
          <p:cNvGrpSpPr>
            <a:grpSpLocks/>
          </p:cNvGrpSpPr>
          <p:nvPr/>
        </p:nvGrpSpPr>
        <p:grpSpPr bwMode="auto">
          <a:xfrm>
            <a:off x="113663" y="1698667"/>
            <a:ext cx="2885783" cy="2190767"/>
            <a:chOff x="323288" y="881460"/>
            <a:chExt cx="3037197" cy="1964682"/>
          </a:xfrm>
        </p:grpSpPr>
        <p:sp>
          <p:nvSpPr>
            <p:cNvPr id="35" name="Rectangle 34"/>
            <p:cNvSpPr/>
            <p:nvPr/>
          </p:nvSpPr>
          <p:spPr>
            <a:xfrm>
              <a:off x="329373" y="881460"/>
              <a:ext cx="3031112" cy="19646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508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108000" rIns="72000" bIns="108000"/>
            <a:lstStyle/>
            <a:p>
              <a:pPr>
                <a:spcAft>
                  <a:spcPts val="1000"/>
                </a:spcAft>
                <a:buClr>
                  <a:srgbClr val="98A4AB"/>
                </a:buClr>
                <a:buSzPct val="74000"/>
                <a:defRPr/>
              </a:pPr>
              <a:r>
                <a:rPr lang="en-US" sz="1600" b="1" dirty="0" smtClean="0">
                  <a:solidFill>
                    <a:srgbClr val="000000">
                      <a:lumMod val="60000"/>
                      <a:lumOff val="40000"/>
                    </a:srgbClr>
                  </a:solidFill>
                </a:rPr>
                <a:t>Delivery on 20-Feb-15</a:t>
              </a:r>
              <a:endParaRPr lang="en-US" sz="1600" b="1" dirty="0">
                <a:solidFill>
                  <a:srgbClr val="000000">
                    <a:lumMod val="60000"/>
                    <a:lumOff val="40000"/>
                  </a:srgbClr>
                </a:solidFill>
              </a:endParaRPr>
            </a:p>
            <a:p>
              <a:pPr marL="180975" indent="-180975">
                <a:spcAft>
                  <a:spcPts val="400"/>
                </a:spcAft>
                <a:buClr>
                  <a:srgbClr val="98A4AB"/>
                </a:buClr>
                <a:buSzPct val="74000"/>
                <a:buFont typeface="Wingdings" pitchFamily="2" charset="2"/>
                <a:buChar char=""/>
                <a:defRPr/>
              </a:pPr>
              <a:r>
                <a:rPr lang="en-US" sz="900" b="1" dirty="0" smtClean="0">
                  <a:solidFill>
                    <a:srgbClr val="000000">
                      <a:lumMod val="60000"/>
                      <a:lumOff val="40000"/>
                    </a:srgbClr>
                  </a:solidFill>
                </a:rPr>
                <a:t>No Guild Eq. support by Security Manager</a:t>
              </a:r>
            </a:p>
            <a:p>
              <a:pPr marL="180975" indent="-180975">
                <a:spcAft>
                  <a:spcPts val="400"/>
                </a:spcAft>
                <a:buClr>
                  <a:srgbClr val="98A4AB"/>
                </a:buClr>
                <a:buSzPct val="74000"/>
                <a:buFont typeface="Wingdings" pitchFamily="2" charset="2"/>
                <a:buChar char=""/>
                <a:defRPr/>
              </a:pPr>
              <a:r>
                <a:rPr lang="en-US" sz="900" b="1" dirty="0" smtClean="0">
                  <a:solidFill>
                    <a:srgbClr val="000000">
                      <a:lumMod val="60000"/>
                      <a:lumOff val="40000"/>
                    </a:srgbClr>
                  </a:solidFill>
                </a:rPr>
                <a:t>No Delegation support by Security Manager </a:t>
              </a:r>
            </a:p>
            <a:p>
              <a:pPr marL="180975" indent="-180975">
                <a:spcAft>
                  <a:spcPts val="400"/>
                </a:spcAft>
                <a:buClr>
                  <a:srgbClr val="98A4AB"/>
                </a:buClr>
                <a:buSzPct val="74000"/>
                <a:buFont typeface="Wingdings" pitchFamily="2" charset="2"/>
                <a:buChar char=""/>
                <a:defRPr/>
              </a:pPr>
              <a:endPara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endParaRPr>
            </a:p>
            <a:p>
              <a:pPr marL="180975" indent="-180975">
                <a:spcAft>
                  <a:spcPts val="400"/>
                </a:spcAft>
                <a:buClr>
                  <a:srgbClr val="98A4AB"/>
                </a:buClr>
                <a:buSzPct val="74000"/>
                <a:buFont typeface="Wingdings" pitchFamily="2" charset="2"/>
                <a:buChar char=""/>
                <a:defRPr/>
              </a:pPr>
              <a:r>
                <a:rPr lang="en-US" sz="900" b="1" dirty="0" smtClean="0">
                  <a:solidFill>
                    <a:srgbClr val="000000">
                      <a:lumMod val="60000"/>
                      <a:lumOff val="40000"/>
                    </a:srgbClr>
                  </a:solidFill>
                </a:rPr>
                <a:t>DDAPI Observer</a:t>
              </a:r>
            </a:p>
            <a:p>
              <a:pPr marL="180975" indent="-180975">
                <a:spcAft>
                  <a:spcPts val="400"/>
                </a:spcAft>
                <a:buClr>
                  <a:srgbClr val="98A4AB"/>
                </a:buClr>
                <a:buSzPct val="74000"/>
                <a:buFont typeface="Wingdings" pitchFamily="2" charset="2"/>
                <a:buChar char=""/>
                <a:defRPr/>
              </a:pPr>
              <a:r>
                <a:rPr lang="en-US" sz="900" b="1" dirty="0" smtClean="0">
                  <a:solidFill>
                    <a:srgbClr val="000000">
                      <a:lumMod val="60000"/>
                      <a:lumOff val="40000"/>
                    </a:srgbClr>
                  </a:solidFill>
                </a:rPr>
                <a:t>Offline support by Security Manager</a:t>
              </a:r>
            </a:p>
            <a:p>
              <a:pPr marL="180975" indent="-180975">
                <a:spcAft>
                  <a:spcPts val="400"/>
                </a:spcAft>
                <a:buClr>
                  <a:srgbClr val="98A4AB"/>
                </a:buClr>
                <a:buSzPct val="74000"/>
                <a:buFont typeface="Wingdings" pitchFamily="2" charset="2"/>
                <a:buChar char=""/>
                <a:defRPr/>
              </a:pPr>
              <a:r>
                <a:rPr lang="en-US" sz="900" b="1" dirty="0" smtClean="0">
                  <a:solidFill>
                    <a:srgbClr val="000000">
                      <a:lumMod val="60000"/>
                      <a:lumOff val="40000"/>
                    </a:srgbClr>
                  </a:solidFill>
                </a:rPr>
                <a:t>Security Manager build on latest Core</a:t>
              </a:r>
            </a:p>
            <a:p>
              <a:pPr marL="180975" indent="-180975">
                <a:spcAft>
                  <a:spcPts val="400"/>
                </a:spcAft>
                <a:buClr>
                  <a:srgbClr val="98A4AB"/>
                </a:buClr>
                <a:buSzPct val="74000"/>
                <a:buFont typeface="Wingdings" pitchFamily="2" charset="2"/>
                <a:buChar char=""/>
                <a:defRPr/>
              </a:pPr>
              <a:endParaRPr lang="en-US" sz="900" dirty="0" smtClean="0">
                <a:solidFill>
                  <a:srgbClr val="000000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36" name="Triangle rectangle 116"/>
            <p:cNvSpPr/>
            <p:nvPr/>
          </p:nvSpPr>
          <p:spPr>
            <a:xfrm rot="5400000">
              <a:off x="341782" y="862967"/>
              <a:ext cx="213080" cy="250067"/>
            </a:xfrm>
            <a:prstGeom prst="rt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9" name="Triangle rectangle 116"/>
          <p:cNvSpPr/>
          <p:nvPr/>
        </p:nvSpPr>
        <p:spPr bwMode="auto">
          <a:xfrm rot="5400000">
            <a:off x="3137186" y="1698135"/>
            <a:ext cx="236538" cy="2376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" name="Flèche droite 32"/>
          <p:cNvSpPr/>
          <p:nvPr/>
        </p:nvSpPr>
        <p:spPr>
          <a:xfrm>
            <a:off x="232464" y="4570399"/>
            <a:ext cx="8805920" cy="264815"/>
          </a:xfrm>
          <a:prstGeom prst="rightArrow">
            <a:avLst>
              <a:gd name="adj1" fmla="val 73500"/>
              <a:gd name="adj2" fmla="val 55126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52000" tIns="0" rIns="0" bIns="0" anchor="ctr"/>
          <a:lstStyle/>
          <a:p>
            <a:pPr algn="ctr" eaLnBrk="0" hangingPunct="0">
              <a:buClr>
                <a:srgbClr val="5494B4"/>
              </a:buClr>
              <a:buSzPct val="80000"/>
            </a:pPr>
            <a:endParaRPr lang="en-US" sz="1200" dirty="0">
              <a:solidFill>
                <a:srgbClr val="696969"/>
              </a:solidFill>
              <a:ea typeface="ヒラギノ角ゴ ProN W3"/>
              <a:cs typeface="ヒラギノ角ゴ ProN W3"/>
              <a:sym typeface="Gill Sans" pitchFamily="2" charset="0"/>
            </a:endParaRPr>
          </a:p>
        </p:txBody>
      </p:sp>
      <p:sp>
        <p:nvSpPr>
          <p:cNvPr id="42" name="Ellipse 45"/>
          <p:cNvSpPr/>
          <p:nvPr/>
        </p:nvSpPr>
        <p:spPr>
          <a:xfrm>
            <a:off x="4231049" y="4362519"/>
            <a:ext cx="680546" cy="6805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44450">
            <a:solidFill>
              <a:schemeClr val="tx1"/>
            </a:solidFill>
          </a:ln>
          <a:effectLst>
            <a:outerShdw blurRad="215900" dist="177800" dir="5400000" sx="90000" sy="9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endParaRPr lang="en-US" sz="1200" b="1" spc="-11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1197732" y="4374669"/>
            <a:ext cx="723426" cy="7234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44450">
            <a:solidFill>
              <a:schemeClr val="tx1"/>
            </a:solidFill>
          </a:ln>
          <a:effectLst>
            <a:outerShdw blurRad="215900" dist="177800" dir="5400000" sx="90000" sy="9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endParaRPr lang="en-US" sz="1200" b="1" spc="-11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llipse 45"/>
          <p:cNvSpPr/>
          <p:nvPr/>
        </p:nvSpPr>
        <p:spPr>
          <a:xfrm>
            <a:off x="7258111" y="4362519"/>
            <a:ext cx="680546" cy="680546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44450">
            <a:solidFill>
              <a:schemeClr val="tx1"/>
            </a:solidFill>
          </a:ln>
          <a:effectLst>
            <a:outerShdw blurRad="215900" dist="177800" dir="5400000" sx="90000" sy="9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endParaRPr lang="en-US" sz="1200" b="1" spc="-11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4" name="Rectangle 6"/>
          <p:cNvSpPr txBox="1">
            <a:spLocks noChangeArrowheads="1"/>
          </p:cNvSpPr>
          <p:nvPr/>
        </p:nvSpPr>
        <p:spPr>
          <a:xfrm>
            <a:off x="224701" y="5983771"/>
            <a:ext cx="211929" cy="114300"/>
          </a:xfrm>
          <a:prstGeom prst="rect">
            <a:avLst/>
          </a:prstGeom>
        </p:spPr>
        <p:txBody>
          <a:bodyPr/>
          <a:lstStyle>
            <a:lvl1pPr defTabSz="609467">
              <a:defRPr sz="8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Arial"/>
                <a:cs typeface="Arial" pitchFamily="34" charset="0"/>
                <a:sym typeface="Arial"/>
              </a:defRPr>
            </a:lvl1pPr>
            <a:lvl2pPr indent="609467" defTabSz="609467"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1218935" defTabSz="609467"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1828404" defTabSz="609467"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2437871" defTabSz="609467"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3047339" defTabSz="609467"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3656808" defTabSz="609467"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4266274" defTabSz="609467"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4875743" defTabSz="609467"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A8B64544-CC26-48E9-8AF6-68A76EF3B9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90705" y="4568781"/>
            <a:ext cx="961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rebuchet MS" pitchFamily="34" charset="0"/>
              </a:rPr>
              <a:t>20-Mar-15</a:t>
            </a:r>
            <a:endParaRPr lang="nl-BE" sz="1000" dirty="0" err="1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60278" y="4588993"/>
            <a:ext cx="76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rebuchet MS" pitchFamily="34" charset="0"/>
              </a:rPr>
              <a:t>20-Feb-15</a:t>
            </a:r>
            <a:endParaRPr lang="nl-BE" sz="1000" dirty="0" err="1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73014" y="4568783"/>
            <a:ext cx="850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rebuchet MS" pitchFamily="34" charset="0"/>
              </a:rPr>
              <a:t>27-Apr-15</a:t>
            </a:r>
            <a:endParaRPr lang="nl-BE" sz="1000" dirty="0" err="1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body" idx="1"/>
          </p:nvPr>
        </p:nvSpPr>
        <p:spPr>
          <a:xfrm>
            <a:off x="3191223" y="2581239"/>
            <a:ext cx="5901427" cy="1956672"/>
          </a:xfrm>
          <a:prstGeom prst="rect">
            <a:avLst/>
          </a:prstGeom>
        </p:spPr>
        <p:txBody>
          <a:bodyPr lIns="0" tIns="0" rIns="0" bIns="0"/>
          <a:lstStyle/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807F83"/>
                </a:solidFill>
              </a:rPr>
              <a:t>Planning status Qeo LLC - 15.04</a:t>
            </a:r>
            <a:endParaRPr sz="2400" dirty="0" smtClean="0">
              <a:solidFill>
                <a:srgbClr val="807F83"/>
              </a:solidFill>
            </a:endParaRPr>
          </a:p>
          <a:p>
            <a:pPr mar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807F83"/>
                </a:solidFill>
              </a:rPr>
              <a:t>Planning inputs Qeo LLC - 15.05</a:t>
            </a:r>
          </a:p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endParaRPr sz="2400" b="1" dirty="0">
              <a:solidFill>
                <a:srgbClr val="807F8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 bwMode="auto">
          <a:xfrm>
            <a:off x="6588224" y="1698667"/>
            <a:ext cx="2450161" cy="21907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08000" rIns="72000" bIns="108000"/>
          <a:lstStyle/>
          <a:p>
            <a:pPr>
              <a:spcAft>
                <a:spcPts val="1000"/>
              </a:spcAft>
              <a:buClr>
                <a:srgbClr val="98A4AB"/>
              </a:buClr>
              <a:buSzPct val="74000"/>
              <a:defRPr/>
            </a:pPr>
            <a:r>
              <a:rPr lang="en-US" sz="16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Support to 15.05 </a:t>
            </a:r>
            <a:endParaRPr lang="en-US" sz="1600" b="1" dirty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11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Thin Client cross checks</a:t>
            </a: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11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Jenkins clean up</a:t>
            </a: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11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Bug fixes</a:t>
            </a: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11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Release support</a:t>
            </a: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11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Documentation</a:t>
            </a: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endParaRPr lang="en-US" sz="1100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131321" y="1682834"/>
            <a:ext cx="3240879" cy="3258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08000" rIns="72000" bIns="108000"/>
          <a:lstStyle/>
          <a:p>
            <a:pPr>
              <a:spcAft>
                <a:spcPts val="1000"/>
              </a:spcAft>
              <a:buClr>
                <a:srgbClr val="98A4AB"/>
              </a:buClr>
              <a:buSzPct val="74000"/>
              <a:defRPr/>
            </a:pPr>
            <a:r>
              <a:rPr lang="en-US" sz="16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QCE Delivery on 3-Apr-15 </a:t>
            </a:r>
            <a:r>
              <a:rPr lang="en-US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?</a:t>
            </a:r>
            <a:endParaRPr lang="en-US" sz="1600" b="1" dirty="0" smtClean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 marL="180975" lvl="0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Core Guild Equivalence support</a:t>
            </a:r>
          </a:p>
          <a:p>
            <a:pPr lvl="0">
              <a:spcAft>
                <a:spcPts val="1000"/>
              </a:spcAft>
              <a:buClr>
                <a:srgbClr val="98A4AB"/>
              </a:buClr>
              <a:buSzPct val="74000"/>
              <a:defRPr/>
            </a:pPr>
            <a:r>
              <a:rPr lang="en-US" sz="1600" b="1" dirty="0">
                <a:solidFill>
                  <a:srgbClr val="000000">
                    <a:lumMod val="60000"/>
                    <a:lumOff val="40000"/>
                  </a:srgbClr>
                </a:solidFill>
              </a:rPr>
              <a:t>QCE Delivery on </a:t>
            </a:r>
            <a:r>
              <a:rPr lang="en-US" sz="16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X-Apr-15 </a:t>
            </a:r>
            <a:r>
              <a:rPr lang="en-US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?</a:t>
            </a:r>
            <a:endParaRPr lang="en-US" sz="900" b="1" dirty="0" smtClean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 marL="180975" lvl="0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Core Interface review changes  </a:t>
            </a:r>
            <a:endParaRPr lang="en-US" sz="1600" b="1" dirty="0" smtClean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>
              <a:spcAft>
                <a:spcPts val="1000"/>
              </a:spcAft>
              <a:buClr>
                <a:srgbClr val="98A4AB"/>
              </a:buClr>
              <a:buSzPct val="74000"/>
              <a:defRPr/>
            </a:pPr>
            <a:r>
              <a:rPr lang="en-US" sz="16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Delivery on 1-May-15 </a:t>
            </a:r>
            <a:endParaRPr lang="en-US" sz="1600" b="1" dirty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 marL="180975" lvl="0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Guild </a:t>
            </a:r>
            <a:r>
              <a:rPr lang="en-US" sz="900" b="1" dirty="0">
                <a:solidFill>
                  <a:srgbClr val="000000">
                    <a:lumMod val="60000"/>
                    <a:lumOff val="40000"/>
                  </a:srgbClr>
                </a:solidFill>
              </a:rPr>
              <a:t>Eq. support </a:t>
            </a:r>
            <a:r>
              <a: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by Security </a:t>
            </a:r>
            <a:r>
              <a:rPr lang="en-US" sz="900" b="1" dirty="0">
                <a:solidFill>
                  <a:srgbClr val="000000">
                    <a:lumMod val="60000"/>
                    <a:lumOff val="40000"/>
                  </a:srgbClr>
                </a:solidFill>
              </a:rPr>
              <a:t>Manager</a:t>
            </a:r>
          </a:p>
          <a:p>
            <a:pPr marL="180975" lvl="0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Delegation </a:t>
            </a:r>
            <a:r>
              <a:rPr lang="en-US" sz="900" b="1" dirty="0">
                <a:solidFill>
                  <a:srgbClr val="000000">
                    <a:lumMod val="60000"/>
                    <a:lumOff val="40000"/>
                  </a:srgbClr>
                </a:solidFill>
              </a:rPr>
              <a:t>support </a:t>
            </a:r>
            <a:r>
              <a: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by Security </a:t>
            </a:r>
            <a:r>
              <a:rPr lang="en-US" sz="900" b="1" dirty="0">
                <a:solidFill>
                  <a:srgbClr val="000000">
                    <a:lumMod val="60000"/>
                    <a:lumOff val="40000"/>
                  </a:srgbClr>
                </a:solidFill>
              </a:rPr>
              <a:t>Manager </a:t>
            </a:r>
            <a:endParaRPr lang="en-US" sz="900" b="1" dirty="0" smtClean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 marL="180975" lvl="0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Interface changes </a:t>
            </a:r>
            <a:endParaRPr lang="en-US" sz="900" b="1" dirty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 marL="180975" lvl="0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900" b="1" dirty="0">
                <a:solidFill>
                  <a:srgbClr val="000000">
                    <a:lumMod val="60000"/>
                    <a:lumOff val="40000"/>
                  </a:srgbClr>
                </a:solidFill>
              </a:rPr>
              <a:t>Improved Offline support by Security Manager</a:t>
            </a:r>
          </a:p>
          <a:p>
            <a:pPr marL="180975" lvl="0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900" b="1" dirty="0">
                <a:solidFill>
                  <a:srgbClr val="000000">
                    <a:lumMod val="60000"/>
                    <a:lumOff val="40000"/>
                  </a:srgbClr>
                </a:solidFill>
              </a:rPr>
              <a:t>Bug fixes  (e.g. ASACORE-1407)</a:t>
            </a:r>
          </a:p>
          <a:p>
            <a:pPr marL="180975" lvl="0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r>
              <a: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rPr>
              <a:t>Delivery support</a:t>
            </a:r>
            <a:endParaRPr lang="en-US" sz="900" b="1" dirty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endParaRPr lang="en-US" sz="1100" b="1" dirty="0" smtClean="0">
              <a:solidFill>
                <a:srgbClr val="000000">
                  <a:lumMod val="60000"/>
                  <a:lumOff val="40000"/>
                </a:srgbClr>
              </a:solidFill>
            </a:endParaRPr>
          </a:p>
          <a:p>
            <a:pPr marL="180975" indent="-180975">
              <a:spcAft>
                <a:spcPts val="400"/>
              </a:spcAft>
              <a:buClr>
                <a:srgbClr val="98A4AB"/>
              </a:buClr>
              <a:buSzPct val="74000"/>
              <a:buFont typeface="Wingdings" pitchFamily="2" charset="2"/>
              <a:buChar char=""/>
              <a:defRPr/>
            </a:pPr>
            <a:endParaRPr lang="en-US" sz="1100" b="1" dirty="0" smtClean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008576"/>
                </a:solidFill>
              </a:rPr>
              <a:t>P</a:t>
            </a:r>
            <a:r>
              <a:rPr sz="3600" b="1" dirty="0" smtClean="0">
                <a:solidFill>
                  <a:srgbClr val="008576"/>
                </a:solidFill>
              </a:rPr>
              <a:t>l</a:t>
            </a:r>
            <a:r>
              <a:rPr lang="en-US" sz="3600" b="1" dirty="0" smtClean="0">
                <a:solidFill>
                  <a:srgbClr val="008576"/>
                </a:solidFill>
              </a:rPr>
              <a:t>anning Inputs </a:t>
            </a: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Qeo</a:t>
            </a:r>
            <a:r>
              <a:rPr lang="en-US" sz="3600" b="1" dirty="0" smtClean="0">
                <a:solidFill>
                  <a:srgbClr val="008576"/>
                </a:solidFill>
              </a:rPr>
              <a:t> LLC – 15.05</a:t>
            </a:r>
            <a:endParaRPr sz="3600" b="1" dirty="0">
              <a:solidFill>
                <a:srgbClr val="008576"/>
              </a:solidFill>
            </a:endParaRPr>
          </a:p>
        </p:txBody>
      </p:sp>
      <p:sp>
        <p:nvSpPr>
          <p:cNvPr id="33" name="Triangle rectangle 116"/>
          <p:cNvSpPr/>
          <p:nvPr/>
        </p:nvSpPr>
        <p:spPr bwMode="auto">
          <a:xfrm rot="5400000">
            <a:off x="6589558" y="1682569"/>
            <a:ext cx="236538" cy="237069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grpSp>
        <p:nvGrpSpPr>
          <p:cNvPr id="34" name="Groupe 114"/>
          <p:cNvGrpSpPr>
            <a:grpSpLocks/>
          </p:cNvGrpSpPr>
          <p:nvPr/>
        </p:nvGrpSpPr>
        <p:grpSpPr bwMode="auto">
          <a:xfrm>
            <a:off x="113663" y="1698667"/>
            <a:ext cx="2885783" cy="2190767"/>
            <a:chOff x="323288" y="881460"/>
            <a:chExt cx="3037197" cy="1964682"/>
          </a:xfrm>
        </p:grpSpPr>
        <p:sp>
          <p:nvSpPr>
            <p:cNvPr id="35" name="Rectangle 34"/>
            <p:cNvSpPr/>
            <p:nvPr/>
          </p:nvSpPr>
          <p:spPr>
            <a:xfrm>
              <a:off x="329373" y="881460"/>
              <a:ext cx="3031112" cy="19646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508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108000" rIns="72000" bIns="108000"/>
            <a:lstStyle/>
            <a:p>
              <a:pPr>
                <a:spcAft>
                  <a:spcPts val="1000"/>
                </a:spcAft>
                <a:buClr>
                  <a:srgbClr val="98A4AB"/>
                </a:buClr>
                <a:buSzPct val="74000"/>
                <a:defRPr/>
              </a:pPr>
              <a:r>
                <a:rPr lang="en-US" sz="1600" b="1" dirty="0" smtClean="0">
                  <a:solidFill>
                    <a:srgbClr val="000000">
                      <a:lumMod val="60000"/>
                      <a:lumOff val="40000"/>
                    </a:srgbClr>
                  </a:solidFill>
                </a:rPr>
                <a:t>Delivery on 20-Feb-15</a:t>
              </a:r>
              <a:endParaRPr lang="en-US" sz="1600" b="1" dirty="0">
                <a:solidFill>
                  <a:srgbClr val="000000">
                    <a:lumMod val="60000"/>
                    <a:lumOff val="40000"/>
                  </a:srgbClr>
                </a:solidFill>
              </a:endParaRPr>
            </a:p>
            <a:p>
              <a:pPr marL="180975" indent="-180975">
                <a:spcAft>
                  <a:spcPts val="400"/>
                </a:spcAft>
                <a:buClr>
                  <a:srgbClr val="98A4AB"/>
                </a:buClr>
                <a:buSzPct val="74000"/>
                <a:buFont typeface="Wingdings" pitchFamily="2" charset="2"/>
                <a:buChar char=""/>
                <a:defRPr/>
              </a:pPr>
              <a:r>
                <a:rPr lang="en-US" sz="900" b="1" dirty="0" smtClean="0">
                  <a:solidFill>
                    <a:srgbClr val="000000">
                      <a:lumMod val="60000"/>
                      <a:lumOff val="40000"/>
                    </a:srgbClr>
                  </a:solidFill>
                </a:rPr>
                <a:t>No Guild Eq. support by Security Manager</a:t>
              </a:r>
            </a:p>
            <a:p>
              <a:pPr marL="180975" indent="-180975">
                <a:spcAft>
                  <a:spcPts val="400"/>
                </a:spcAft>
                <a:buClr>
                  <a:srgbClr val="98A4AB"/>
                </a:buClr>
                <a:buSzPct val="74000"/>
                <a:buFont typeface="Wingdings" pitchFamily="2" charset="2"/>
                <a:buChar char=""/>
                <a:defRPr/>
              </a:pPr>
              <a:r>
                <a:rPr lang="en-US" sz="900" b="1" dirty="0" smtClean="0">
                  <a:solidFill>
                    <a:srgbClr val="000000">
                      <a:lumMod val="60000"/>
                      <a:lumOff val="40000"/>
                    </a:srgbClr>
                  </a:solidFill>
                </a:rPr>
                <a:t>No Delegation support by Security Manager </a:t>
              </a:r>
            </a:p>
            <a:p>
              <a:pPr marL="180975" indent="-180975">
                <a:spcAft>
                  <a:spcPts val="400"/>
                </a:spcAft>
                <a:buClr>
                  <a:srgbClr val="98A4AB"/>
                </a:buClr>
                <a:buSzPct val="74000"/>
                <a:buFont typeface="Wingdings" pitchFamily="2" charset="2"/>
                <a:buChar char=""/>
                <a:defRPr/>
              </a:pPr>
              <a:endParaRPr lang="en-US" sz="900" b="1" dirty="0" smtClean="0">
                <a:solidFill>
                  <a:srgbClr val="000000">
                    <a:lumMod val="60000"/>
                    <a:lumOff val="40000"/>
                  </a:srgbClr>
                </a:solidFill>
              </a:endParaRPr>
            </a:p>
            <a:p>
              <a:pPr marL="180975" indent="-180975">
                <a:spcAft>
                  <a:spcPts val="400"/>
                </a:spcAft>
                <a:buClr>
                  <a:srgbClr val="98A4AB"/>
                </a:buClr>
                <a:buSzPct val="74000"/>
                <a:buFont typeface="Wingdings" pitchFamily="2" charset="2"/>
                <a:buChar char=""/>
                <a:defRPr/>
              </a:pPr>
              <a:r>
                <a:rPr lang="en-US" sz="900" b="1" dirty="0" smtClean="0">
                  <a:solidFill>
                    <a:srgbClr val="000000">
                      <a:lumMod val="60000"/>
                      <a:lumOff val="40000"/>
                    </a:srgbClr>
                  </a:solidFill>
                </a:rPr>
                <a:t>DDAPI Observer</a:t>
              </a:r>
            </a:p>
            <a:p>
              <a:pPr marL="180975" indent="-180975">
                <a:spcAft>
                  <a:spcPts val="400"/>
                </a:spcAft>
                <a:buClr>
                  <a:srgbClr val="98A4AB"/>
                </a:buClr>
                <a:buSzPct val="74000"/>
                <a:buFont typeface="Wingdings" pitchFamily="2" charset="2"/>
                <a:buChar char=""/>
                <a:defRPr/>
              </a:pPr>
              <a:r>
                <a:rPr lang="en-US" sz="900" b="1" dirty="0" smtClean="0">
                  <a:solidFill>
                    <a:srgbClr val="000000">
                      <a:lumMod val="60000"/>
                      <a:lumOff val="40000"/>
                    </a:srgbClr>
                  </a:solidFill>
                </a:rPr>
                <a:t>Offline support for Security Manager</a:t>
              </a:r>
            </a:p>
            <a:p>
              <a:pPr marL="180975" indent="-180975">
                <a:spcAft>
                  <a:spcPts val="400"/>
                </a:spcAft>
                <a:buClr>
                  <a:srgbClr val="98A4AB"/>
                </a:buClr>
                <a:buSzPct val="74000"/>
                <a:buFont typeface="Wingdings" pitchFamily="2" charset="2"/>
                <a:buChar char=""/>
                <a:defRPr/>
              </a:pPr>
              <a:r>
                <a:rPr lang="en-US" sz="900" b="1" dirty="0" smtClean="0">
                  <a:solidFill>
                    <a:srgbClr val="000000">
                      <a:lumMod val="60000"/>
                      <a:lumOff val="40000"/>
                    </a:srgbClr>
                  </a:solidFill>
                </a:rPr>
                <a:t>Security Manager build on latest Core</a:t>
              </a:r>
            </a:p>
            <a:p>
              <a:pPr marL="180975" indent="-180975">
                <a:spcAft>
                  <a:spcPts val="400"/>
                </a:spcAft>
                <a:buClr>
                  <a:srgbClr val="98A4AB"/>
                </a:buClr>
                <a:buSzPct val="74000"/>
                <a:buFont typeface="Wingdings" pitchFamily="2" charset="2"/>
                <a:buChar char=""/>
                <a:defRPr/>
              </a:pPr>
              <a:endParaRPr lang="en-US" sz="900" dirty="0" smtClean="0">
                <a:solidFill>
                  <a:srgbClr val="000000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36" name="Triangle rectangle 116"/>
            <p:cNvSpPr/>
            <p:nvPr/>
          </p:nvSpPr>
          <p:spPr>
            <a:xfrm rot="5400000">
              <a:off x="341782" y="862967"/>
              <a:ext cx="213080" cy="250067"/>
            </a:xfrm>
            <a:prstGeom prst="rt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9" name="Triangle rectangle 116"/>
          <p:cNvSpPr/>
          <p:nvPr/>
        </p:nvSpPr>
        <p:spPr bwMode="auto">
          <a:xfrm rot="5400000">
            <a:off x="3137186" y="1698135"/>
            <a:ext cx="236538" cy="2376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" name="Flèche droite 32"/>
          <p:cNvSpPr/>
          <p:nvPr/>
        </p:nvSpPr>
        <p:spPr>
          <a:xfrm>
            <a:off x="252631" y="5326598"/>
            <a:ext cx="8805920" cy="264815"/>
          </a:xfrm>
          <a:prstGeom prst="rightArrow">
            <a:avLst>
              <a:gd name="adj1" fmla="val 73500"/>
              <a:gd name="adj2" fmla="val 55126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52000" tIns="0" rIns="0" bIns="0" anchor="ctr"/>
          <a:lstStyle/>
          <a:p>
            <a:pPr algn="ctr" eaLnBrk="0" hangingPunct="0">
              <a:buClr>
                <a:srgbClr val="5494B4"/>
              </a:buClr>
              <a:buSzPct val="80000"/>
            </a:pPr>
            <a:endParaRPr lang="en-US" sz="1200" dirty="0">
              <a:solidFill>
                <a:srgbClr val="696969"/>
              </a:solidFill>
              <a:ea typeface="ヒラギノ角ゴ ProN W3"/>
              <a:cs typeface="ヒラギノ角ゴ ProN W3"/>
              <a:sym typeface="Gill Sans" pitchFamily="2" charset="0"/>
            </a:endParaRPr>
          </a:p>
        </p:txBody>
      </p:sp>
      <p:sp>
        <p:nvSpPr>
          <p:cNvPr id="42" name="Ellipse 45"/>
          <p:cNvSpPr/>
          <p:nvPr/>
        </p:nvSpPr>
        <p:spPr>
          <a:xfrm>
            <a:off x="3151488" y="5096506"/>
            <a:ext cx="680546" cy="6805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44450">
            <a:solidFill>
              <a:schemeClr val="tx1"/>
            </a:solidFill>
          </a:ln>
          <a:effectLst>
            <a:outerShdw blurRad="215900" dist="177800" dir="5400000" sx="90000" sy="9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sz="1200" b="1" spc="-110" dirty="0" smtClean="0">
                <a:solidFill>
                  <a:srgbClr val="000000"/>
                </a:solidFill>
                <a:cs typeface="Arial" pitchFamily="34" charset="0"/>
              </a:rPr>
              <a:t>3 Apr</a:t>
            </a:r>
            <a:endParaRPr lang="en-US" sz="1200" b="1" spc="-11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1217899" y="5130868"/>
            <a:ext cx="723426" cy="7234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44450">
            <a:solidFill>
              <a:schemeClr val="tx1"/>
            </a:solidFill>
          </a:ln>
          <a:effectLst>
            <a:outerShdw blurRad="215900" dist="177800" dir="5400000" sx="90000" sy="9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endParaRPr lang="en-US" sz="1200" b="1" spc="-11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llipse 45"/>
          <p:cNvSpPr/>
          <p:nvPr/>
        </p:nvSpPr>
        <p:spPr>
          <a:xfrm>
            <a:off x="7494538" y="5096506"/>
            <a:ext cx="680546" cy="680546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44450">
            <a:solidFill>
              <a:schemeClr val="tx1"/>
            </a:solidFill>
          </a:ln>
          <a:effectLst>
            <a:outerShdw blurRad="215900" dist="177800" dir="5400000" sx="90000" sy="9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sz="1200" b="1" spc="-110" dirty="0" smtClean="0">
                <a:solidFill>
                  <a:srgbClr val="000000"/>
                </a:solidFill>
                <a:cs typeface="Arial" pitchFamily="34" charset="0"/>
              </a:rPr>
              <a:t>29 May</a:t>
            </a:r>
            <a:endParaRPr lang="en-US" sz="1200" b="1" spc="-11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4" name="Rectangle 6"/>
          <p:cNvSpPr txBox="1">
            <a:spLocks noChangeArrowheads="1"/>
          </p:cNvSpPr>
          <p:nvPr/>
        </p:nvSpPr>
        <p:spPr>
          <a:xfrm>
            <a:off x="224701" y="5983771"/>
            <a:ext cx="211929" cy="114300"/>
          </a:xfrm>
          <a:prstGeom prst="rect">
            <a:avLst/>
          </a:prstGeom>
        </p:spPr>
        <p:txBody>
          <a:bodyPr/>
          <a:lstStyle>
            <a:lvl1pPr defTabSz="609467">
              <a:defRPr sz="8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Arial"/>
                <a:cs typeface="Arial" pitchFamily="34" charset="0"/>
                <a:sym typeface="Arial"/>
              </a:defRPr>
            </a:lvl1pPr>
            <a:lvl2pPr indent="609467" defTabSz="609467"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1218935" defTabSz="609467"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1828404" defTabSz="609467"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2437871" defTabSz="609467"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3047339" defTabSz="609467"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3656808" defTabSz="609467"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4266274" defTabSz="609467"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4875743" defTabSz="609467"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A8B64544-CC26-48E9-8AF6-68A76EF3B9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80445" y="5345192"/>
            <a:ext cx="76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rebuchet MS" pitchFamily="34" charset="0"/>
              </a:rPr>
              <a:t>20-Feb-15</a:t>
            </a:r>
            <a:endParaRPr lang="nl-BE" sz="1000" dirty="0" err="1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8" name="Ellipse 45"/>
          <p:cNvSpPr/>
          <p:nvPr/>
        </p:nvSpPr>
        <p:spPr>
          <a:xfrm>
            <a:off x="5350943" y="5107819"/>
            <a:ext cx="680546" cy="6805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44450">
            <a:solidFill>
              <a:schemeClr val="tx1"/>
            </a:solidFill>
          </a:ln>
          <a:effectLst>
            <a:outerShdw blurRad="215900" dist="177800" dir="5400000" sx="90000" sy="9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sz="1200" b="1" spc="-110" dirty="0" smtClean="0">
                <a:solidFill>
                  <a:srgbClr val="000000"/>
                </a:solidFill>
                <a:cs typeface="Arial" pitchFamily="34" charset="0"/>
              </a:rPr>
              <a:t>1 May</a:t>
            </a:r>
            <a:endParaRPr lang="en-US" sz="1200" b="1" spc="-11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" name="Flèche droite 32"/>
          <p:cNvSpPr/>
          <p:nvPr/>
        </p:nvSpPr>
        <p:spPr>
          <a:xfrm>
            <a:off x="3728071" y="5278985"/>
            <a:ext cx="1747221" cy="360040"/>
          </a:xfrm>
          <a:prstGeom prst="rightArrow">
            <a:avLst>
              <a:gd name="adj1" fmla="val 73500"/>
              <a:gd name="adj2" fmla="val 55126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52000" tIns="0" rIns="0" bIns="0" anchor="ctr"/>
          <a:lstStyle/>
          <a:p>
            <a:pPr algn="ctr" eaLnBrk="0" hangingPunct="0">
              <a:buClr>
                <a:srgbClr val="5494B4"/>
              </a:buClr>
              <a:buSzPct val="80000"/>
            </a:pPr>
            <a:r>
              <a:rPr lang="en-US" sz="1200" dirty="0" smtClean="0">
                <a:solidFill>
                  <a:schemeClr val="bg1"/>
                </a:solidFill>
                <a:ea typeface="ヒラギノ角ゴ ProN W3"/>
                <a:cs typeface="ヒラギノ角ゴ ProN W3"/>
                <a:sym typeface="Gill Sans" pitchFamily="2" charset="0"/>
              </a:rPr>
              <a:t>1 Month</a:t>
            </a:r>
            <a:endParaRPr lang="en-US" sz="1200" dirty="0">
              <a:solidFill>
                <a:schemeClr val="bg1"/>
              </a:solidFill>
              <a:ea typeface="ヒラギノ角ゴ ProN W3"/>
              <a:cs typeface="ヒラギノ角ゴ ProN W3"/>
              <a:sym typeface="Gill Sans" pitchFamily="2" charset="0"/>
            </a:endParaRPr>
          </a:p>
        </p:txBody>
      </p:sp>
      <p:sp>
        <p:nvSpPr>
          <p:cNvPr id="20" name="Flèche droite 32"/>
          <p:cNvSpPr/>
          <p:nvPr/>
        </p:nvSpPr>
        <p:spPr>
          <a:xfrm>
            <a:off x="5960319" y="5278985"/>
            <a:ext cx="1658232" cy="360040"/>
          </a:xfrm>
          <a:prstGeom prst="rightArrow">
            <a:avLst>
              <a:gd name="adj1" fmla="val 73500"/>
              <a:gd name="adj2" fmla="val 55126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52000" tIns="0" rIns="0" bIns="0" anchor="ctr"/>
          <a:lstStyle/>
          <a:p>
            <a:pPr algn="ctr" eaLnBrk="0" hangingPunct="0">
              <a:buClr>
                <a:srgbClr val="5494B4"/>
              </a:buClr>
              <a:buSzPct val="80000"/>
            </a:pPr>
            <a:r>
              <a:rPr lang="en-US" sz="1200" dirty="0" smtClean="0">
                <a:solidFill>
                  <a:schemeClr val="bg1"/>
                </a:solidFill>
                <a:ea typeface="ヒラギノ角ゴ ProN W3"/>
                <a:cs typeface="ヒラギノ角ゴ ProN W3"/>
                <a:sym typeface="Gill Sans" pitchFamily="2" charset="0"/>
              </a:rPr>
              <a:t>1 Month</a:t>
            </a:r>
            <a:endParaRPr lang="en-US" sz="1200" dirty="0">
              <a:solidFill>
                <a:schemeClr val="bg1"/>
              </a:solidFill>
              <a:ea typeface="ヒラギノ角ゴ ProN W3"/>
              <a:cs typeface="ヒラギノ角ゴ ProN W3"/>
              <a:sym typeface="Gill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/>
          </p:cNvSpPr>
          <p:nvPr>
            <p:ph type="body" idx="1"/>
          </p:nvPr>
        </p:nvSpPr>
        <p:spPr>
          <a:xfrm>
            <a:off x="2920010" y="4366541"/>
            <a:ext cx="5981696" cy="64633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b="0"/>
            </a:pPr>
            <a:r>
              <a:rPr b="1"/>
              <a:t>For more information on AllSeen Alliance, visit us at: allseenalliance.org &amp; allseenalliance.org/news/blogs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8576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0946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8576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09467" rtl="0" fontAlgn="auto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8576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0946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8576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0946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280</Words>
  <Application>Microsoft Office PowerPoint</Application>
  <PresentationFormat>On-screen Show (4:3)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Gill Sans</vt:lpstr>
      <vt:lpstr>Helvetica</vt:lpstr>
      <vt:lpstr>Helvetica Neue</vt:lpstr>
      <vt:lpstr>Trebuchet MS</vt:lpstr>
      <vt:lpstr>Wingdings</vt:lpstr>
      <vt:lpstr>ヒラギノ角ゴ ProN W3</vt:lpstr>
      <vt:lpstr>Default</vt:lpstr>
      <vt:lpstr>Security 2.0 Planning inputs</vt:lpstr>
      <vt:lpstr>Core WG Weekly Status 12 Feb 2015</vt:lpstr>
      <vt:lpstr>PowerPoint Presentation</vt:lpstr>
      <vt:lpstr>Planning Status Qeo LLC – 15.04</vt:lpstr>
      <vt:lpstr>PowerPoint Presentation</vt:lpstr>
      <vt:lpstr>Planning Inputs Qeo LLC – 15.05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2.0 Qeo LLC planning inputs</dc:title>
  <dc:creator>Huyge Peter</dc:creator>
  <cp:lastModifiedBy>Kavas, Chris</cp:lastModifiedBy>
  <cp:revision>59</cp:revision>
  <dcterms:modified xsi:type="dcterms:W3CDTF">2015-02-17T17:22:48Z</dcterms:modified>
</cp:coreProperties>
</file>