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82" r:id="rId3"/>
    <p:sldId id="284" r:id="rId4"/>
    <p:sldId id="283" r:id="rId5"/>
    <p:sldId id="285" r:id="rId6"/>
    <p:sldId id="281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7" d="100"/>
          <a:sy n="97" d="100"/>
        </p:scale>
        <p:origin x="-108" y="90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6/20/2014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6/20/2014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3634624"/>
            <a:ext cx="3687990" cy="911019"/>
          </a:xfrm>
        </p:spPr>
        <p:txBody>
          <a:bodyPr/>
          <a:lstStyle/>
          <a:p>
            <a:r>
              <a:rPr lang="en-US" dirty="0" smtClean="0"/>
              <a:t>Data-Driven API WG</a:t>
            </a:r>
            <a:br>
              <a:rPr lang="en-US" dirty="0" smtClean="0"/>
            </a:br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Dominique Chanet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Technicolor – Qeo,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9872" y="1305232"/>
            <a:ext cx="11218482" cy="5032147"/>
          </a:xfrm>
        </p:spPr>
        <p:txBody>
          <a:bodyPr/>
          <a:lstStyle/>
          <a:p>
            <a:r>
              <a:rPr lang="en-US" dirty="0" smtClean="0"/>
              <a:t>Proof of Concept implementation done</a:t>
            </a:r>
          </a:p>
          <a:p>
            <a:pPr lvl="1"/>
            <a:r>
              <a:rPr lang="en-US" dirty="0" smtClean="0"/>
              <a:t>C++ Data-driven API Library (a </a:t>
            </a:r>
            <a:r>
              <a:rPr lang="en-US" dirty="0" smtClean="0"/>
              <a:t>wrapper around </a:t>
            </a:r>
            <a:r>
              <a:rPr lang="en-US" dirty="0" smtClean="0"/>
              <a:t>AllJoyn Core)</a:t>
            </a:r>
          </a:p>
          <a:p>
            <a:pPr lvl="1"/>
            <a:r>
              <a:rPr lang="en-US" dirty="0" smtClean="0"/>
              <a:t>DDAPI Code Generator</a:t>
            </a:r>
          </a:p>
          <a:p>
            <a:pPr lvl="1"/>
            <a:r>
              <a:rPr lang="en-US" dirty="0" smtClean="0"/>
              <a:t>Introspection XML extensions for named </a:t>
            </a:r>
            <a:r>
              <a:rPr lang="en-US" dirty="0" err="1" smtClean="0"/>
              <a:t>structs</a:t>
            </a:r>
            <a:r>
              <a:rPr lang="en-US" dirty="0" smtClean="0"/>
              <a:t> and dictionaries</a:t>
            </a:r>
          </a:p>
          <a:p>
            <a:r>
              <a:rPr lang="en-US" dirty="0"/>
              <a:t>DDAPI requires a C++0x </a:t>
            </a:r>
            <a:r>
              <a:rPr lang="en-US" dirty="0" err="1"/>
              <a:t>toolchain</a:t>
            </a:r>
            <a:endParaRPr lang="en-US" dirty="0"/>
          </a:p>
          <a:p>
            <a:pPr lvl="1"/>
            <a:r>
              <a:rPr lang="en-US" dirty="0"/>
              <a:t>saved us considerable implementation effort</a:t>
            </a:r>
          </a:p>
          <a:p>
            <a:pPr lvl="1"/>
            <a:r>
              <a:rPr lang="en-US" dirty="0"/>
              <a:t>we’re open for 3</a:t>
            </a:r>
            <a:r>
              <a:rPr lang="en-US" baseline="30000" dirty="0"/>
              <a:t>rd</a:t>
            </a:r>
            <a:r>
              <a:rPr lang="en-US" dirty="0"/>
              <a:t> party contributions that wean us off our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We’re hard at work refining the implementation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riting tests</a:t>
            </a:r>
          </a:p>
          <a:p>
            <a:pPr lvl="1"/>
            <a:r>
              <a:rPr lang="en-US" dirty="0" smtClean="0"/>
              <a:t>Defining a proper threading model</a:t>
            </a:r>
          </a:p>
          <a:p>
            <a:r>
              <a:rPr lang="en-US" dirty="0" smtClean="0"/>
              <a:t>First release to </a:t>
            </a:r>
            <a:r>
              <a:rPr lang="en-US" dirty="0" err="1" smtClean="0"/>
              <a:t>AllSeen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 is </a:t>
            </a:r>
            <a:r>
              <a:rPr lang="en-US" dirty="0" smtClean="0"/>
              <a:t>done</a:t>
            </a:r>
            <a:br>
              <a:rPr lang="en-US" dirty="0" smtClean="0"/>
            </a:br>
            <a:r>
              <a:rPr lang="en-US" sz="1600" dirty="0" smtClean="0"/>
              <a:t>https</a:t>
            </a:r>
            <a:r>
              <a:rPr lang="en-US" sz="1600" dirty="0"/>
              <a:t>://git.allseenalliance.org/gerrit/#/</a:t>
            </a:r>
            <a:r>
              <a:rPr lang="en-US" sz="1600" dirty="0" smtClean="0"/>
              <a:t>admin/projects/data/datadriven_api</a:t>
            </a:r>
            <a:endParaRPr lang="en-US" sz="1600" dirty="0" smtClean="0"/>
          </a:p>
          <a:p>
            <a:r>
              <a:rPr lang="en-US" dirty="0" smtClean="0"/>
              <a:t>Not production-ready, but good enough for a “sneak peek”.</a:t>
            </a:r>
          </a:p>
        </p:txBody>
      </p:sp>
    </p:spTree>
    <p:extLst>
      <p:ext uri="{BB962C8B-B14F-4D97-AF65-F5344CB8AC3E}">
        <p14:creationId xmlns:p14="http://schemas.microsoft.com/office/powerpoint/2010/main" val="4268455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87256"/>
            <a:ext cx="11218482" cy="5693866"/>
          </a:xfrm>
        </p:spPr>
        <p:txBody>
          <a:bodyPr/>
          <a:lstStyle/>
          <a:p>
            <a:r>
              <a:rPr lang="en-US" dirty="0" smtClean="0"/>
              <a:t>Shooting for a </a:t>
            </a:r>
            <a:r>
              <a:rPr lang="en-US" i="1" dirty="0" smtClean="0"/>
              <a:t>slipstream release</a:t>
            </a:r>
            <a:r>
              <a:rPr lang="en-US" dirty="0" smtClean="0"/>
              <a:t> in the wake of R14.06</a:t>
            </a:r>
          </a:p>
          <a:p>
            <a:pPr lvl="1"/>
            <a:r>
              <a:rPr lang="en-US" dirty="0" smtClean="0"/>
              <a:t>still labeled experimental, but nicely integrated in the rest of the release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evolutions (R14.10)</a:t>
            </a:r>
          </a:p>
          <a:p>
            <a:pPr lvl="1"/>
            <a:r>
              <a:rPr lang="en-US" dirty="0" smtClean="0"/>
              <a:t>tweak discovery mechanism for NGNS</a:t>
            </a:r>
          </a:p>
          <a:p>
            <a:pPr lvl="1"/>
            <a:r>
              <a:rPr lang="en-US" dirty="0" smtClean="0"/>
              <a:t>better compatibility with “standard AllJoyn”</a:t>
            </a:r>
          </a:p>
          <a:p>
            <a:pPr lvl="1"/>
            <a:r>
              <a:rPr lang="en-US" dirty="0" smtClean="0"/>
              <a:t>create clean separation between DDAPI core and language bindings</a:t>
            </a:r>
          </a:p>
          <a:p>
            <a:pPr lvl="1"/>
            <a:r>
              <a:rPr lang="en-US" dirty="0" smtClean="0"/>
              <a:t>Android/Java binding. Other language bindings, time permitting</a:t>
            </a:r>
          </a:p>
          <a:p>
            <a:pPr lvl="1"/>
            <a:r>
              <a:rPr lang="en-US" dirty="0" smtClean="0"/>
              <a:t>Define, implement, incorporate Security 2.0 (joint work with Core WG)</a:t>
            </a:r>
          </a:p>
          <a:p>
            <a:r>
              <a:rPr lang="en-US" dirty="0" smtClean="0"/>
              <a:t>Longer term</a:t>
            </a:r>
          </a:p>
          <a:p>
            <a:pPr lvl="1"/>
            <a:r>
              <a:rPr lang="en-US" dirty="0" smtClean="0"/>
              <a:t>complete the set of language bindings</a:t>
            </a:r>
          </a:p>
          <a:p>
            <a:pPr lvl="1"/>
            <a:r>
              <a:rPr lang="en-US" dirty="0" smtClean="0"/>
              <a:t>type system extensions (joint work with Core WG)</a:t>
            </a:r>
          </a:p>
          <a:p>
            <a:pPr lvl="2"/>
            <a:r>
              <a:rPr lang="en-US" dirty="0" smtClean="0"/>
              <a:t>optional fields/arguments</a:t>
            </a:r>
          </a:p>
          <a:p>
            <a:pPr lvl="2"/>
            <a:r>
              <a:rPr lang="en-US" dirty="0" smtClean="0"/>
              <a:t>enumerations</a:t>
            </a:r>
          </a:p>
          <a:p>
            <a:pPr lvl="2"/>
            <a:r>
              <a:rPr lang="en-US" dirty="0" smtClean="0"/>
              <a:t>interface versioning/elasticity/evolution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747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2708434"/>
          </a:xfrm>
        </p:spPr>
        <p:txBody>
          <a:bodyPr/>
          <a:lstStyle/>
          <a:p>
            <a:r>
              <a:rPr lang="en-US" dirty="0" smtClean="0"/>
              <a:t>Reference manual: comprehensive </a:t>
            </a:r>
            <a:r>
              <a:rPr lang="en-US" dirty="0" err="1" smtClean="0"/>
              <a:t>Doxygen</a:t>
            </a:r>
            <a:r>
              <a:rPr lang="en-US" dirty="0" smtClean="0"/>
              <a:t> docs</a:t>
            </a:r>
          </a:p>
          <a:p>
            <a:r>
              <a:rPr lang="en-US" dirty="0" smtClean="0"/>
              <a:t>Developer guide: currently limited to a short introductory section in the Tutorial</a:t>
            </a:r>
          </a:p>
          <a:p>
            <a:r>
              <a:rPr lang="en-US" dirty="0" smtClean="0"/>
              <a:t>Tutorial: short walkthrough of a simple home security system implementation</a:t>
            </a:r>
          </a:p>
          <a:p>
            <a:r>
              <a:rPr lang="en-US" dirty="0" smtClean="0"/>
              <a:t>README: build instructions, dependencies, etc.</a:t>
            </a:r>
          </a:p>
          <a:p>
            <a:r>
              <a:rPr lang="en-US" dirty="0" smtClean="0"/>
              <a:t>Data Modeling Best Practices: yet to be written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183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other Working Groups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5078313"/>
          </a:xfrm>
        </p:spPr>
        <p:txBody>
          <a:bodyPr/>
          <a:lstStyle/>
          <a:p>
            <a:r>
              <a:rPr lang="en-US" dirty="0"/>
              <a:t>DDAPI is not just a </a:t>
            </a:r>
            <a:r>
              <a:rPr lang="en-US" i="1" dirty="0"/>
              <a:t>simplified </a:t>
            </a:r>
            <a:r>
              <a:rPr lang="en-US" dirty="0"/>
              <a:t>API: it’s a way of life</a:t>
            </a:r>
          </a:p>
          <a:p>
            <a:pPr lvl="1"/>
            <a:r>
              <a:rPr lang="en-US" dirty="0" smtClean="0"/>
              <a:t>even if you implement the same AllJoyn Interfaces, compatibility is not guaranteed</a:t>
            </a:r>
          </a:p>
          <a:p>
            <a:pPr lvl="1"/>
            <a:r>
              <a:rPr lang="en-US" dirty="0" smtClean="0"/>
              <a:t>certain things must be done the DDAPI way</a:t>
            </a:r>
            <a:br>
              <a:rPr lang="en-US" dirty="0" smtClean="0"/>
            </a:br>
            <a:r>
              <a:rPr lang="en-US" sz="1600" dirty="0" smtClean="0"/>
              <a:t>discovery, </a:t>
            </a:r>
            <a:r>
              <a:rPr lang="en-US" sz="1600" dirty="0" smtClean="0"/>
              <a:t>session setup, property update behavior, …</a:t>
            </a:r>
          </a:p>
          <a:p>
            <a:pPr lvl="1"/>
            <a:r>
              <a:rPr lang="en-US" dirty="0" smtClean="0"/>
              <a:t>needed to achieve our stated goals (pub-sub, data-centric, API simplification, </a:t>
            </a:r>
            <a:r>
              <a:rPr lang="en-US" dirty="0" err="1" smtClean="0"/>
              <a:t>interop</a:t>
            </a:r>
            <a:r>
              <a:rPr lang="en-US" dirty="0" smtClean="0"/>
              <a:t> guarantees, …)</a:t>
            </a:r>
          </a:p>
          <a:p>
            <a:r>
              <a:rPr lang="en-US" dirty="0" smtClean="0"/>
              <a:t>Implication: today’s services are not inherently compatible with/usable from the DDAPI</a:t>
            </a:r>
          </a:p>
          <a:p>
            <a:r>
              <a:rPr lang="en-US" dirty="0" smtClean="0"/>
              <a:t>We want to engage selected WGs to see how we can bridg</a:t>
            </a:r>
            <a:r>
              <a:rPr lang="en-US" dirty="0" smtClean="0"/>
              <a:t>e this gap</a:t>
            </a:r>
            <a:br>
              <a:rPr lang="en-US" dirty="0" smtClean="0"/>
            </a:br>
            <a:r>
              <a:rPr lang="en-US" sz="1600" dirty="0" smtClean="0"/>
              <a:t>Base Services, Lighting, Gateway Agent</a:t>
            </a:r>
          </a:p>
          <a:p>
            <a:pPr lvl="1"/>
            <a:r>
              <a:rPr lang="en-US" dirty="0" smtClean="0"/>
              <a:t>from their side: </a:t>
            </a:r>
          </a:p>
          <a:p>
            <a:pPr lvl="2"/>
            <a:r>
              <a:rPr lang="en-US" dirty="0" smtClean="0"/>
              <a:t>consider basing your work on th</a:t>
            </a:r>
            <a:r>
              <a:rPr lang="en-US" dirty="0" smtClean="0"/>
              <a:t>e DDAPI or modeling your Interfaces in a DDAPI-compatible way</a:t>
            </a:r>
          </a:p>
          <a:p>
            <a:pPr lvl="1"/>
            <a:r>
              <a:rPr lang="en-US" dirty="0" smtClean="0"/>
              <a:t>from our side:</a:t>
            </a:r>
          </a:p>
          <a:p>
            <a:pPr lvl="2"/>
            <a:r>
              <a:rPr lang="en-US" dirty="0" smtClean="0"/>
              <a:t>make sure you can use a “packaged” service (e.g. control panel) elegantly in conjunction with DDAPI</a:t>
            </a:r>
          </a:p>
          <a:p>
            <a:pPr lvl="2"/>
            <a:r>
              <a:rPr lang="en-US" dirty="0" smtClean="0"/>
              <a:t>find ways to make our discovery/session setup less rigid so we can better interact with existing services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3164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For more information on AllSeen Alliance, visit us at: allseenalliance.org &amp; allseenalliance.org/news/blogs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alliance_16x9_template_r2c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allseenalliance_16x9_template_r2c</Template>
  <TotalTime>0</TotalTime>
  <Words>301</Words>
  <Application>Microsoft Office PowerPoint</Application>
  <PresentationFormat>Custom</PresentationFormat>
  <Paragraphs>52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allseenalliance_16x9_template_r2c</vt:lpstr>
      <vt:lpstr>Data-Driven API WG Progress Report</vt:lpstr>
      <vt:lpstr>Status of the code</vt:lpstr>
      <vt:lpstr>Status of the code</vt:lpstr>
      <vt:lpstr>Status of the documentation</vt:lpstr>
      <vt:lpstr>Interaction with other Working Groups </vt:lpstr>
      <vt:lpstr>PowerPoint Presentation</vt:lpstr>
    </vt:vector>
  </TitlesOfParts>
  <Company>Technicolor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API WG Progress Report</dc:title>
  <dc:creator>Chanet Dominique</dc:creator>
  <cp:lastModifiedBy>Chanet Dominique</cp:lastModifiedBy>
  <cp:revision>5</cp:revision>
  <dcterms:created xsi:type="dcterms:W3CDTF">2014-06-06T14:53:01Z</dcterms:created>
  <dcterms:modified xsi:type="dcterms:W3CDTF">2014-06-20T15:23:29Z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