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72" r:id="rId3"/>
    <p:sldId id="291" r:id="rId4"/>
    <p:sldId id="285" r:id="rId5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9/22/2014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22 September 2014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3" y="2926167"/>
            <a:ext cx="4144545" cy="1846659"/>
          </a:xfrm>
        </p:spPr>
        <p:txBody>
          <a:bodyPr/>
          <a:lstStyle/>
          <a:p>
            <a:r>
              <a:rPr lang="en-US" sz="4000" dirty="0" smtClean="0"/>
              <a:t>AllJoyn.js Feature/Project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AllJoyn.js?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1" y="1281212"/>
            <a:ext cx="11294506" cy="5139869"/>
          </a:xfrm>
        </p:spPr>
        <p:txBody>
          <a:bodyPr/>
          <a:lstStyle/>
          <a:p>
            <a:r>
              <a:rPr lang="en-US" sz="1600" dirty="0" err="1"/>
              <a:t>AllJoyn</a:t>
            </a:r>
            <a:r>
              <a:rPr lang="en-US" sz="1600" dirty="0"/>
              <a:t> + </a:t>
            </a:r>
            <a:r>
              <a:rPr lang="en-US" sz="1600" dirty="0" err="1"/>
              <a:t>Javascript</a:t>
            </a:r>
            <a:endParaRPr lang="en-US" sz="1600" dirty="0"/>
          </a:p>
          <a:p>
            <a:pPr lvl="1"/>
            <a:r>
              <a:rPr lang="en-US" sz="1400" dirty="0"/>
              <a:t>ECMAScript (</a:t>
            </a:r>
            <a:r>
              <a:rPr lang="en-US" sz="1400" dirty="0" err="1"/>
              <a:t>Javascript</a:t>
            </a:r>
            <a:r>
              <a:rPr lang="en-US" sz="1400" dirty="0"/>
              <a:t>) language interpreter and </a:t>
            </a:r>
            <a:r>
              <a:rPr lang="en-US" sz="1400" dirty="0" smtClean="0"/>
              <a:t>compiler for small </a:t>
            </a:r>
            <a:r>
              <a:rPr lang="en-US" sz="1400" dirty="0" err="1" smtClean="0"/>
              <a:t>IoT</a:t>
            </a:r>
            <a:r>
              <a:rPr lang="en-US" sz="1400" dirty="0" smtClean="0"/>
              <a:t> devices </a:t>
            </a:r>
            <a:endParaRPr lang="en-US" sz="1400" dirty="0"/>
          </a:p>
          <a:p>
            <a:pPr lvl="1"/>
            <a:r>
              <a:rPr lang="en-US" sz="1400" dirty="0"/>
              <a:t>Integrate </a:t>
            </a:r>
            <a:r>
              <a:rPr lang="en-US" sz="1400" dirty="0" err="1"/>
              <a:t>AllJoyn</a:t>
            </a:r>
            <a:r>
              <a:rPr lang="en-US" sz="1400" dirty="0"/>
              <a:t> onboarding and </a:t>
            </a:r>
            <a:r>
              <a:rPr lang="en-US" sz="1400" dirty="0" err="1"/>
              <a:t>config</a:t>
            </a:r>
            <a:r>
              <a:rPr lang="en-US" sz="1400" dirty="0"/>
              <a:t>, notifications, control panel, events/actions</a:t>
            </a:r>
          </a:p>
          <a:p>
            <a:pPr lvl="1"/>
            <a:r>
              <a:rPr lang="en-US" sz="1400" dirty="0"/>
              <a:t>Provide for OTA installation of script files</a:t>
            </a:r>
          </a:p>
          <a:p>
            <a:pPr lvl="1"/>
            <a:r>
              <a:rPr lang="en-US" sz="1400" dirty="0"/>
              <a:t>Enable remote debugging over existing </a:t>
            </a:r>
            <a:r>
              <a:rPr lang="en-US" sz="1400" dirty="0" err="1"/>
              <a:t>AllJoyn</a:t>
            </a:r>
            <a:r>
              <a:rPr lang="en-US" sz="1400" dirty="0"/>
              <a:t> physical transports.  (No JTAG, No USB)</a:t>
            </a:r>
          </a:p>
          <a:p>
            <a:r>
              <a:rPr lang="en-US" sz="1600" dirty="0"/>
              <a:t>Native code support</a:t>
            </a:r>
          </a:p>
          <a:p>
            <a:pPr lvl="1"/>
            <a:r>
              <a:rPr lang="en-US" sz="1400" dirty="0"/>
              <a:t>Easily integrate native code (C/C++) with ES into compiled executable for target </a:t>
            </a:r>
            <a:r>
              <a:rPr lang="en-US" sz="1400" dirty="0" smtClean="0"/>
              <a:t>device</a:t>
            </a:r>
          </a:p>
          <a:p>
            <a:r>
              <a:rPr lang="en-US" sz="1600" dirty="0" smtClean="0"/>
              <a:t>High-level programming constructs</a:t>
            </a:r>
          </a:p>
          <a:p>
            <a:pPr lvl="1"/>
            <a:r>
              <a:rPr lang="en-US" sz="1400" dirty="0" smtClean="0"/>
              <a:t>Portable</a:t>
            </a:r>
          </a:p>
          <a:p>
            <a:pPr lvl="1"/>
            <a:r>
              <a:rPr lang="en-US" sz="1400" dirty="0" smtClean="0"/>
              <a:t>Built-in regular expression engine</a:t>
            </a:r>
          </a:p>
          <a:p>
            <a:pPr lvl="1"/>
            <a:r>
              <a:rPr lang="en-US" sz="1400" dirty="0" smtClean="0"/>
              <a:t>Built-in Unicode support</a:t>
            </a:r>
          </a:p>
          <a:p>
            <a:r>
              <a:rPr lang="en-US" sz="1600" dirty="0"/>
              <a:t>Hardware support</a:t>
            </a:r>
          </a:p>
          <a:p>
            <a:pPr lvl="1"/>
            <a:r>
              <a:rPr lang="en-US" sz="1400" dirty="0"/>
              <a:t>Language extensions or new functions included for interaction with hardware interfaces typically found on microcontrollers (GPIO, PWM, I2C, SPI, ADC, DAC) </a:t>
            </a:r>
            <a:endParaRPr lang="en-US" sz="1000" dirty="0"/>
          </a:p>
          <a:p>
            <a:r>
              <a:rPr lang="en-US" sz="1600" dirty="0"/>
              <a:t>Compact footprint</a:t>
            </a:r>
          </a:p>
          <a:p>
            <a:pPr lvl="1"/>
            <a:r>
              <a:rPr lang="en-US" sz="1400" dirty="0"/>
              <a:t>128KB RAM, 500KB </a:t>
            </a:r>
            <a:r>
              <a:rPr lang="en-US" sz="1400" dirty="0" smtClean="0"/>
              <a:t>Flash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8480393" y="1512044"/>
            <a:ext cx="2827633" cy="2742258"/>
            <a:chOff x="6530110" y="2004290"/>
            <a:chExt cx="5157852" cy="4147127"/>
          </a:xfrm>
        </p:grpSpPr>
        <p:sp>
          <p:nvSpPr>
            <p:cNvPr id="6" name="Rectangle 5"/>
            <p:cNvSpPr/>
            <p:nvPr/>
          </p:nvSpPr>
          <p:spPr bwMode="auto">
            <a:xfrm>
              <a:off x="6530110" y="2004290"/>
              <a:ext cx="5157852" cy="4147127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AllJoyn.js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9319701" y="2586833"/>
              <a:ext cx="2230231" cy="1076340"/>
            </a:xfrm>
            <a:prstGeom prst="rect">
              <a:avLst/>
            </a:prstGeom>
            <a:ln/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AllJoyn Core +Services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646342" y="2572091"/>
              <a:ext cx="2440898" cy="1091082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ECMAScript Engine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646341" y="3879273"/>
              <a:ext cx="4903591" cy="2155536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</a:rPr>
                <a:t>Hardware Abstraction Layer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86071" y="5367439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GPIO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026609" y="5367437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SPI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026609" y="4600244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PWM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886069" y="4585503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ADC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152623" y="5367435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I2C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293155" y="5367434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I2S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9152623" y="4600244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DAC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293155" y="4600246"/>
              <a:ext cx="1060630" cy="45704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it important?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773626"/>
            <a:ext cx="4906107" cy="4190891"/>
          </a:xfrm>
        </p:spPr>
        <p:txBody>
          <a:bodyPr/>
          <a:lstStyle/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600" dirty="0"/>
              <a:t>Leverage large </a:t>
            </a:r>
            <a:r>
              <a:rPr lang="en-US" sz="1600" dirty="0" err="1"/>
              <a:t>Javascript</a:t>
            </a:r>
            <a:r>
              <a:rPr lang="en-US" sz="1600" dirty="0"/>
              <a:t> developer community for IOT applications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en-US" sz="1400" dirty="0"/>
              <a:t>Maker community driving a lot of innovation and major shift in product development for IOT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600" dirty="0"/>
              <a:t>Simplify IOT application development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en-US" sz="1400" dirty="0" smtClean="0"/>
              <a:t>Embedded </a:t>
            </a:r>
            <a:r>
              <a:rPr lang="en-US" sz="1400" dirty="0"/>
              <a:t>C development </a:t>
            </a:r>
            <a:r>
              <a:rPr lang="en-US" sz="1400" dirty="0" smtClean="0"/>
              <a:t>experience not required</a:t>
            </a:r>
            <a:endParaRPr lang="en-US" sz="1400" dirty="0"/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en-US" sz="1400" dirty="0"/>
              <a:t>Simplified </a:t>
            </a:r>
            <a:r>
              <a:rPr lang="en-US" sz="1400" dirty="0" err="1"/>
              <a:t>AllJoyn</a:t>
            </a:r>
            <a:r>
              <a:rPr lang="en-US" sz="1400" dirty="0"/>
              <a:t> setup </a:t>
            </a:r>
            <a:r>
              <a:rPr lang="en-US" sz="1400" dirty="0" smtClean="0"/>
              <a:t>&amp; access </a:t>
            </a:r>
            <a:r>
              <a:rPr lang="en-US" sz="1400" dirty="0"/>
              <a:t>to </a:t>
            </a:r>
            <a:r>
              <a:rPr lang="en-US" sz="1400" dirty="0" smtClean="0"/>
              <a:t>service </a:t>
            </a:r>
            <a:r>
              <a:rPr lang="en-US" sz="1400" dirty="0"/>
              <a:t>frameworks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en-US" sz="1400" dirty="0"/>
              <a:t>Simplified access to hardware (GPIO, SPI, I2C, PWM, ADC, DAC)</a:t>
            </a:r>
          </a:p>
          <a:p>
            <a:pPr lvl="2">
              <a:spcBef>
                <a:spcPts val="50"/>
              </a:spcBef>
              <a:spcAft>
                <a:spcPts val="50"/>
              </a:spcAft>
            </a:pPr>
            <a:r>
              <a:rPr lang="en-US" sz="1200" dirty="0"/>
              <a:t>Device drivers can be written in C or ES and called from </a:t>
            </a:r>
            <a:r>
              <a:rPr lang="en-US" sz="1200" dirty="0" smtClean="0"/>
              <a:t>ES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600" dirty="0"/>
              <a:t>Portable</a:t>
            </a:r>
          </a:p>
          <a:p>
            <a:pPr lvl="1">
              <a:spcBef>
                <a:spcPts val="50"/>
              </a:spcBef>
              <a:spcAft>
                <a:spcPts val="50"/>
              </a:spcAft>
            </a:pPr>
            <a:r>
              <a:rPr lang="en-US" sz="1400" dirty="0"/>
              <a:t>User code can be moved to different devices that support AllJoyn.js</a:t>
            </a:r>
          </a:p>
          <a:p>
            <a:pPr lvl="2">
              <a:spcBef>
                <a:spcPts val="50"/>
              </a:spcBef>
              <a:spcAft>
                <a:spcPts val="50"/>
              </a:spcAft>
            </a:pPr>
            <a:r>
              <a:rPr lang="en-US" sz="1200" dirty="0"/>
              <a:t>No recompilation of ES code</a:t>
            </a:r>
          </a:p>
          <a:p>
            <a:pPr lvl="3">
              <a:spcBef>
                <a:spcPts val="50"/>
              </a:spcBef>
              <a:spcAft>
                <a:spcPts val="50"/>
              </a:spcAft>
            </a:pPr>
            <a:r>
              <a:rPr lang="en-US" sz="1200" dirty="0"/>
              <a:t>Will require native code (if used) to be re-compiled for new target</a:t>
            </a:r>
          </a:p>
          <a:p>
            <a:pPr lvl="2">
              <a:spcBef>
                <a:spcPts val="50"/>
              </a:spcBef>
              <a:spcAft>
                <a:spcPts val="50"/>
              </a:spcAft>
            </a:pPr>
            <a:r>
              <a:rPr lang="en-US" sz="1200" dirty="0"/>
              <a:t>Will require pin mapping tables to be </a:t>
            </a:r>
            <a:r>
              <a:rPr lang="en-US" sz="1200" dirty="0" smtClean="0"/>
              <a:t>updated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54" y="1869704"/>
            <a:ext cx="6232155" cy="1500245"/>
            <a:chOff x="457200" y="1420943"/>
            <a:chExt cx="6232155" cy="1500245"/>
          </a:xfrm>
        </p:grpSpPr>
        <p:sp>
          <p:nvSpPr>
            <p:cNvPr id="6" name="TextBox 5"/>
            <p:cNvSpPr txBox="1"/>
            <p:nvPr/>
          </p:nvSpPr>
          <p:spPr>
            <a:xfrm>
              <a:off x="457201" y="1420943"/>
              <a:ext cx="6232154" cy="12417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pb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IO.pin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("C6",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IO.PullDown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pb.trigger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IO.FallingEdge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AJ.notification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(AJ.notification.INFO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	"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Button Pushed!").emit(100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});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2653742"/>
              <a:ext cx="6232154" cy="2674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200" dirty="0" smtClean="0">
                  <a:solidFill>
                    <a:schemeClr val="bg1"/>
                  </a:solidFill>
                  <a:latin typeface="Calibre Semibold" pitchFamily="34" charset="0"/>
                </a:rPr>
                <a:t>Code for sending AJ Notification on button press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83854" y="3505103"/>
            <a:ext cx="6232155" cy="2575770"/>
            <a:chOff x="5486400" y="1420943"/>
            <a:chExt cx="6232155" cy="2575770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1420943"/>
              <a:ext cx="6232155" cy="2308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AJ.controlPanel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c1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cp.containerWidget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cp.VERTICAL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cp.HORIZONTAL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bright = c1.propertyWidget(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cp.SLIDER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50,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"Brightness:");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bright.range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{ min: 0, max: 100, increment: 2, units: "percent" };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brightness = 0.5;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led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IO.pin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IO.Output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bright.onValueChanged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function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   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led.pwm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(1 -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bright.value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 100),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200);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3729267"/>
              <a:ext cx="6229609" cy="2674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200" dirty="0" smtClean="0">
                  <a:solidFill>
                    <a:schemeClr val="bg1"/>
                  </a:solidFill>
                  <a:latin typeface="Calibre Semibold" pitchFamily="34" charset="0"/>
                </a:rPr>
                <a:t>Code for exposing Control Panel slider to change LED brightness</a:t>
              </a: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463301" y="1124230"/>
            <a:ext cx="11238314" cy="400110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It’s all about </a:t>
            </a:r>
            <a:r>
              <a:rPr lang="en-US" b="1" dirty="0" smtClean="0">
                <a:solidFill>
                  <a:schemeClr val="accent5"/>
                </a:solidFill>
              </a:rPr>
              <a:t>Time-To-Market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4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304</Words>
  <Application>Microsoft Office PowerPoint</Application>
  <PresentationFormat>Custom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Calibre Semibold</vt:lpstr>
      <vt:lpstr>Courier New</vt:lpstr>
      <vt:lpstr>AllSeen Alliance 16x9</vt:lpstr>
      <vt:lpstr>AllJoyn.js Feature/Project</vt:lpstr>
      <vt:lpstr>What is AllJoyn.js?</vt:lpstr>
      <vt:lpstr>Why is it important?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229</cp:revision>
  <cp:lastPrinted>2014-07-29T17:07:35Z</cp:lastPrinted>
  <dcterms:created xsi:type="dcterms:W3CDTF">2013-11-19T20:42:06Z</dcterms:created>
  <dcterms:modified xsi:type="dcterms:W3CDTF">2014-09-22T17:51:19Z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1140939150</vt:i4>
  </property>
  <property fmtid="{D5CDD505-2E9C-101B-9397-08002B2CF9AE}" pid="3" name="_NewReviewCycle">
    <vt:lpwstr/>
  </property>
  <property fmtid="{D5CDD505-2E9C-101B-9397-08002B2CF9AE}" pid="4" name="_EmailSubject">
    <vt:lpwstr>Working group roadmaps to be contributed to the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-1501635768</vt:i4>
  </property>
</Properties>
</file>