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handoutMasterIdLst>
    <p:handoutMasterId r:id="rId11"/>
  </p:handoutMasterIdLst>
  <p:sldIdLst>
    <p:sldId id="290" r:id="rId2"/>
    <p:sldId id="274" r:id="rId3"/>
    <p:sldId id="291" r:id="rId4"/>
    <p:sldId id="293" r:id="rId5"/>
    <p:sldId id="288" r:id="rId6"/>
    <p:sldId id="289" r:id="rId7"/>
    <p:sldId id="294" r:id="rId8"/>
    <p:sldId id="296" r:id="rId9"/>
  </p:sldIdLst>
  <p:sldSz cx="12188825" cy="6858000"/>
  <p:notesSz cx="6858000" cy="9144000"/>
  <p:defaultTextStyle>
    <a:defPPr>
      <a:defRPr lang="en-US"/>
    </a:defPPr>
    <a:lvl1pPr marL="0" algn="l" defTabSz="609468" rtl="0" eaLnBrk="1" latinLnBrk="0" hangingPunct="1">
      <a:defRPr sz="2400" kern="1200">
        <a:solidFill>
          <a:schemeClr val="tx1"/>
        </a:solidFill>
        <a:latin typeface="+mn-lt"/>
        <a:ea typeface="+mn-ea"/>
        <a:cs typeface="+mn-cs"/>
      </a:defRPr>
    </a:lvl1pPr>
    <a:lvl2pPr marL="609468" algn="l" defTabSz="609468" rtl="0" eaLnBrk="1" latinLnBrk="0" hangingPunct="1">
      <a:defRPr sz="2400" kern="1200">
        <a:solidFill>
          <a:schemeClr val="tx1"/>
        </a:solidFill>
        <a:latin typeface="+mn-lt"/>
        <a:ea typeface="+mn-ea"/>
        <a:cs typeface="+mn-cs"/>
      </a:defRPr>
    </a:lvl2pPr>
    <a:lvl3pPr marL="1218936" algn="l" defTabSz="609468" rtl="0" eaLnBrk="1" latinLnBrk="0" hangingPunct="1">
      <a:defRPr sz="2400" kern="1200">
        <a:solidFill>
          <a:schemeClr val="tx1"/>
        </a:solidFill>
        <a:latin typeface="+mn-lt"/>
        <a:ea typeface="+mn-ea"/>
        <a:cs typeface="+mn-cs"/>
      </a:defRPr>
    </a:lvl3pPr>
    <a:lvl4pPr marL="1828404" algn="l" defTabSz="609468" rtl="0" eaLnBrk="1" latinLnBrk="0" hangingPunct="1">
      <a:defRPr sz="2400" kern="1200">
        <a:solidFill>
          <a:schemeClr val="tx1"/>
        </a:solidFill>
        <a:latin typeface="+mn-lt"/>
        <a:ea typeface="+mn-ea"/>
        <a:cs typeface="+mn-cs"/>
      </a:defRPr>
    </a:lvl4pPr>
    <a:lvl5pPr marL="2437872" algn="l" defTabSz="609468" rtl="0" eaLnBrk="1" latinLnBrk="0" hangingPunct="1">
      <a:defRPr sz="2400" kern="1200">
        <a:solidFill>
          <a:schemeClr val="tx1"/>
        </a:solidFill>
        <a:latin typeface="+mn-lt"/>
        <a:ea typeface="+mn-ea"/>
        <a:cs typeface="+mn-cs"/>
      </a:defRPr>
    </a:lvl5pPr>
    <a:lvl6pPr marL="3047340" algn="l" defTabSz="609468" rtl="0" eaLnBrk="1" latinLnBrk="0" hangingPunct="1">
      <a:defRPr sz="2400" kern="1200">
        <a:solidFill>
          <a:schemeClr val="tx1"/>
        </a:solidFill>
        <a:latin typeface="+mn-lt"/>
        <a:ea typeface="+mn-ea"/>
        <a:cs typeface="+mn-cs"/>
      </a:defRPr>
    </a:lvl6pPr>
    <a:lvl7pPr marL="3656808" algn="l" defTabSz="609468" rtl="0" eaLnBrk="1" latinLnBrk="0" hangingPunct="1">
      <a:defRPr sz="2400" kern="1200">
        <a:solidFill>
          <a:schemeClr val="tx1"/>
        </a:solidFill>
        <a:latin typeface="+mn-lt"/>
        <a:ea typeface="+mn-ea"/>
        <a:cs typeface="+mn-cs"/>
      </a:defRPr>
    </a:lvl7pPr>
    <a:lvl8pPr marL="4266275" algn="l" defTabSz="609468" rtl="0" eaLnBrk="1" latinLnBrk="0" hangingPunct="1">
      <a:defRPr sz="2400" kern="1200">
        <a:solidFill>
          <a:schemeClr val="tx1"/>
        </a:solidFill>
        <a:latin typeface="+mn-lt"/>
        <a:ea typeface="+mn-ea"/>
        <a:cs typeface="+mn-cs"/>
      </a:defRPr>
    </a:lvl8pPr>
    <a:lvl9pPr marL="4875744" algn="l" defTabSz="609468"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guide id="3" pos="333">
          <p15:clr>
            <a:srgbClr val="A4A3A4"/>
          </p15:clr>
        </p15:guide>
        <p15:guide id="4" pos="734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00857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8179" autoAdjust="0"/>
  </p:normalViewPr>
  <p:slideViewPr>
    <p:cSldViewPr snapToGrid="0" snapToObjects="1">
      <p:cViewPr varScale="1">
        <p:scale>
          <a:sx n="88" d="100"/>
          <a:sy n="88" d="100"/>
        </p:scale>
        <p:origin x="828" y="90"/>
      </p:cViewPr>
      <p:guideLst>
        <p:guide orient="horz" pos="2160"/>
        <p:guide pos="3839"/>
        <p:guide pos="333"/>
        <p:guide pos="7349"/>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87" d="100"/>
          <a:sy n="87" d="100"/>
        </p:scale>
        <p:origin x="-3738"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Arial" panose="020B0604020202020204"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72420CC-4939-ED43-8714-486150B8AF62}" type="datetimeFigureOut">
              <a:rPr lang="en-US" smtClean="0">
                <a:latin typeface="Arial" panose="020B0604020202020204" pitchFamily="34" charset="0"/>
              </a:rPr>
              <a:t>9/22/2014</a:t>
            </a:fld>
            <a:endParaRPr lang="en-US" dirty="0">
              <a:latin typeface="Arial" panose="020B0604020202020204" pitchFamily="34" charset="0"/>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latin typeface="Arial" panose="020B0604020202020204" pitchFamily="34" charset="0"/>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504B5B2-3AED-614F-867A-2560E205AFDE}" type="slidenum">
              <a:rPr lang="en-US" smtClean="0">
                <a:latin typeface="Arial" panose="020B0604020202020204" pitchFamily="34" charset="0"/>
              </a:rPr>
              <a:t>‹#›</a:t>
            </a:fld>
            <a:endParaRPr lang="en-US" dirty="0">
              <a:latin typeface="Arial" panose="020B0604020202020204" pitchFamily="34" charset="0"/>
            </a:endParaRPr>
          </a:p>
        </p:txBody>
      </p:sp>
    </p:spTree>
    <p:extLst>
      <p:ext uri="{BB962C8B-B14F-4D97-AF65-F5344CB8AC3E}">
        <p14:creationId xmlns:p14="http://schemas.microsoft.com/office/powerpoint/2010/main" val="23964049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anose="020B0604020202020204" pitchFamily="34"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anose="020B0604020202020204" pitchFamily="34" charset="0"/>
              </a:defRPr>
            </a:lvl1pPr>
          </a:lstStyle>
          <a:p>
            <a:fld id="{D1C60A67-9ABC-4641-AF9C-03065E87C293}" type="datetimeFigureOut">
              <a:rPr lang="en-US" smtClean="0"/>
              <a:pPr/>
              <a:t>9/22/2014</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anose="020B0604020202020204"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anose="020B0604020202020204" pitchFamily="34" charset="0"/>
              </a:defRPr>
            </a:lvl1pPr>
          </a:lstStyle>
          <a:p>
            <a:fld id="{AB673C98-AB22-224F-88A9-AE7142A5D36E}" type="slidenum">
              <a:rPr lang="en-US" smtClean="0"/>
              <a:pPr/>
              <a:t>‹#›</a:t>
            </a:fld>
            <a:endParaRPr lang="en-US" dirty="0"/>
          </a:p>
        </p:txBody>
      </p:sp>
    </p:spTree>
    <p:extLst>
      <p:ext uri="{BB962C8B-B14F-4D97-AF65-F5344CB8AC3E}">
        <p14:creationId xmlns:p14="http://schemas.microsoft.com/office/powerpoint/2010/main" val="112298410"/>
      </p:ext>
    </p:extLst>
  </p:cSld>
  <p:clrMap bg1="lt1" tx1="dk1" bg2="lt2" tx2="dk2" accent1="accent1" accent2="accent2" accent3="accent3" accent4="accent4" accent5="accent5" accent6="accent6" hlink="hlink" folHlink="folHlink"/>
  <p:hf hdr="0" ftr="0" dt="0"/>
  <p:notesStyle>
    <a:lvl1pPr marL="0" algn="l" defTabSz="609468" rtl="0" eaLnBrk="1" latinLnBrk="0" hangingPunct="1">
      <a:defRPr sz="1600" kern="1200">
        <a:solidFill>
          <a:schemeClr val="tx1"/>
        </a:solidFill>
        <a:latin typeface="Arial" panose="020B0604020202020204" pitchFamily="34" charset="0"/>
        <a:ea typeface="+mn-ea"/>
        <a:cs typeface="+mn-cs"/>
      </a:defRPr>
    </a:lvl1pPr>
    <a:lvl2pPr marL="609468" algn="l" defTabSz="609468" rtl="0" eaLnBrk="1" latinLnBrk="0" hangingPunct="1">
      <a:defRPr sz="1600" kern="1200">
        <a:solidFill>
          <a:schemeClr val="tx1"/>
        </a:solidFill>
        <a:latin typeface="Arial" panose="020B0604020202020204" pitchFamily="34" charset="0"/>
        <a:ea typeface="+mn-ea"/>
        <a:cs typeface="+mn-cs"/>
      </a:defRPr>
    </a:lvl2pPr>
    <a:lvl3pPr marL="1218936" algn="l" defTabSz="609468" rtl="0" eaLnBrk="1" latinLnBrk="0" hangingPunct="1">
      <a:defRPr sz="1600" kern="1200">
        <a:solidFill>
          <a:schemeClr val="tx1"/>
        </a:solidFill>
        <a:latin typeface="Arial" panose="020B0604020202020204" pitchFamily="34" charset="0"/>
        <a:ea typeface="+mn-ea"/>
        <a:cs typeface="+mn-cs"/>
      </a:defRPr>
    </a:lvl3pPr>
    <a:lvl4pPr marL="1828404" algn="l" defTabSz="609468" rtl="0" eaLnBrk="1" latinLnBrk="0" hangingPunct="1">
      <a:defRPr sz="1600" kern="1200">
        <a:solidFill>
          <a:schemeClr val="tx1"/>
        </a:solidFill>
        <a:latin typeface="Arial" panose="020B0604020202020204" pitchFamily="34" charset="0"/>
        <a:ea typeface="+mn-ea"/>
        <a:cs typeface="+mn-cs"/>
      </a:defRPr>
    </a:lvl4pPr>
    <a:lvl5pPr marL="2437872" algn="l" defTabSz="609468" rtl="0" eaLnBrk="1" latinLnBrk="0" hangingPunct="1">
      <a:defRPr sz="1600" kern="1200">
        <a:solidFill>
          <a:schemeClr val="tx1"/>
        </a:solidFill>
        <a:latin typeface="Arial" panose="020B0604020202020204" pitchFamily="34" charset="0"/>
        <a:ea typeface="+mn-ea"/>
        <a:cs typeface="+mn-cs"/>
      </a:defRPr>
    </a:lvl5pPr>
    <a:lvl6pPr marL="3047340" algn="l" defTabSz="609468" rtl="0" eaLnBrk="1" latinLnBrk="0" hangingPunct="1">
      <a:defRPr sz="1600" kern="1200">
        <a:solidFill>
          <a:schemeClr val="tx1"/>
        </a:solidFill>
        <a:latin typeface="+mn-lt"/>
        <a:ea typeface="+mn-ea"/>
        <a:cs typeface="+mn-cs"/>
      </a:defRPr>
    </a:lvl6pPr>
    <a:lvl7pPr marL="3656808" algn="l" defTabSz="609468" rtl="0" eaLnBrk="1" latinLnBrk="0" hangingPunct="1">
      <a:defRPr sz="1600" kern="1200">
        <a:solidFill>
          <a:schemeClr val="tx1"/>
        </a:solidFill>
        <a:latin typeface="+mn-lt"/>
        <a:ea typeface="+mn-ea"/>
        <a:cs typeface="+mn-cs"/>
      </a:defRPr>
    </a:lvl7pPr>
    <a:lvl8pPr marL="4266275" algn="l" defTabSz="609468" rtl="0" eaLnBrk="1" latinLnBrk="0" hangingPunct="1">
      <a:defRPr sz="1600" kern="1200">
        <a:solidFill>
          <a:schemeClr val="tx1"/>
        </a:solidFill>
        <a:latin typeface="+mn-lt"/>
        <a:ea typeface="+mn-ea"/>
        <a:cs typeface="+mn-cs"/>
      </a:defRPr>
    </a:lvl8pPr>
    <a:lvl9pPr marL="4875744" algn="l" defTabSz="609468"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673C98-AB22-224F-88A9-AE7142A5D36E}" type="slidenum">
              <a:rPr lang="en-US" smtClean="0"/>
              <a:pPr/>
              <a:t>1</a:t>
            </a:fld>
            <a:endParaRPr lang="en-US" dirty="0"/>
          </a:p>
        </p:txBody>
      </p:sp>
    </p:spTree>
    <p:extLst>
      <p:ext uri="{BB962C8B-B14F-4D97-AF65-F5344CB8AC3E}">
        <p14:creationId xmlns:p14="http://schemas.microsoft.com/office/powerpoint/2010/main" val="28345916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Notes:</a:t>
            </a:r>
          </a:p>
          <a:p>
            <a:pPr marL="285750" indent="-285750">
              <a:buFontTx/>
              <a:buChar char="-"/>
            </a:pPr>
            <a:r>
              <a:rPr lang="en-US" baseline="0" dirty="0" smtClean="0"/>
              <a:t>Anyone can claim a device that does not have an owner.  A device may be claimed by additional owners if they have permission to do so.</a:t>
            </a:r>
          </a:p>
          <a:p>
            <a:pPr marL="285750" indent="-285750">
              <a:buFontTx/>
              <a:buChar char="-"/>
            </a:pPr>
            <a:r>
              <a:rPr lang="en-US" baseline="0" dirty="0" smtClean="0"/>
              <a:t>An owner can set policies for a device.</a:t>
            </a:r>
          </a:p>
          <a:p>
            <a:pPr marL="285750" indent="-285750">
              <a:buFontTx/>
              <a:buChar char="-"/>
            </a:pPr>
            <a:r>
              <a:rPr lang="en-US" baseline="0" dirty="0" smtClean="0"/>
              <a:t>The collection of “Friends”, “Family” and “TVs” in the above example are referred to as guilds.</a:t>
            </a:r>
          </a:p>
          <a:p>
            <a:pPr marL="285750" indent="-285750">
              <a:buFontTx/>
              <a:buChar char="-"/>
            </a:pPr>
            <a:r>
              <a:rPr lang="en-US" baseline="0" dirty="0" smtClean="0"/>
              <a:t>Guild administers can distribute membership certificates to </a:t>
            </a:r>
            <a:r>
              <a:rPr lang="en-US" baseline="0" dirty="0" err="1" smtClean="0"/>
              <a:t>AllJoyn</a:t>
            </a:r>
            <a:r>
              <a:rPr lang="en-US" baseline="0" dirty="0" smtClean="0"/>
              <a:t> peers.  A guild administrator does not need to be the same peer as the device’s owner.</a:t>
            </a:r>
          </a:p>
          <a:p>
            <a:pPr marL="285750" indent="-285750">
              <a:buFontTx/>
              <a:buChar char="-"/>
            </a:pPr>
            <a:r>
              <a:rPr lang="en-US" baseline="0" dirty="0" smtClean="0"/>
              <a:t>The consumer will not be exposed to the complexities of guilds, policies and memberships.  The user experiences developed will allow the consumer to manage collections of things and the appropriate guilds, policies and memberships will be created.</a:t>
            </a:r>
            <a:endParaRPr lang="en-US" dirty="0"/>
          </a:p>
        </p:txBody>
      </p:sp>
      <p:sp>
        <p:nvSpPr>
          <p:cNvPr id="4" name="Slide Number Placeholder 3"/>
          <p:cNvSpPr>
            <a:spLocks noGrp="1"/>
          </p:cNvSpPr>
          <p:nvPr>
            <p:ph type="sldNum" sz="quarter" idx="10"/>
          </p:nvPr>
        </p:nvSpPr>
        <p:spPr/>
        <p:txBody>
          <a:bodyPr/>
          <a:lstStyle/>
          <a:p>
            <a:fld id="{AB673C98-AB22-224F-88A9-AE7142A5D36E}" type="slidenum">
              <a:rPr lang="en-US" smtClean="0"/>
              <a:pPr/>
              <a:t>3</a:t>
            </a:fld>
            <a:endParaRPr lang="en-US" dirty="0"/>
          </a:p>
        </p:txBody>
      </p:sp>
    </p:spTree>
    <p:extLst>
      <p:ext uri="{BB962C8B-B14F-4D97-AF65-F5344CB8AC3E}">
        <p14:creationId xmlns:p14="http://schemas.microsoft.com/office/powerpoint/2010/main" val="16647368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Notes:</a:t>
            </a:r>
          </a:p>
          <a:p>
            <a:pPr marL="285750" indent="-285750">
              <a:buFontTx/>
              <a:buChar char="-"/>
            </a:pPr>
            <a:r>
              <a:rPr lang="en-US" baseline="0" dirty="0" smtClean="0"/>
              <a:t>A secure session is established first</a:t>
            </a:r>
          </a:p>
          <a:p>
            <a:pPr marL="285750" indent="-285750">
              <a:buFontTx/>
              <a:buChar char="-"/>
            </a:pPr>
            <a:r>
              <a:rPr lang="en-US" baseline="0" dirty="0" smtClean="0"/>
              <a:t>Both peers exchange memberships</a:t>
            </a:r>
          </a:p>
          <a:p>
            <a:pPr marL="285750" indent="-285750">
              <a:buFontTx/>
              <a:buChar char="-"/>
            </a:pPr>
            <a:r>
              <a:rPr lang="en-US" baseline="0" dirty="0" smtClean="0"/>
              <a:t>Each peer combines the memberships supplied by the other peer with its own polices to determine granted permissions.</a:t>
            </a:r>
          </a:p>
          <a:p>
            <a:pPr marL="285750" indent="-285750">
              <a:buFontTx/>
              <a:buChar char="-"/>
            </a:pPr>
            <a:r>
              <a:rPr lang="en-US" baseline="0" dirty="0" smtClean="0"/>
              <a:t>Each peer enforces in-bound and out-bound calls based on granted permissions.</a:t>
            </a:r>
          </a:p>
          <a:p>
            <a:pPr marL="285750" indent="-285750">
              <a:buFontTx/>
              <a:buChar char="-"/>
            </a:pPr>
            <a:r>
              <a:rPr lang="en-US" baseline="0" dirty="0" smtClean="0"/>
              <a:t>This enables a peer A to determine if peer B is allowed to call methods or read properties published by peer A.  It also allows peer B to determine if it can trust the interfaces and properties published by peer A.  Example:</a:t>
            </a:r>
          </a:p>
          <a:p>
            <a:pPr marL="895218" lvl="1" indent="-285750">
              <a:buFontTx/>
              <a:buChar char="-"/>
            </a:pPr>
            <a:r>
              <a:rPr lang="en-US" baseline="0" dirty="0" smtClean="0"/>
              <a:t>Peer A is a smoke detector</a:t>
            </a:r>
          </a:p>
          <a:p>
            <a:pPr marL="895218" lvl="1" indent="-285750">
              <a:buFontTx/>
              <a:buChar char="-"/>
            </a:pPr>
            <a:r>
              <a:rPr lang="en-US" baseline="0" dirty="0" smtClean="0"/>
              <a:t>Peer B is a smoke alarm</a:t>
            </a:r>
          </a:p>
          <a:p>
            <a:pPr marL="895218" lvl="1" indent="-285750">
              <a:buFontTx/>
              <a:buChar char="-"/>
            </a:pPr>
            <a:r>
              <a:rPr lang="en-US" baseline="0" dirty="0" smtClean="0"/>
              <a:t>Peer B asks Peer A if it smells smoke.  Peer A determines that peer B is allowed to ask and returns a response.</a:t>
            </a:r>
          </a:p>
          <a:p>
            <a:pPr marL="895218" lvl="1" indent="-285750">
              <a:buFontTx/>
              <a:buChar char="-"/>
            </a:pPr>
            <a:r>
              <a:rPr lang="en-US" baseline="0" dirty="0" smtClean="0"/>
              <a:t>Peer B asks Peer A if it smells smoke.  Peer B determines that Peer A is a smoke detector that it can trust so the query is allowed.</a:t>
            </a:r>
            <a:endParaRPr lang="en-US" dirty="0" smtClean="0"/>
          </a:p>
        </p:txBody>
      </p:sp>
      <p:sp>
        <p:nvSpPr>
          <p:cNvPr id="4" name="Slide Number Placeholder 3"/>
          <p:cNvSpPr>
            <a:spLocks noGrp="1"/>
          </p:cNvSpPr>
          <p:nvPr>
            <p:ph type="sldNum" sz="quarter" idx="10"/>
          </p:nvPr>
        </p:nvSpPr>
        <p:spPr/>
        <p:txBody>
          <a:bodyPr/>
          <a:lstStyle/>
          <a:p>
            <a:fld id="{AB673C98-AB22-224F-88A9-AE7142A5D36E}" type="slidenum">
              <a:rPr lang="en-US" smtClean="0"/>
              <a:pPr/>
              <a:t>4</a:t>
            </a:fld>
            <a:endParaRPr lang="en-US" dirty="0"/>
          </a:p>
        </p:txBody>
      </p:sp>
    </p:spTree>
    <p:extLst>
      <p:ext uri="{BB962C8B-B14F-4D97-AF65-F5344CB8AC3E}">
        <p14:creationId xmlns:p14="http://schemas.microsoft.com/office/powerpoint/2010/main" val="38102721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Highlight</a:t>
            </a:r>
            <a:r>
              <a:rPr lang="en-US" baseline="0" dirty="0" smtClean="0"/>
              <a:t> points:</a:t>
            </a:r>
          </a:p>
          <a:p>
            <a:pPr marL="285750" indent="-285750">
              <a:buFontTx/>
              <a:buChar char="-"/>
            </a:pPr>
            <a:r>
              <a:rPr lang="en-US" baseline="0" dirty="0" smtClean="0"/>
              <a:t>Mom and Dad each have their own security manager application but are still able share management of devices.  There is no single root of trust or management in home.  Mom can configure her devices to respect any permissions that Dad grants to others and vice-versa.</a:t>
            </a:r>
          </a:p>
          <a:p>
            <a:pPr marL="285750" indent="-285750">
              <a:buFontTx/>
              <a:buChar char="-"/>
            </a:pPr>
            <a:r>
              <a:rPr lang="en-US" baseline="0" dirty="0" smtClean="0"/>
              <a:t>Mom and Dad can create collections of devices and collections identities of friends and grant permission for the friends for some level of access to the device groups.  Permissions can be delegated individually as well.</a:t>
            </a:r>
          </a:p>
          <a:p>
            <a:pPr marL="285750" indent="-285750">
              <a:buFontTx/>
              <a:buChar char="-"/>
            </a:pPr>
            <a:r>
              <a:rPr lang="en-US" baseline="0" dirty="0" smtClean="0"/>
              <a:t>The son is able to manage the devices in his room and does not need to allow anyone else in the home to use the them but he can still be granted access to other devices in the home managed by Mom and Dad.</a:t>
            </a:r>
          </a:p>
          <a:p>
            <a:pPr marL="285750" indent="-285750">
              <a:buFontTx/>
              <a:buChar char="-"/>
            </a:pPr>
            <a:r>
              <a:rPr lang="en-US" baseline="0" dirty="0" smtClean="0"/>
              <a:t>The granularity of access is read/write/execute on each member of an interface or object.</a:t>
            </a:r>
            <a:endParaRPr lang="en-US" dirty="0"/>
          </a:p>
        </p:txBody>
      </p:sp>
      <p:sp>
        <p:nvSpPr>
          <p:cNvPr id="4" name="Slide Number Placeholder 3"/>
          <p:cNvSpPr>
            <a:spLocks noGrp="1"/>
          </p:cNvSpPr>
          <p:nvPr>
            <p:ph type="sldNum" sz="quarter" idx="10"/>
          </p:nvPr>
        </p:nvSpPr>
        <p:spPr/>
        <p:txBody>
          <a:bodyPr/>
          <a:lstStyle/>
          <a:p>
            <a:fld id="{AB673C98-AB22-224F-88A9-AE7142A5D36E}" type="slidenum">
              <a:rPr lang="en-US" smtClean="0"/>
              <a:pPr/>
              <a:t>5</a:t>
            </a:fld>
            <a:endParaRPr lang="en-US" dirty="0"/>
          </a:p>
        </p:txBody>
      </p:sp>
    </p:spTree>
    <p:extLst>
      <p:ext uri="{BB962C8B-B14F-4D97-AF65-F5344CB8AC3E}">
        <p14:creationId xmlns:p14="http://schemas.microsoft.com/office/powerpoint/2010/main" val="21278956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Highlight points:</a:t>
            </a:r>
          </a:p>
          <a:p>
            <a:pPr marL="285750" indent="-285750">
              <a:buFontTx/>
              <a:buChar char="-"/>
            </a:pPr>
            <a:r>
              <a:rPr lang="en-US" dirty="0" smtClean="0"/>
              <a:t>A</a:t>
            </a:r>
            <a:r>
              <a:rPr lang="en-US" baseline="0" dirty="0" smtClean="0"/>
              <a:t> device can be configured to allow anyone access to a subset of functionality.</a:t>
            </a:r>
          </a:p>
          <a:p>
            <a:pPr marL="285750" indent="-285750">
              <a:buFontTx/>
              <a:buChar char="-"/>
            </a:pPr>
            <a:r>
              <a:rPr lang="en-US" baseline="0" dirty="0" smtClean="0"/>
              <a:t>The son can delegate permissions to the devices he manages in his room as well as delegate the rights he has to control the lights in the living room.  Rights can be delegated a limited number of times (currently once) and some rights can be restricted to no further delegation.</a:t>
            </a:r>
          </a:p>
          <a:p>
            <a:pPr marL="285750" indent="-285750">
              <a:buFontTx/>
              <a:buChar char="-"/>
            </a:pPr>
            <a:r>
              <a:rPr lang="en-US" baseline="0" dirty="0" smtClean="0"/>
              <a:t>The living room TV can use the identity provided by the son when he accesses the controls to select a preference the TV has learned from previous interactions.  Security 2 provides the identity for such functionality only.</a:t>
            </a:r>
          </a:p>
          <a:p>
            <a:pPr marL="285750" indent="-285750">
              <a:buFontTx/>
              <a:buChar char="-"/>
            </a:pPr>
            <a:r>
              <a:rPr lang="en-US" baseline="0" dirty="0" smtClean="0"/>
              <a:t>Mom and Dad do not want to be in the business of delegating permissions to everyone that visits.  They believe that their friends are responsible and only delegate permissions to their children that they are responsible enough to handle.  Mom and Dad can then configure their devices to accept a permission to a group of devices that their friends manage as being equivalent to one of their collections.  For example:  The friends have a collection of devices they manage called “living area” and have delegated some permissions to devices in that collection.  Mom and Dad can set configure the devices in their living room to respect the permissions granted by their friends but can do also limit them to a subset if desired.</a:t>
            </a:r>
          </a:p>
          <a:p>
            <a:pPr marL="285750" indent="-285750">
              <a:buFontTx/>
              <a:buChar char="-"/>
            </a:pPr>
            <a:endParaRPr lang="en-US" dirty="0"/>
          </a:p>
        </p:txBody>
      </p:sp>
      <p:sp>
        <p:nvSpPr>
          <p:cNvPr id="4" name="Slide Number Placeholder 3"/>
          <p:cNvSpPr>
            <a:spLocks noGrp="1"/>
          </p:cNvSpPr>
          <p:nvPr>
            <p:ph type="sldNum" sz="quarter" idx="10"/>
          </p:nvPr>
        </p:nvSpPr>
        <p:spPr/>
        <p:txBody>
          <a:bodyPr/>
          <a:lstStyle/>
          <a:p>
            <a:fld id="{AB673C98-AB22-224F-88A9-AE7142A5D36E}" type="slidenum">
              <a:rPr lang="en-US" smtClean="0"/>
              <a:pPr/>
              <a:t>6</a:t>
            </a:fld>
            <a:endParaRPr lang="en-US" dirty="0"/>
          </a:p>
        </p:txBody>
      </p:sp>
    </p:spTree>
    <p:extLst>
      <p:ext uri="{BB962C8B-B14F-4D97-AF65-F5344CB8AC3E}">
        <p14:creationId xmlns:p14="http://schemas.microsoft.com/office/powerpoint/2010/main" val="2769032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Notes:</a:t>
            </a:r>
          </a:p>
          <a:p>
            <a:pPr marL="285750" indent="-285750">
              <a:buFontTx/>
              <a:buChar char="-"/>
            </a:pPr>
            <a:r>
              <a:rPr lang="en-US" baseline="0" dirty="0" smtClean="0"/>
              <a:t>Initial adoption will be a few devices with one or more handset applications action as the security manager in a home.  This application provides the root of trust for policies, memberships and has distribution responsibility.  It does not have to be present for two peers to communicate assuming the distribution is complete.</a:t>
            </a:r>
          </a:p>
          <a:p>
            <a:pPr marL="285750" indent="-285750">
              <a:buFontTx/>
              <a:buChar char="-"/>
            </a:pPr>
            <a:r>
              <a:rPr lang="en-US" baseline="0" dirty="0" smtClean="0"/>
              <a:t>As devices grow in number,  more robust and ever-present security manager is needed.  This is referred to as a security manager appliance but it is a service that can reside on any device.  There can be more than one as well.</a:t>
            </a:r>
          </a:p>
          <a:p>
            <a:pPr marL="285750" indent="-285750">
              <a:buFontTx/>
              <a:buChar char="-"/>
            </a:pPr>
            <a:r>
              <a:rPr lang="en-US" baseline="0" dirty="0" smtClean="0"/>
              <a:t>Along with a security manager will come integration with federated identities.  This will allow consumers to associate memberships and policies with globally unique/federate identities.  This can allow consumers to authenticate with their federated identity when entering a new environment to retrieve their memberships and policies.</a:t>
            </a:r>
          </a:p>
        </p:txBody>
      </p:sp>
      <p:sp>
        <p:nvSpPr>
          <p:cNvPr id="4" name="Slide Number Placeholder 3"/>
          <p:cNvSpPr>
            <a:spLocks noGrp="1"/>
          </p:cNvSpPr>
          <p:nvPr>
            <p:ph type="sldNum" sz="quarter" idx="10"/>
          </p:nvPr>
        </p:nvSpPr>
        <p:spPr/>
        <p:txBody>
          <a:bodyPr/>
          <a:lstStyle/>
          <a:p>
            <a:fld id="{AB673C98-AB22-224F-88A9-AE7142A5D36E}" type="slidenum">
              <a:rPr lang="en-US" smtClean="0"/>
              <a:pPr/>
              <a:t>7</a:t>
            </a:fld>
            <a:endParaRPr lang="en-US" dirty="0"/>
          </a:p>
        </p:txBody>
      </p:sp>
    </p:spTree>
    <p:extLst>
      <p:ext uri="{BB962C8B-B14F-4D97-AF65-F5344CB8AC3E}">
        <p14:creationId xmlns:p14="http://schemas.microsoft.com/office/powerpoint/2010/main" val="15602380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B673C98-AB22-224F-88A9-AE7142A5D36E}" type="slidenum">
              <a:rPr lang="en-US" smtClean="0">
                <a:solidFill>
                  <a:prstClr val="black"/>
                </a:solidFill>
              </a:rPr>
              <a:pPr/>
              <a:t>8</a:t>
            </a:fld>
            <a:endParaRPr lang="en-US" dirty="0">
              <a:solidFill>
                <a:prstClr val="black"/>
              </a:solidFill>
            </a:endParaRPr>
          </a:p>
        </p:txBody>
      </p:sp>
    </p:spTree>
    <p:extLst>
      <p:ext uri="{BB962C8B-B14F-4D97-AF65-F5344CB8AC3E}">
        <p14:creationId xmlns:p14="http://schemas.microsoft.com/office/powerpoint/2010/main" val="33938533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gray">
          <a:xfrm>
            <a:off x="0" y="-48984"/>
            <a:ext cx="12188825" cy="6858000"/>
          </a:xfrm>
          <a:prstGeom prst="rect">
            <a:avLst/>
          </a:prstGeom>
          <a:gradFill>
            <a:gsLst>
              <a:gs pos="0">
                <a:schemeClr val="bg1">
                  <a:lumMod val="75000"/>
                </a:schemeClr>
              </a:gs>
              <a:gs pos="6900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lIns="121893" tIns="60947" rIns="121893" bIns="60947" rtlCol="0" anchor="ctr"/>
          <a:lstStyle/>
          <a:p>
            <a:pPr algn="ctr"/>
            <a:endParaRPr lang="en-US" dirty="0"/>
          </a:p>
        </p:txBody>
      </p:sp>
      <p:sp>
        <p:nvSpPr>
          <p:cNvPr id="2" name="Title 1"/>
          <p:cNvSpPr>
            <a:spLocks noGrp="1"/>
          </p:cNvSpPr>
          <p:nvPr>
            <p:ph type="ctrTitle" hasCustomPrompt="1"/>
          </p:nvPr>
        </p:nvSpPr>
        <p:spPr bwMode="gray">
          <a:xfrm>
            <a:off x="1310324" y="2269190"/>
            <a:ext cx="3687990" cy="969496"/>
          </a:xfrm>
        </p:spPr>
        <p:txBody>
          <a:bodyPr lIns="45720" tIns="45720" rIns="45720" bIns="45720" anchor="ctr" anchorCtr="0">
            <a:spAutoFit/>
          </a:bodyPr>
          <a:lstStyle>
            <a:lvl1pPr>
              <a:defRPr sz="3000">
                <a:solidFill>
                  <a:schemeClr val="tx1"/>
                </a:solidFill>
              </a:defRPr>
            </a:lvl1pPr>
          </a:lstStyle>
          <a:p>
            <a:r>
              <a:rPr lang="en-US" dirty="0" smtClean="0"/>
              <a:t>Presentation Title Goes Here</a:t>
            </a:r>
            <a:endParaRPr lang="en-US" dirty="0"/>
          </a:p>
        </p:txBody>
      </p:sp>
      <p:sp>
        <p:nvSpPr>
          <p:cNvPr id="3" name="Subtitle 2"/>
          <p:cNvSpPr>
            <a:spLocks noGrp="1"/>
          </p:cNvSpPr>
          <p:nvPr>
            <p:ph type="subTitle" idx="1" hasCustomPrompt="1"/>
          </p:nvPr>
        </p:nvSpPr>
        <p:spPr bwMode="gray">
          <a:xfrm>
            <a:off x="1310326" y="4614362"/>
            <a:ext cx="3687989" cy="400110"/>
          </a:xfrm>
        </p:spPr>
        <p:txBody>
          <a:bodyPr lIns="45720" tIns="45720" rIns="45720" bIns="45720">
            <a:spAutoFit/>
          </a:bodyPr>
          <a:lstStyle>
            <a:lvl1pPr marL="0" indent="0" algn="l">
              <a:buNone/>
              <a:defRPr sz="2000" b="1" baseline="0">
                <a:solidFill>
                  <a:schemeClr val="tx1"/>
                </a:solidFill>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dirty="0" smtClean="0"/>
              <a:t>SPEAKER NAME</a:t>
            </a:r>
            <a:endParaRPr lang="en-US" dirty="0"/>
          </a:p>
        </p:txBody>
      </p:sp>
      <p:sp>
        <p:nvSpPr>
          <p:cNvPr id="26" name="Text Placeholder 25"/>
          <p:cNvSpPr>
            <a:spLocks noGrp="1"/>
          </p:cNvSpPr>
          <p:nvPr>
            <p:ph type="body" sz="quarter" idx="13" hasCustomPrompt="1"/>
          </p:nvPr>
        </p:nvSpPr>
        <p:spPr bwMode="gray">
          <a:xfrm>
            <a:off x="1301499" y="4896192"/>
            <a:ext cx="3696816" cy="400110"/>
          </a:xfrm>
        </p:spPr>
        <p:txBody>
          <a:bodyPr lIns="45720" tIns="45720" rIns="45720" bIns="45720">
            <a:spAutoFit/>
          </a:bodyPr>
          <a:lstStyle>
            <a:lvl1pPr marL="0" indent="0">
              <a:buNone/>
              <a:defRPr sz="2000" baseline="0"/>
            </a:lvl1pPr>
          </a:lstStyle>
          <a:p>
            <a:pPr lvl="0"/>
            <a:r>
              <a:rPr lang="en-US" dirty="0" smtClean="0"/>
              <a:t>Title or date, Company</a:t>
            </a:r>
            <a:endParaRPr lang="en-US" dirty="0"/>
          </a:p>
        </p:txBody>
      </p:sp>
      <p:grpSp>
        <p:nvGrpSpPr>
          <p:cNvPr id="63" name="Group 62"/>
          <p:cNvGrpSpPr/>
          <p:nvPr userDrawn="1"/>
        </p:nvGrpSpPr>
        <p:grpSpPr bwMode="gray">
          <a:xfrm>
            <a:off x="506969" y="1000605"/>
            <a:ext cx="3254574" cy="807360"/>
            <a:chOff x="380326" y="1440427"/>
            <a:chExt cx="2441566" cy="605520"/>
          </a:xfrm>
        </p:grpSpPr>
        <p:sp>
          <p:nvSpPr>
            <p:cNvPr id="34" name="Freeform 1"/>
            <p:cNvSpPr>
              <a:spLocks noChangeArrowheads="1"/>
            </p:cNvSpPr>
            <p:nvPr/>
          </p:nvSpPr>
          <p:spPr bwMode="gray">
            <a:xfrm>
              <a:off x="1031183" y="1440427"/>
              <a:ext cx="236941" cy="254982"/>
            </a:xfrm>
            <a:custGeom>
              <a:avLst/>
              <a:gdLst>
                <a:gd name="T0" fmla="*/ 1029 w 2141"/>
                <a:gd name="T1" fmla="*/ 0 h 2307"/>
                <a:gd name="T2" fmla="*/ 1029 w 2141"/>
                <a:gd name="T3" fmla="*/ 0 h 2307"/>
                <a:gd name="T4" fmla="*/ 1084 w 2141"/>
                <a:gd name="T5" fmla="*/ 0 h 2307"/>
                <a:gd name="T6" fmla="*/ 2140 w 2141"/>
                <a:gd name="T7" fmla="*/ 2306 h 2307"/>
                <a:gd name="T8" fmla="*/ 1639 w 2141"/>
                <a:gd name="T9" fmla="*/ 2306 h 2307"/>
                <a:gd name="T10" fmla="*/ 1501 w 2141"/>
                <a:gd name="T11" fmla="*/ 1973 h 2307"/>
                <a:gd name="T12" fmla="*/ 584 w 2141"/>
                <a:gd name="T13" fmla="*/ 1973 h 2307"/>
                <a:gd name="T14" fmla="*/ 473 w 2141"/>
                <a:gd name="T15" fmla="*/ 2306 h 2307"/>
                <a:gd name="T16" fmla="*/ 0 w 2141"/>
                <a:gd name="T17" fmla="*/ 2306 h 2307"/>
                <a:gd name="T18" fmla="*/ 1029 w 2141"/>
                <a:gd name="T19" fmla="*/ 0 h 2307"/>
                <a:gd name="T20" fmla="*/ 1334 w 2141"/>
                <a:gd name="T21" fmla="*/ 1583 h 2307"/>
                <a:gd name="T22" fmla="*/ 1334 w 2141"/>
                <a:gd name="T23" fmla="*/ 1583 h 2307"/>
                <a:gd name="T24" fmla="*/ 1195 w 2141"/>
                <a:gd name="T25" fmla="*/ 1250 h 2307"/>
                <a:gd name="T26" fmla="*/ 1056 w 2141"/>
                <a:gd name="T27" fmla="*/ 833 h 2307"/>
                <a:gd name="T28" fmla="*/ 918 w 2141"/>
                <a:gd name="T29" fmla="*/ 1250 h 2307"/>
                <a:gd name="T30" fmla="*/ 751 w 2141"/>
                <a:gd name="T31" fmla="*/ 1583 h 2307"/>
                <a:gd name="T32" fmla="*/ 1334 w 2141"/>
                <a:gd name="T33" fmla="*/ 1583 h 2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41" h="2307">
                  <a:moveTo>
                    <a:pt x="1029" y="0"/>
                  </a:moveTo>
                  <a:lnTo>
                    <a:pt x="1029" y="0"/>
                  </a:lnTo>
                  <a:cubicBezTo>
                    <a:pt x="1084" y="0"/>
                    <a:pt x="1084" y="0"/>
                    <a:pt x="1084" y="0"/>
                  </a:cubicBezTo>
                  <a:cubicBezTo>
                    <a:pt x="2140" y="2306"/>
                    <a:pt x="2140" y="2306"/>
                    <a:pt x="2140" y="2306"/>
                  </a:cubicBezTo>
                  <a:cubicBezTo>
                    <a:pt x="1639" y="2306"/>
                    <a:pt x="1639" y="2306"/>
                    <a:pt x="1639" y="2306"/>
                  </a:cubicBezTo>
                  <a:cubicBezTo>
                    <a:pt x="1501" y="1973"/>
                    <a:pt x="1501" y="1973"/>
                    <a:pt x="1501" y="1973"/>
                  </a:cubicBezTo>
                  <a:cubicBezTo>
                    <a:pt x="584" y="1973"/>
                    <a:pt x="584" y="1973"/>
                    <a:pt x="584" y="1973"/>
                  </a:cubicBezTo>
                  <a:cubicBezTo>
                    <a:pt x="473" y="2306"/>
                    <a:pt x="473" y="2306"/>
                    <a:pt x="473" y="2306"/>
                  </a:cubicBezTo>
                  <a:cubicBezTo>
                    <a:pt x="0" y="2306"/>
                    <a:pt x="0" y="2306"/>
                    <a:pt x="0" y="2306"/>
                  </a:cubicBezTo>
                  <a:lnTo>
                    <a:pt x="1029" y="0"/>
                  </a:lnTo>
                  <a:close/>
                  <a:moveTo>
                    <a:pt x="1334" y="1583"/>
                  </a:moveTo>
                  <a:lnTo>
                    <a:pt x="1334" y="1583"/>
                  </a:lnTo>
                  <a:cubicBezTo>
                    <a:pt x="1195" y="1250"/>
                    <a:pt x="1195" y="1250"/>
                    <a:pt x="1195" y="1250"/>
                  </a:cubicBezTo>
                  <a:cubicBezTo>
                    <a:pt x="1111" y="1111"/>
                    <a:pt x="1056" y="862"/>
                    <a:pt x="1056" y="833"/>
                  </a:cubicBezTo>
                  <a:cubicBezTo>
                    <a:pt x="1029" y="862"/>
                    <a:pt x="973" y="1084"/>
                    <a:pt x="918" y="1250"/>
                  </a:cubicBezTo>
                  <a:cubicBezTo>
                    <a:pt x="751" y="1583"/>
                    <a:pt x="751" y="1583"/>
                    <a:pt x="751" y="1583"/>
                  </a:cubicBezTo>
                  <a:lnTo>
                    <a:pt x="1334" y="1583"/>
                  </a:lnTo>
                  <a:close/>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35" name="Freeform 2"/>
            <p:cNvSpPr>
              <a:spLocks noChangeArrowheads="1"/>
            </p:cNvSpPr>
            <p:nvPr/>
          </p:nvSpPr>
          <p:spPr bwMode="gray">
            <a:xfrm>
              <a:off x="1304689" y="1443352"/>
              <a:ext cx="172099" cy="252056"/>
            </a:xfrm>
            <a:custGeom>
              <a:avLst/>
              <a:gdLst>
                <a:gd name="T0" fmla="*/ 0 w 1557"/>
                <a:gd name="T1" fmla="*/ 0 h 2279"/>
                <a:gd name="T2" fmla="*/ 472 w 1557"/>
                <a:gd name="T3" fmla="*/ 0 h 2279"/>
                <a:gd name="T4" fmla="*/ 472 w 1557"/>
                <a:gd name="T5" fmla="*/ 1861 h 2279"/>
                <a:gd name="T6" fmla="*/ 1556 w 1557"/>
                <a:gd name="T7" fmla="*/ 1861 h 2279"/>
                <a:gd name="T8" fmla="*/ 1556 w 1557"/>
                <a:gd name="T9" fmla="*/ 2278 h 2279"/>
                <a:gd name="T10" fmla="*/ 0 w 1557"/>
                <a:gd name="T11" fmla="*/ 2278 h 2279"/>
                <a:gd name="T12" fmla="*/ 0 w 1557"/>
                <a:gd name="T13" fmla="*/ 0 h 2279"/>
              </a:gdLst>
              <a:ahLst/>
              <a:cxnLst>
                <a:cxn ang="0">
                  <a:pos x="T0" y="T1"/>
                </a:cxn>
                <a:cxn ang="0">
                  <a:pos x="T2" y="T3"/>
                </a:cxn>
                <a:cxn ang="0">
                  <a:pos x="T4" y="T5"/>
                </a:cxn>
                <a:cxn ang="0">
                  <a:pos x="T6" y="T7"/>
                </a:cxn>
                <a:cxn ang="0">
                  <a:pos x="T8" y="T9"/>
                </a:cxn>
                <a:cxn ang="0">
                  <a:pos x="T10" y="T11"/>
                </a:cxn>
                <a:cxn ang="0">
                  <a:pos x="T12" y="T13"/>
                </a:cxn>
              </a:cxnLst>
              <a:rect l="0" t="0" r="r" b="b"/>
              <a:pathLst>
                <a:path w="1557" h="2279">
                  <a:moveTo>
                    <a:pt x="0" y="0"/>
                  </a:moveTo>
                  <a:lnTo>
                    <a:pt x="472" y="0"/>
                  </a:lnTo>
                  <a:lnTo>
                    <a:pt x="472" y="1861"/>
                  </a:lnTo>
                  <a:lnTo>
                    <a:pt x="1556" y="1861"/>
                  </a:lnTo>
                  <a:lnTo>
                    <a:pt x="1556" y="2278"/>
                  </a:lnTo>
                  <a:lnTo>
                    <a:pt x="0" y="2278"/>
                  </a:lnTo>
                  <a:lnTo>
                    <a:pt x="0" y="0"/>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36" name="Freeform 3"/>
            <p:cNvSpPr>
              <a:spLocks noChangeArrowheads="1"/>
            </p:cNvSpPr>
            <p:nvPr/>
          </p:nvSpPr>
          <p:spPr bwMode="gray">
            <a:xfrm>
              <a:off x="1519203" y="1443352"/>
              <a:ext cx="172099" cy="252056"/>
            </a:xfrm>
            <a:custGeom>
              <a:avLst/>
              <a:gdLst>
                <a:gd name="T0" fmla="*/ 0 w 1556"/>
                <a:gd name="T1" fmla="*/ 0 h 2279"/>
                <a:gd name="T2" fmla="*/ 500 w 1556"/>
                <a:gd name="T3" fmla="*/ 0 h 2279"/>
                <a:gd name="T4" fmla="*/ 500 w 1556"/>
                <a:gd name="T5" fmla="*/ 1861 h 2279"/>
                <a:gd name="T6" fmla="*/ 1555 w 1556"/>
                <a:gd name="T7" fmla="*/ 1861 h 2279"/>
                <a:gd name="T8" fmla="*/ 1555 w 1556"/>
                <a:gd name="T9" fmla="*/ 2278 h 2279"/>
                <a:gd name="T10" fmla="*/ 0 w 1556"/>
                <a:gd name="T11" fmla="*/ 2278 h 2279"/>
                <a:gd name="T12" fmla="*/ 0 w 1556"/>
                <a:gd name="T13" fmla="*/ 0 h 2279"/>
              </a:gdLst>
              <a:ahLst/>
              <a:cxnLst>
                <a:cxn ang="0">
                  <a:pos x="T0" y="T1"/>
                </a:cxn>
                <a:cxn ang="0">
                  <a:pos x="T2" y="T3"/>
                </a:cxn>
                <a:cxn ang="0">
                  <a:pos x="T4" y="T5"/>
                </a:cxn>
                <a:cxn ang="0">
                  <a:pos x="T6" y="T7"/>
                </a:cxn>
                <a:cxn ang="0">
                  <a:pos x="T8" y="T9"/>
                </a:cxn>
                <a:cxn ang="0">
                  <a:pos x="T10" y="T11"/>
                </a:cxn>
                <a:cxn ang="0">
                  <a:pos x="T12" y="T13"/>
                </a:cxn>
              </a:cxnLst>
              <a:rect l="0" t="0" r="r" b="b"/>
              <a:pathLst>
                <a:path w="1556" h="2279">
                  <a:moveTo>
                    <a:pt x="0" y="0"/>
                  </a:moveTo>
                  <a:lnTo>
                    <a:pt x="500" y="0"/>
                  </a:lnTo>
                  <a:lnTo>
                    <a:pt x="500" y="1861"/>
                  </a:lnTo>
                  <a:lnTo>
                    <a:pt x="1555" y="1861"/>
                  </a:lnTo>
                  <a:lnTo>
                    <a:pt x="1555" y="2278"/>
                  </a:lnTo>
                  <a:lnTo>
                    <a:pt x="0" y="2278"/>
                  </a:lnTo>
                  <a:lnTo>
                    <a:pt x="0" y="0"/>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37" name="Freeform 4"/>
            <p:cNvSpPr>
              <a:spLocks noChangeArrowheads="1"/>
            </p:cNvSpPr>
            <p:nvPr/>
          </p:nvSpPr>
          <p:spPr bwMode="gray">
            <a:xfrm>
              <a:off x="1712754" y="1440427"/>
              <a:ext cx="187213" cy="258394"/>
            </a:xfrm>
            <a:custGeom>
              <a:avLst/>
              <a:gdLst>
                <a:gd name="T0" fmla="*/ 0 w 1694"/>
                <a:gd name="T1" fmla="*/ 1833 h 2335"/>
                <a:gd name="T2" fmla="*/ 0 w 1694"/>
                <a:gd name="T3" fmla="*/ 1833 h 2335"/>
                <a:gd name="T4" fmla="*/ 389 w 1694"/>
                <a:gd name="T5" fmla="*/ 1611 h 2335"/>
                <a:gd name="T6" fmla="*/ 861 w 1694"/>
                <a:gd name="T7" fmla="*/ 1917 h 2335"/>
                <a:gd name="T8" fmla="*/ 1195 w 1694"/>
                <a:gd name="T9" fmla="*/ 1667 h 2335"/>
                <a:gd name="T10" fmla="*/ 833 w 1694"/>
                <a:gd name="T11" fmla="*/ 1361 h 2335"/>
                <a:gd name="T12" fmla="*/ 722 w 1694"/>
                <a:gd name="T13" fmla="*/ 1306 h 2335"/>
                <a:gd name="T14" fmla="*/ 139 w 1694"/>
                <a:gd name="T15" fmla="*/ 611 h 2335"/>
                <a:gd name="T16" fmla="*/ 861 w 1694"/>
                <a:gd name="T17" fmla="*/ 0 h 2335"/>
                <a:gd name="T18" fmla="*/ 1527 w 1694"/>
                <a:gd name="T19" fmla="*/ 361 h 2335"/>
                <a:gd name="T20" fmla="*/ 1166 w 1694"/>
                <a:gd name="T21" fmla="*/ 611 h 2335"/>
                <a:gd name="T22" fmla="*/ 861 w 1694"/>
                <a:gd name="T23" fmla="*/ 389 h 2335"/>
                <a:gd name="T24" fmla="*/ 611 w 1694"/>
                <a:gd name="T25" fmla="*/ 611 h 2335"/>
                <a:gd name="T26" fmla="*/ 916 w 1694"/>
                <a:gd name="T27" fmla="*/ 889 h 2335"/>
                <a:gd name="T28" fmla="*/ 1028 w 1694"/>
                <a:gd name="T29" fmla="*/ 944 h 2335"/>
                <a:gd name="T30" fmla="*/ 1693 w 1694"/>
                <a:gd name="T31" fmla="*/ 1667 h 2335"/>
                <a:gd name="T32" fmla="*/ 889 w 1694"/>
                <a:gd name="T33" fmla="*/ 2334 h 2335"/>
                <a:gd name="T34" fmla="*/ 0 w 1694"/>
                <a:gd name="T35" fmla="*/ 1833 h 2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94" h="2335">
                  <a:moveTo>
                    <a:pt x="0" y="1833"/>
                  </a:moveTo>
                  <a:lnTo>
                    <a:pt x="0" y="1833"/>
                  </a:lnTo>
                  <a:cubicBezTo>
                    <a:pt x="389" y="1611"/>
                    <a:pt x="389" y="1611"/>
                    <a:pt x="389" y="1611"/>
                  </a:cubicBezTo>
                  <a:cubicBezTo>
                    <a:pt x="500" y="1778"/>
                    <a:pt x="639" y="1917"/>
                    <a:pt x="861" y="1917"/>
                  </a:cubicBezTo>
                  <a:cubicBezTo>
                    <a:pt x="1055" y="1917"/>
                    <a:pt x="1195" y="1806"/>
                    <a:pt x="1195" y="1667"/>
                  </a:cubicBezTo>
                  <a:cubicBezTo>
                    <a:pt x="1195" y="1528"/>
                    <a:pt x="1055" y="1472"/>
                    <a:pt x="833" y="1361"/>
                  </a:cubicBezTo>
                  <a:cubicBezTo>
                    <a:pt x="722" y="1306"/>
                    <a:pt x="722" y="1306"/>
                    <a:pt x="722" y="1306"/>
                  </a:cubicBezTo>
                  <a:cubicBezTo>
                    <a:pt x="361" y="1167"/>
                    <a:pt x="139" y="1000"/>
                    <a:pt x="139" y="611"/>
                  </a:cubicBezTo>
                  <a:cubicBezTo>
                    <a:pt x="139" y="250"/>
                    <a:pt x="417" y="0"/>
                    <a:pt x="861" y="0"/>
                  </a:cubicBezTo>
                  <a:cubicBezTo>
                    <a:pt x="1166" y="0"/>
                    <a:pt x="1388" y="84"/>
                    <a:pt x="1527" y="361"/>
                  </a:cubicBezTo>
                  <a:cubicBezTo>
                    <a:pt x="1166" y="611"/>
                    <a:pt x="1166" y="611"/>
                    <a:pt x="1166" y="611"/>
                  </a:cubicBezTo>
                  <a:cubicBezTo>
                    <a:pt x="1084" y="445"/>
                    <a:pt x="1000" y="389"/>
                    <a:pt x="861" y="389"/>
                  </a:cubicBezTo>
                  <a:cubicBezTo>
                    <a:pt x="694" y="389"/>
                    <a:pt x="611" y="472"/>
                    <a:pt x="611" y="611"/>
                  </a:cubicBezTo>
                  <a:cubicBezTo>
                    <a:pt x="611" y="751"/>
                    <a:pt x="694" y="806"/>
                    <a:pt x="916" y="889"/>
                  </a:cubicBezTo>
                  <a:cubicBezTo>
                    <a:pt x="1028" y="944"/>
                    <a:pt x="1028" y="944"/>
                    <a:pt x="1028" y="944"/>
                  </a:cubicBezTo>
                  <a:cubicBezTo>
                    <a:pt x="1444" y="1111"/>
                    <a:pt x="1693" y="1278"/>
                    <a:pt x="1693" y="1667"/>
                  </a:cubicBezTo>
                  <a:cubicBezTo>
                    <a:pt x="1693" y="2084"/>
                    <a:pt x="1333" y="2334"/>
                    <a:pt x="889" y="2334"/>
                  </a:cubicBezTo>
                  <a:cubicBezTo>
                    <a:pt x="417" y="2334"/>
                    <a:pt x="139" y="2111"/>
                    <a:pt x="0" y="1833"/>
                  </a:cubicBez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38" name="Freeform 5"/>
            <p:cNvSpPr>
              <a:spLocks noChangeArrowheads="1"/>
            </p:cNvSpPr>
            <p:nvPr/>
          </p:nvSpPr>
          <p:spPr bwMode="gray">
            <a:xfrm>
              <a:off x="1939944" y="1443352"/>
              <a:ext cx="178437" cy="252056"/>
            </a:xfrm>
            <a:custGeom>
              <a:avLst/>
              <a:gdLst>
                <a:gd name="T0" fmla="*/ 0 w 1613"/>
                <a:gd name="T1" fmla="*/ 0 h 2279"/>
                <a:gd name="T2" fmla="*/ 1556 w 1613"/>
                <a:gd name="T3" fmla="*/ 0 h 2279"/>
                <a:gd name="T4" fmla="*/ 1556 w 1613"/>
                <a:gd name="T5" fmla="*/ 389 h 2279"/>
                <a:gd name="T6" fmla="*/ 500 w 1613"/>
                <a:gd name="T7" fmla="*/ 389 h 2279"/>
                <a:gd name="T8" fmla="*/ 500 w 1613"/>
                <a:gd name="T9" fmla="*/ 916 h 2279"/>
                <a:gd name="T10" fmla="*/ 1444 w 1613"/>
                <a:gd name="T11" fmla="*/ 916 h 2279"/>
                <a:gd name="T12" fmla="*/ 1444 w 1613"/>
                <a:gd name="T13" fmla="*/ 1333 h 2279"/>
                <a:gd name="T14" fmla="*/ 500 w 1613"/>
                <a:gd name="T15" fmla="*/ 1333 h 2279"/>
                <a:gd name="T16" fmla="*/ 500 w 1613"/>
                <a:gd name="T17" fmla="*/ 1861 h 2279"/>
                <a:gd name="T18" fmla="*/ 1612 w 1613"/>
                <a:gd name="T19" fmla="*/ 1861 h 2279"/>
                <a:gd name="T20" fmla="*/ 1612 w 1613"/>
                <a:gd name="T21" fmla="*/ 2278 h 2279"/>
                <a:gd name="T22" fmla="*/ 0 w 1613"/>
                <a:gd name="T23" fmla="*/ 2278 h 2279"/>
                <a:gd name="T24" fmla="*/ 0 w 1613"/>
                <a:gd name="T25" fmla="*/ 0 h 2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13" h="2279">
                  <a:moveTo>
                    <a:pt x="0" y="0"/>
                  </a:moveTo>
                  <a:lnTo>
                    <a:pt x="1556" y="0"/>
                  </a:lnTo>
                  <a:lnTo>
                    <a:pt x="1556" y="389"/>
                  </a:lnTo>
                  <a:lnTo>
                    <a:pt x="500" y="389"/>
                  </a:lnTo>
                  <a:lnTo>
                    <a:pt x="500" y="916"/>
                  </a:lnTo>
                  <a:lnTo>
                    <a:pt x="1444" y="916"/>
                  </a:lnTo>
                  <a:lnTo>
                    <a:pt x="1444" y="1333"/>
                  </a:lnTo>
                  <a:lnTo>
                    <a:pt x="500" y="1333"/>
                  </a:lnTo>
                  <a:lnTo>
                    <a:pt x="500" y="1861"/>
                  </a:lnTo>
                  <a:lnTo>
                    <a:pt x="1612" y="1861"/>
                  </a:lnTo>
                  <a:lnTo>
                    <a:pt x="1612" y="2278"/>
                  </a:lnTo>
                  <a:lnTo>
                    <a:pt x="0" y="2278"/>
                  </a:lnTo>
                  <a:lnTo>
                    <a:pt x="0" y="0"/>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39" name="Freeform 6"/>
            <p:cNvSpPr>
              <a:spLocks noChangeArrowheads="1"/>
            </p:cNvSpPr>
            <p:nvPr/>
          </p:nvSpPr>
          <p:spPr bwMode="gray">
            <a:xfrm>
              <a:off x="2167135" y="1443352"/>
              <a:ext cx="177950" cy="252056"/>
            </a:xfrm>
            <a:custGeom>
              <a:avLst/>
              <a:gdLst>
                <a:gd name="T0" fmla="*/ 0 w 1611"/>
                <a:gd name="T1" fmla="*/ 0 h 2279"/>
                <a:gd name="T2" fmla="*/ 1583 w 1611"/>
                <a:gd name="T3" fmla="*/ 0 h 2279"/>
                <a:gd name="T4" fmla="*/ 1583 w 1611"/>
                <a:gd name="T5" fmla="*/ 389 h 2279"/>
                <a:gd name="T6" fmla="*/ 499 w 1611"/>
                <a:gd name="T7" fmla="*/ 389 h 2279"/>
                <a:gd name="T8" fmla="*/ 499 w 1611"/>
                <a:gd name="T9" fmla="*/ 916 h 2279"/>
                <a:gd name="T10" fmla="*/ 1444 w 1611"/>
                <a:gd name="T11" fmla="*/ 916 h 2279"/>
                <a:gd name="T12" fmla="*/ 1444 w 1611"/>
                <a:gd name="T13" fmla="*/ 1333 h 2279"/>
                <a:gd name="T14" fmla="*/ 499 w 1611"/>
                <a:gd name="T15" fmla="*/ 1333 h 2279"/>
                <a:gd name="T16" fmla="*/ 499 w 1611"/>
                <a:gd name="T17" fmla="*/ 1861 h 2279"/>
                <a:gd name="T18" fmla="*/ 1610 w 1611"/>
                <a:gd name="T19" fmla="*/ 1861 h 2279"/>
                <a:gd name="T20" fmla="*/ 1610 w 1611"/>
                <a:gd name="T21" fmla="*/ 2278 h 2279"/>
                <a:gd name="T22" fmla="*/ 0 w 1611"/>
                <a:gd name="T23" fmla="*/ 2278 h 2279"/>
                <a:gd name="T24" fmla="*/ 0 w 1611"/>
                <a:gd name="T25" fmla="*/ 0 h 2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11" h="2279">
                  <a:moveTo>
                    <a:pt x="0" y="0"/>
                  </a:moveTo>
                  <a:lnTo>
                    <a:pt x="1583" y="0"/>
                  </a:lnTo>
                  <a:lnTo>
                    <a:pt x="1583" y="389"/>
                  </a:lnTo>
                  <a:lnTo>
                    <a:pt x="499" y="389"/>
                  </a:lnTo>
                  <a:lnTo>
                    <a:pt x="499" y="916"/>
                  </a:lnTo>
                  <a:lnTo>
                    <a:pt x="1444" y="916"/>
                  </a:lnTo>
                  <a:lnTo>
                    <a:pt x="1444" y="1333"/>
                  </a:lnTo>
                  <a:lnTo>
                    <a:pt x="499" y="1333"/>
                  </a:lnTo>
                  <a:lnTo>
                    <a:pt x="499" y="1861"/>
                  </a:lnTo>
                  <a:lnTo>
                    <a:pt x="1610" y="1861"/>
                  </a:lnTo>
                  <a:lnTo>
                    <a:pt x="1610" y="2278"/>
                  </a:lnTo>
                  <a:lnTo>
                    <a:pt x="0" y="2278"/>
                  </a:lnTo>
                  <a:lnTo>
                    <a:pt x="0" y="0"/>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40" name="Freeform 7"/>
            <p:cNvSpPr>
              <a:spLocks noChangeArrowheads="1"/>
            </p:cNvSpPr>
            <p:nvPr/>
          </p:nvSpPr>
          <p:spPr bwMode="gray">
            <a:xfrm>
              <a:off x="2397738" y="1440427"/>
              <a:ext cx="212077" cy="254982"/>
            </a:xfrm>
            <a:custGeom>
              <a:avLst/>
              <a:gdLst>
                <a:gd name="T0" fmla="*/ 694 w 1918"/>
                <a:gd name="T1" fmla="*/ 1223 h 2307"/>
                <a:gd name="T2" fmla="*/ 694 w 1918"/>
                <a:gd name="T3" fmla="*/ 1223 h 2307"/>
                <a:gd name="T4" fmla="*/ 416 w 1918"/>
                <a:gd name="T5" fmla="*/ 917 h 2307"/>
                <a:gd name="T6" fmla="*/ 445 w 1918"/>
                <a:gd name="T7" fmla="*/ 1334 h 2307"/>
                <a:gd name="T8" fmla="*/ 445 w 1918"/>
                <a:gd name="T9" fmla="*/ 2306 h 2307"/>
                <a:gd name="T10" fmla="*/ 0 w 1918"/>
                <a:gd name="T11" fmla="*/ 2306 h 2307"/>
                <a:gd name="T12" fmla="*/ 0 w 1918"/>
                <a:gd name="T13" fmla="*/ 0 h 2307"/>
                <a:gd name="T14" fmla="*/ 28 w 1918"/>
                <a:gd name="T15" fmla="*/ 0 h 2307"/>
                <a:gd name="T16" fmla="*/ 1222 w 1918"/>
                <a:gd name="T17" fmla="*/ 1084 h 2307"/>
                <a:gd name="T18" fmla="*/ 1500 w 1918"/>
                <a:gd name="T19" fmla="*/ 1389 h 2307"/>
                <a:gd name="T20" fmla="*/ 1472 w 1918"/>
                <a:gd name="T21" fmla="*/ 973 h 2307"/>
                <a:gd name="T22" fmla="*/ 1472 w 1918"/>
                <a:gd name="T23" fmla="*/ 28 h 2307"/>
                <a:gd name="T24" fmla="*/ 1917 w 1918"/>
                <a:gd name="T25" fmla="*/ 28 h 2307"/>
                <a:gd name="T26" fmla="*/ 1917 w 1918"/>
                <a:gd name="T27" fmla="*/ 2306 h 2307"/>
                <a:gd name="T28" fmla="*/ 1889 w 1918"/>
                <a:gd name="T29" fmla="*/ 2306 h 2307"/>
                <a:gd name="T30" fmla="*/ 694 w 1918"/>
                <a:gd name="T31" fmla="*/ 1223 h 2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18" h="2307">
                  <a:moveTo>
                    <a:pt x="694" y="1223"/>
                  </a:moveTo>
                  <a:lnTo>
                    <a:pt x="694" y="1223"/>
                  </a:lnTo>
                  <a:cubicBezTo>
                    <a:pt x="583" y="1139"/>
                    <a:pt x="416" y="917"/>
                    <a:pt x="416" y="917"/>
                  </a:cubicBezTo>
                  <a:cubicBezTo>
                    <a:pt x="416" y="917"/>
                    <a:pt x="445" y="1167"/>
                    <a:pt x="445" y="1334"/>
                  </a:cubicBezTo>
                  <a:cubicBezTo>
                    <a:pt x="445" y="2306"/>
                    <a:pt x="445" y="2306"/>
                    <a:pt x="445" y="2306"/>
                  </a:cubicBezTo>
                  <a:cubicBezTo>
                    <a:pt x="0" y="2306"/>
                    <a:pt x="0" y="2306"/>
                    <a:pt x="0" y="2306"/>
                  </a:cubicBezTo>
                  <a:cubicBezTo>
                    <a:pt x="0" y="0"/>
                    <a:pt x="0" y="0"/>
                    <a:pt x="0" y="0"/>
                  </a:cubicBezTo>
                  <a:cubicBezTo>
                    <a:pt x="28" y="0"/>
                    <a:pt x="28" y="0"/>
                    <a:pt x="28" y="0"/>
                  </a:cubicBezTo>
                  <a:cubicBezTo>
                    <a:pt x="1222" y="1084"/>
                    <a:pt x="1222" y="1084"/>
                    <a:pt x="1222" y="1084"/>
                  </a:cubicBezTo>
                  <a:cubicBezTo>
                    <a:pt x="1334" y="1167"/>
                    <a:pt x="1500" y="1389"/>
                    <a:pt x="1500" y="1389"/>
                  </a:cubicBezTo>
                  <a:cubicBezTo>
                    <a:pt x="1500" y="1389"/>
                    <a:pt x="1472" y="1139"/>
                    <a:pt x="1472" y="973"/>
                  </a:cubicBezTo>
                  <a:cubicBezTo>
                    <a:pt x="1472" y="28"/>
                    <a:pt x="1472" y="28"/>
                    <a:pt x="1472" y="28"/>
                  </a:cubicBezTo>
                  <a:cubicBezTo>
                    <a:pt x="1917" y="28"/>
                    <a:pt x="1917" y="28"/>
                    <a:pt x="1917" y="28"/>
                  </a:cubicBezTo>
                  <a:cubicBezTo>
                    <a:pt x="1917" y="2306"/>
                    <a:pt x="1917" y="2306"/>
                    <a:pt x="1917" y="2306"/>
                  </a:cubicBezTo>
                  <a:cubicBezTo>
                    <a:pt x="1889" y="2306"/>
                    <a:pt x="1889" y="2306"/>
                    <a:pt x="1889" y="2306"/>
                  </a:cubicBezTo>
                  <a:lnTo>
                    <a:pt x="694" y="1223"/>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41" name="Freeform 8"/>
            <p:cNvSpPr>
              <a:spLocks noChangeArrowheads="1"/>
            </p:cNvSpPr>
            <p:nvPr/>
          </p:nvSpPr>
          <p:spPr bwMode="gray">
            <a:xfrm>
              <a:off x="1031183" y="1787553"/>
              <a:ext cx="236941" cy="254982"/>
            </a:xfrm>
            <a:custGeom>
              <a:avLst/>
              <a:gdLst>
                <a:gd name="T0" fmla="*/ 1029 w 2141"/>
                <a:gd name="T1" fmla="*/ 0 h 2307"/>
                <a:gd name="T2" fmla="*/ 1029 w 2141"/>
                <a:gd name="T3" fmla="*/ 0 h 2307"/>
                <a:gd name="T4" fmla="*/ 1084 w 2141"/>
                <a:gd name="T5" fmla="*/ 0 h 2307"/>
                <a:gd name="T6" fmla="*/ 2140 w 2141"/>
                <a:gd name="T7" fmla="*/ 2306 h 2307"/>
                <a:gd name="T8" fmla="*/ 1639 w 2141"/>
                <a:gd name="T9" fmla="*/ 2306 h 2307"/>
                <a:gd name="T10" fmla="*/ 1501 w 2141"/>
                <a:gd name="T11" fmla="*/ 2000 h 2307"/>
                <a:gd name="T12" fmla="*/ 584 w 2141"/>
                <a:gd name="T13" fmla="*/ 2000 h 2307"/>
                <a:gd name="T14" fmla="*/ 473 w 2141"/>
                <a:gd name="T15" fmla="*/ 2306 h 2307"/>
                <a:gd name="T16" fmla="*/ 0 w 2141"/>
                <a:gd name="T17" fmla="*/ 2306 h 2307"/>
                <a:gd name="T18" fmla="*/ 1029 w 2141"/>
                <a:gd name="T19" fmla="*/ 0 h 2307"/>
                <a:gd name="T20" fmla="*/ 1334 w 2141"/>
                <a:gd name="T21" fmla="*/ 1611 h 2307"/>
                <a:gd name="T22" fmla="*/ 1334 w 2141"/>
                <a:gd name="T23" fmla="*/ 1611 h 2307"/>
                <a:gd name="T24" fmla="*/ 1195 w 2141"/>
                <a:gd name="T25" fmla="*/ 1250 h 2307"/>
                <a:gd name="T26" fmla="*/ 1056 w 2141"/>
                <a:gd name="T27" fmla="*/ 861 h 2307"/>
                <a:gd name="T28" fmla="*/ 918 w 2141"/>
                <a:gd name="T29" fmla="*/ 1250 h 2307"/>
                <a:gd name="T30" fmla="*/ 751 w 2141"/>
                <a:gd name="T31" fmla="*/ 1611 h 2307"/>
                <a:gd name="T32" fmla="*/ 1334 w 2141"/>
                <a:gd name="T33" fmla="*/ 1611 h 2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41" h="2307">
                  <a:moveTo>
                    <a:pt x="1029" y="0"/>
                  </a:moveTo>
                  <a:lnTo>
                    <a:pt x="1029" y="0"/>
                  </a:lnTo>
                  <a:cubicBezTo>
                    <a:pt x="1084" y="0"/>
                    <a:pt x="1084" y="0"/>
                    <a:pt x="1084" y="0"/>
                  </a:cubicBezTo>
                  <a:cubicBezTo>
                    <a:pt x="2140" y="2306"/>
                    <a:pt x="2140" y="2306"/>
                    <a:pt x="2140" y="2306"/>
                  </a:cubicBezTo>
                  <a:cubicBezTo>
                    <a:pt x="1639" y="2306"/>
                    <a:pt x="1639" y="2306"/>
                    <a:pt x="1639" y="2306"/>
                  </a:cubicBezTo>
                  <a:cubicBezTo>
                    <a:pt x="1501" y="2000"/>
                    <a:pt x="1501" y="2000"/>
                    <a:pt x="1501" y="2000"/>
                  </a:cubicBezTo>
                  <a:cubicBezTo>
                    <a:pt x="584" y="2000"/>
                    <a:pt x="584" y="2000"/>
                    <a:pt x="584" y="2000"/>
                  </a:cubicBezTo>
                  <a:cubicBezTo>
                    <a:pt x="473" y="2306"/>
                    <a:pt x="473" y="2306"/>
                    <a:pt x="473" y="2306"/>
                  </a:cubicBezTo>
                  <a:cubicBezTo>
                    <a:pt x="0" y="2306"/>
                    <a:pt x="0" y="2306"/>
                    <a:pt x="0" y="2306"/>
                  </a:cubicBezTo>
                  <a:lnTo>
                    <a:pt x="1029" y="0"/>
                  </a:lnTo>
                  <a:close/>
                  <a:moveTo>
                    <a:pt x="1334" y="1611"/>
                  </a:moveTo>
                  <a:lnTo>
                    <a:pt x="1334" y="1611"/>
                  </a:lnTo>
                  <a:cubicBezTo>
                    <a:pt x="1195" y="1250"/>
                    <a:pt x="1195" y="1250"/>
                    <a:pt x="1195" y="1250"/>
                  </a:cubicBezTo>
                  <a:cubicBezTo>
                    <a:pt x="1111" y="1111"/>
                    <a:pt x="1056" y="861"/>
                    <a:pt x="1056" y="861"/>
                  </a:cubicBezTo>
                  <a:cubicBezTo>
                    <a:pt x="1029" y="861"/>
                    <a:pt x="973" y="1111"/>
                    <a:pt x="918" y="1250"/>
                  </a:cubicBezTo>
                  <a:cubicBezTo>
                    <a:pt x="751" y="1611"/>
                    <a:pt x="751" y="1611"/>
                    <a:pt x="751" y="1611"/>
                  </a:cubicBezTo>
                  <a:lnTo>
                    <a:pt x="1334" y="1611"/>
                  </a:lnTo>
                  <a:close/>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42" name="Freeform 9"/>
            <p:cNvSpPr>
              <a:spLocks noChangeArrowheads="1"/>
            </p:cNvSpPr>
            <p:nvPr/>
          </p:nvSpPr>
          <p:spPr bwMode="gray">
            <a:xfrm>
              <a:off x="1304689" y="1790478"/>
              <a:ext cx="172099" cy="252056"/>
            </a:xfrm>
            <a:custGeom>
              <a:avLst/>
              <a:gdLst>
                <a:gd name="T0" fmla="*/ 0 w 1557"/>
                <a:gd name="T1" fmla="*/ 0 h 2280"/>
                <a:gd name="T2" fmla="*/ 472 w 1557"/>
                <a:gd name="T3" fmla="*/ 0 h 2280"/>
                <a:gd name="T4" fmla="*/ 472 w 1557"/>
                <a:gd name="T5" fmla="*/ 1862 h 2280"/>
                <a:gd name="T6" fmla="*/ 1556 w 1557"/>
                <a:gd name="T7" fmla="*/ 1862 h 2280"/>
                <a:gd name="T8" fmla="*/ 1556 w 1557"/>
                <a:gd name="T9" fmla="*/ 2279 h 2280"/>
                <a:gd name="T10" fmla="*/ 0 w 1557"/>
                <a:gd name="T11" fmla="*/ 2279 h 2280"/>
                <a:gd name="T12" fmla="*/ 0 w 1557"/>
                <a:gd name="T13" fmla="*/ 0 h 2280"/>
              </a:gdLst>
              <a:ahLst/>
              <a:cxnLst>
                <a:cxn ang="0">
                  <a:pos x="T0" y="T1"/>
                </a:cxn>
                <a:cxn ang="0">
                  <a:pos x="T2" y="T3"/>
                </a:cxn>
                <a:cxn ang="0">
                  <a:pos x="T4" y="T5"/>
                </a:cxn>
                <a:cxn ang="0">
                  <a:pos x="T6" y="T7"/>
                </a:cxn>
                <a:cxn ang="0">
                  <a:pos x="T8" y="T9"/>
                </a:cxn>
                <a:cxn ang="0">
                  <a:pos x="T10" y="T11"/>
                </a:cxn>
                <a:cxn ang="0">
                  <a:pos x="T12" y="T13"/>
                </a:cxn>
              </a:cxnLst>
              <a:rect l="0" t="0" r="r" b="b"/>
              <a:pathLst>
                <a:path w="1557" h="2280">
                  <a:moveTo>
                    <a:pt x="0" y="0"/>
                  </a:moveTo>
                  <a:lnTo>
                    <a:pt x="472" y="0"/>
                  </a:lnTo>
                  <a:lnTo>
                    <a:pt x="472" y="1862"/>
                  </a:lnTo>
                  <a:lnTo>
                    <a:pt x="1556" y="1862"/>
                  </a:lnTo>
                  <a:lnTo>
                    <a:pt x="1556" y="2279"/>
                  </a:lnTo>
                  <a:lnTo>
                    <a:pt x="0" y="2279"/>
                  </a:lnTo>
                  <a:lnTo>
                    <a:pt x="0" y="0"/>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43" name="Freeform 10"/>
            <p:cNvSpPr>
              <a:spLocks noChangeArrowheads="1"/>
            </p:cNvSpPr>
            <p:nvPr/>
          </p:nvSpPr>
          <p:spPr bwMode="gray">
            <a:xfrm>
              <a:off x="1519203" y="1790478"/>
              <a:ext cx="172099" cy="252056"/>
            </a:xfrm>
            <a:custGeom>
              <a:avLst/>
              <a:gdLst>
                <a:gd name="T0" fmla="*/ 0 w 1556"/>
                <a:gd name="T1" fmla="*/ 0 h 2280"/>
                <a:gd name="T2" fmla="*/ 500 w 1556"/>
                <a:gd name="T3" fmla="*/ 0 h 2280"/>
                <a:gd name="T4" fmla="*/ 500 w 1556"/>
                <a:gd name="T5" fmla="*/ 1862 h 2280"/>
                <a:gd name="T6" fmla="*/ 1555 w 1556"/>
                <a:gd name="T7" fmla="*/ 1862 h 2280"/>
                <a:gd name="T8" fmla="*/ 1555 w 1556"/>
                <a:gd name="T9" fmla="*/ 2279 h 2280"/>
                <a:gd name="T10" fmla="*/ 0 w 1556"/>
                <a:gd name="T11" fmla="*/ 2279 h 2280"/>
                <a:gd name="T12" fmla="*/ 0 w 1556"/>
                <a:gd name="T13" fmla="*/ 0 h 2280"/>
              </a:gdLst>
              <a:ahLst/>
              <a:cxnLst>
                <a:cxn ang="0">
                  <a:pos x="T0" y="T1"/>
                </a:cxn>
                <a:cxn ang="0">
                  <a:pos x="T2" y="T3"/>
                </a:cxn>
                <a:cxn ang="0">
                  <a:pos x="T4" y="T5"/>
                </a:cxn>
                <a:cxn ang="0">
                  <a:pos x="T6" y="T7"/>
                </a:cxn>
                <a:cxn ang="0">
                  <a:pos x="T8" y="T9"/>
                </a:cxn>
                <a:cxn ang="0">
                  <a:pos x="T10" y="T11"/>
                </a:cxn>
                <a:cxn ang="0">
                  <a:pos x="T12" y="T13"/>
                </a:cxn>
              </a:cxnLst>
              <a:rect l="0" t="0" r="r" b="b"/>
              <a:pathLst>
                <a:path w="1556" h="2280">
                  <a:moveTo>
                    <a:pt x="0" y="0"/>
                  </a:moveTo>
                  <a:lnTo>
                    <a:pt x="500" y="0"/>
                  </a:lnTo>
                  <a:lnTo>
                    <a:pt x="500" y="1862"/>
                  </a:lnTo>
                  <a:lnTo>
                    <a:pt x="1555" y="1862"/>
                  </a:lnTo>
                  <a:lnTo>
                    <a:pt x="1555" y="2279"/>
                  </a:lnTo>
                  <a:lnTo>
                    <a:pt x="0" y="2279"/>
                  </a:lnTo>
                  <a:lnTo>
                    <a:pt x="0" y="0"/>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44" name="Freeform 11"/>
            <p:cNvSpPr>
              <a:spLocks noChangeArrowheads="1"/>
            </p:cNvSpPr>
            <p:nvPr/>
          </p:nvSpPr>
          <p:spPr bwMode="gray">
            <a:xfrm>
              <a:off x="1734693" y="1790478"/>
              <a:ext cx="55091" cy="252056"/>
            </a:xfrm>
            <a:custGeom>
              <a:avLst/>
              <a:gdLst>
                <a:gd name="T0" fmla="*/ 0 w 500"/>
                <a:gd name="T1" fmla="*/ 0 h 2280"/>
                <a:gd name="T2" fmla="*/ 499 w 500"/>
                <a:gd name="T3" fmla="*/ 0 h 2280"/>
                <a:gd name="T4" fmla="*/ 499 w 500"/>
                <a:gd name="T5" fmla="*/ 2279 h 2280"/>
                <a:gd name="T6" fmla="*/ 0 w 500"/>
                <a:gd name="T7" fmla="*/ 2279 h 2280"/>
                <a:gd name="T8" fmla="*/ 0 w 500"/>
                <a:gd name="T9" fmla="*/ 0 h 2280"/>
              </a:gdLst>
              <a:ahLst/>
              <a:cxnLst>
                <a:cxn ang="0">
                  <a:pos x="T0" y="T1"/>
                </a:cxn>
                <a:cxn ang="0">
                  <a:pos x="T2" y="T3"/>
                </a:cxn>
                <a:cxn ang="0">
                  <a:pos x="T4" y="T5"/>
                </a:cxn>
                <a:cxn ang="0">
                  <a:pos x="T6" y="T7"/>
                </a:cxn>
                <a:cxn ang="0">
                  <a:pos x="T8" y="T9"/>
                </a:cxn>
              </a:cxnLst>
              <a:rect l="0" t="0" r="r" b="b"/>
              <a:pathLst>
                <a:path w="500" h="2280">
                  <a:moveTo>
                    <a:pt x="0" y="0"/>
                  </a:moveTo>
                  <a:lnTo>
                    <a:pt x="499" y="0"/>
                  </a:lnTo>
                  <a:lnTo>
                    <a:pt x="499" y="2279"/>
                  </a:lnTo>
                  <a:lnTo>
                    <a:pt x="0" y="2279"/>
                  </a:lnTo>
                  <a:lnTo>
                    <a:pt x="0" y="0"/>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45" name="Freeform 12"/>
            <p:cNvSpPr>
              <a:spLocks noChangeArrowheads="1"/>
            </p:cNvSpPr>
            <p:nvPr/>
          </p:nvSpPr>
          <p:spPr bwMode="gray">
            <a:xfrm>
              <a:off x="1826349" y="1787553"/>
              <a:ext cx="236453" cy="254982"/>
            </a:xfrm>
            <a:custGeom>
              <a:avLst/>
              <a:gdLst>
                <a:gd name="T0" fmla="*/ 1026 w 2138"/>
                <a:gd name="T1" fmla="*/ 0 h 2307"/>
                <a:gd name="T2" fmla="*/ 1026 w 2138"/>
                <a:gd name="T3" fmla="*/ 0 h 2307"/>
                <a:gd name="T4" fmla="*/ 1082 w 2138"/>
                <a:gd name="T5" fmla="*/ 0 h 2307"/>
                <a:gd name="T6" fmla="*/ 2137 w 2138"/>
                <a:gd name="T7" fmla="*/ 2306 h 2307"/>
                <a:gd name="T8" fmla="*/ 1638 w 2138"/>
                <a:gd name="T9" fmla="*/ 2306 h 2307"/>
                <a:gd name="T10" fmla="*/ 1499 w 2138"/>
                <a:gd name="T11" fmla="*/ 2000 h 2307"/>
                <a:gd name="T12" fmla="*/ 582 w 2138"/>
                <a:gd name="T13" fmla="*/ 2000 h 2307"/>
                <a:gd name="T14" fmla="*/ 472 w 2138"/>
                <a:gd name="T15" fmla="*/ 2306 h 2307"/>
                <a:gd name="T16" fmla="*/ 0 w 2138"/>
                <a:gd name="T17" fmla="*/ 2306 h 2307"/>
                <a:gd name="T18" fmla="*/ 1026 w 2138"/>
                <a:gd name="T19" fmla="*/ 0 h 2307"/>
                <a:gd name="T20" fmla="*/ 1332 w 2138"/>
                <a:gd name="T21" fmla="*/ 1611 h 2307"/>
                <a:gd name="T22" fmla="*/ 1332 w 2138"/>
                <a:gd name="T23" fmla="*/ 1611 h 2307"/>
                <a:gd name="T24" fmla="*/ 1193 w 2138"/>
                <a:gd name="T25" fmla="*/ 1250 h 2307"/>
                <a:gd name="T26" fmla="*/ 1055 w 2138"/>
                <a:gd name="T27" fmla="*/ 861 h 2307"/>
                <a:gd name="T28" fmla="*/ 915 w 2138"/>
                <a:gd name="T29" fmla="*/ 1250 h 2307"/>
                <a:gd name="T30" fmla="*/ 749 w 2138"/>
                <a:gd name="T31" fmla="*/ 1611 h 2307"/>
                <a:gd name="T32" fmla="*/ 1332 w 2138"/>
                <a:gd name="T33" fmla="*/ 1611 h 2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38" h="2307">
                  <a:moveTo>
                    <a:pt x="1026" y="0"/>
                  </a:moveTo>
                  <a:lnTo>
                    <a:pt x="1026" y="0"/>
                  </a:lnTo>
                  <a:cubicBezTo>
                    <a:pt x="1082" y="0"/>
                    <a:pt x="1082" y="0"/>
                    <a:pt x="1082" y="0"/>
                  </a:cubicBezTo>
                  <a:cubicBezTo>
                    <a:pt x="2137" y="2306"/>
                    <a:pt x="2137" y="2306"/>
                    <a:pt x="2137" y="2306"/>
                  </a:cubicBezTo>
                  <a:cubicBezTo>
                    <a:pt x="1638" y="2306"/>
                    <a:pt x="1638" y="2306"/>
                    <a:pt x="1638" y="2306"/>
                  </a:cubicBezTo>
                  <a:cubicBezTo>
                    <a:pt x="1499" y="2000"/>
                    <a:pt x="1499" y="2000"/>
                    <a:pt x="1499" y="2000"/>
                  </a:cubicBezTo>
                  <a:cubicBezTo>
                    <a:pt x="582" y="2000"/>
                    <a:pt x="582" y="2000"/>
                    <a:pt x="582" y="2000"/>
                  </a:cubicBezTo>
                  <a:cubicBezTo>
                    <a:pt x="472" y="2306"/>
                    <a:pt x="472" y="2306"/>
                    <a:pt x="472" y="2306"/>
                  </a:cubicBezTo>
                  <a:cubicBezTo>
                    <a:pt x="0" y="2306"/>
                    <a:pt x="0" y="2306"/>
                    <a:pt x="0" y="2306"/>
                  </a:cubicBezTo>
                  <a:lnTo>
                    <a:pt x="1026" y="0"/>
                  </a:lnTo>
                  <a:close/>
                  <a:moveTo>
                    <a:pt x="1332" y="1611"/>
                  </a:moveTo>
                  <a:lnTo>
                    <a:pt x="1332" y="1611"/>
                  </a:lnTo>
                  <a:cubicBezTo>
                    <a:pt x="1193" y="1250"/>
                    <a:pt x="1193" y="1250"/>
                    <a:pt x="1193" y="1250"/>
                  </a:cubicBezTo>
                  <a:cubicBezTo>
                    <a:pt x="1110" y="1111"/>
                    <a:pt x="1055" y="861"/>
                    <a:pt x="1055" y="861"/>
                  </a:cubicBezTo>
                  <a:cubicBezTo>
                    <a:pt x="1026" y="861"/>
                    <a:pt x="971" y="1111"/>
                    <a:pt x="915" y="1250"/>
                  </a:cubicBezTo>
                  <a:cubicBezTo>
                    <a:pt x="749" y="1611"/>
                    <a:pt x="749" y="1611"/>
                    <a:pt x="749" y="1611"/>
                  </a:cubicBezTo>
                  <a:lnTo>
                    <a:pt x="1332" y="1611"/>
                  </a:lnTo>
                  <a:close/>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46" name="Freeform 13"/>
            <p:cNvSpPr>
              <a:spLocks noChangeArrowheads="1"/>
            </p:cNvSpPr>
            <p:nvPr/>
          </p:nvSpPr>
          <p:spPr bwMode="gray">
            <a:xfrm>
              <a:off x="2099855" y="1787553"/>
              <a:ext cx="215002" cy="257907"/>
            </a:xfrm>
            <a:custGeom>
              <a:avLst/>
              <a:gdLst>
                <a:gd name="T0" fmla="*/ 695 w 1946"/>
                <a:gd name="T1" fmla="*/ 1250 h 2334"/>
                <a:gd name="T2" fmla="*/ 695 w 1946"/>
                <a:gd name="T3" fmla="*/ 1250 h 2334"/>
                <a:gd name="T4" fmla="*/ 417 w 1946"/>
                <a:gd name="T5" fmla="*/ 945 h 2334"/>
                <a:gd name="T6" fmla="*/ 445 w 1946"/>
                <a:gd name="T7" fmla="*/ 1333 h 2334"/>
                <a:gd name="T8" fmla="*/ 445 w 1946"/>
                <a:gd name="T9" fmla="*/ 2306 h 2334"/>
                <a:gd name="T10" fmla="*/ 0 w 1946"/>
                <a:gd name="T11" fmla="*/ 2306 h 2334"/>
                <a:gd name="T12" fmla="*/ 0 w 1946"/>
                <a:gd name="T13" fmla="*/ 0 h 2334"/>
                <a:gd name="T14" fmla="*/ 56 w 1946"/>
                <a:gd name="T15" fmla="*/ 0 h 2334"/>
                <a:gd name="T16" fmla="*/ 1223 w 1946"/>
                <a:gd name="T17" fmla="*/ 1083 h 2334"/>
                <a:gd name="T18" fmla="*/ 1501 w 1946"/>
                <a:gd name="T19" fmla="*/ 1389 h 2334"/>
                <a:gd name="T20" fmla="*/ 1473 w 1946"/>
                <a:gd name="T21" fmla="*/ 972 h 2334"/>
                <a:gd name="T22" fmla="*/ 1473 w 1946"/>
                <a:gd name="T23" fmla="*/ 27 h 2334"/>
                <a:gd name="T24" fmla="*/ 1945 w 1946"/>
                <a:gd name="T25" fmla="*/ 27 h 2334"/>
                <a:gd name="T26" fmla="*/ 1945 w 1946"/>
                <a:gd name="T27" fmla="*/ 2333 h 2334"/>
                <a:gd name="T28" fmla="*/ 1889 w 1946"/>
                <a:gd name="T29" fmla="*/ 2333 h 2334"/>
                <a:gd name="T30" fmla="*/ 695 w 1946"/>
                <a:gd name="T31" fmla="*/ 1250 h 2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46" h="2334">
                  <a:moveTo>
                    <a:pt x="695" y="1250"/>
                  </a:moveTo>
                  <a:lnTo>
                    <a:pt x="695" y="1250"/>
                  </a:lnTo>
                  <a:cubicBezTo>
                    <a:pt x="584" y="1138"/>
                    <a:pt x="417" y="945"/>
                    <a:pt x="417" y="945"/>
                  </a:cubicBezTo>
                  <a:cubicBezTo>
                    <a:pt x="417" y="945"/>
                    <a:pt x="445" y="1194"/>
                    <a:pt x="445" y="1333"/>
                  </a:cubicBezTo>
                  <a:cubicBezTo>
                    <a:pt x="445" y="2306"/>
                    <a:pt x="445" y="2306"/>
                    <a:pt x="445" y="2306"/>
                  </a:cubicBezTo>
                  <a:cubicBezTo>
                    <a:pt x="0" y="2306"/>
                    <a:pt x="0" y="2306"/>
                    <a:pt x="0" y="2306"/>
                  </a:cubicBezTo>
                  <a:cubicBezTo>
                    <a:pt x="0" y="0"/>
                    <a:pt x="0" y="0"/>
                    <a:pt x="0" y="0"/>
                  </a:cubicBezTo>
                  <a:cubicBezTo>
                    <a:pt x="56" y="0"/>
                    <a:pt x="56" y="0"/>
                    <a:pt x="56" y="0"/>
                  </a:cubicBezTo>
                  <a:cubicBezTo>
                    <a:pt x="1223" y="1083"/>
                    <a:pt x="1223" y="1083"/>
                    <a:pt x="1223" y="1083"/>
                  </a:cubicBezTo>
                  <a:cubicBezTo>
                    <a:pt x="1362" y="1194"/>
                    <a:pt x="1501" y="1389"/>
                    <a:pt x="1501" y="1389"/>
                  </a:cubicBezTo>
                  <a:cubicBezTo>
                    <a:pt x="1501" y="1389"/>
                    <a:pt x="1473" y="1138"/>
                    <a:pt x="1473" y="972"/>
                  </a:cubicBezTo>
                  <a:cubicBezTo>
                    <a:pt x="1473" y="27"/>
                    <a:pt x="1473" y="27"/>
                    <a:pt x="1473" y="27"/>
                  </a:cubicBezTo>
                  <a:cubicBezTo>
                    <a:pt x="1945" y="27"/>
                    <a:pt x="1945" y="27"/>
                    <a:pt x="1945" y="27"/>
                  </a:cubicBezTo>
                  <a:cubicBezTo>
                    <a:pt x="1945" y="2333"/>
                    <a:pt x="1945" y="2333"/>
                    <a:pt x="1945" y="2333"/>
                  </a:cubicBezTo>
                  <a:cubicBezTo>
                    <a:pt x="1889" y="2333"/>
                    <a:pt x="1889" y="2333"/>
                    <a:pt x="1889" y="2333"/>
                  </a:cubicBezTo>
                  <a:lnTo>
                    <a:pt x="695" y="1250"/>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47" name="Freeform 14"/>
            <p:cNvSpPr>
              <a:spLocks noChangeArrowheads="1"/>
            </p:cNvSpPr>
            <p:nvPr/>
          </p:nvSpPr>
          <p:spPr bwMode="gray">
            <a:xfrm>
              <a:off x="2360686" y="1787553"/>
              <a:ext cx="242792" cy="257907"/>
            </a:xfrm>
            <a:custGeom>
              <a:avLst/>
              <a:gdLst>
                <a:gd name="T0" fmla="*/ 0 w 2195"/>
                <a:gd name="T1" fmla="*/ 1167 h 2334"/>
                <a:gd name="T2" fmla="*/ 0 w 2195"/>
                <a:gd name="T3" fmla="*/ 1167 h 2334"/>
                <a:gd name="T4" fmla="*/ 1194 w 2195"/>
                <a:gd name="T5" fmla="*/ 0 h 2334"/>
                <a:gd name="T6" fmla="*/ 2139 w 2195"/>
                <a:gd name="T7" fmla="*/ 472 h 2334"/>
                <a:gd name="T8" fmla="*/ 1778 w 2195"/>
                <a:gd name="T9" fmla="*/ 723 h 2334"/>
                <a:gd name="T10" fmla="*/ 1194 w 2195"/>
                <a:gd name="T11" fmla="*/ 417 h 2334"/>
                <a:gd name="T12" fmla="*/ 500 w 2195"/>
                <a:gd name="T13" fmla="*/ 1167 h 2334"/>
                <a:gd name="T14" fmla="*/ 1194 w 2195"/>
                <a:gd name="T15" fmla="*/ 1916 h 2334"/>
                <a:gd name="T16" fmla="*/ 1805 w 2195"/>
                <a:gd name="T17" fmla="*/ 1583 h 2334"/>
                <a:gd name="T18" fmla="*/ 2194 w 2195"/>
                <a:gd name="T19" fmla="*/ 1833 h 2334"/>
                <a:gd name="T20" fmla="*/ 1194 w 2195"/>
                <a:gd name="T21" fmla="*/ 2333 h 2334"/>
                <a:gd name="T22" fmla="*/ 0 w 2195"/>
                <a:gd name="T23" fmla="*/ 1167 h 2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95" h="2334">
                  <a:moveTo>
                    <a:pt x="0" y="1167"/>
                  </a:moveTo>
                  <a:lnTo>
                    <a:pt x="0" y="1167"/>
                  </a:lnTo>
                  <a:cubicBezTo>
                    <a:pt x="0" y="500"/>
                    <a:pt x="527" y="0"/>
                    <a:pt x="1194" y="0"/>
                  </a:cubicBezTo>
                  <a:cubicBezTo>
                    <a:pt x="1638" y="0"/>
                    <a:pt x="1944" y="139"/>
                    <a:pt x="2139" y="472"/>
                  </a:cubicBezTo>
                  <a:cubicBezTo>
                    <a:pt x="1778" y="723"/>
                    <a:pt x="1778" y="723"/>
                    <a:pt x="1778" y="723"/>
                  </a:cubicBezTo>
                  <a:cubicBezTo>
                    <a:pt x="1667" y="555"/>
                    <a:pt x="1472" y="417"/>
                    <a:pt x="1194" y="417"/>
                  </a:cubicBezTo>
                  <a:cubicBezTo>
                    <a:pt x="778" y="417"/>
                    <a:pt x="500" y="750"/>
                    <a:pt x="500" y="1167"/>
                  </a:cubicBezTo>
                  <a:cubicBezTo>
                    <a:pt x="500" y="1583"/>
                    <a:pt x="778" y="1916"/>
                    <a:pt x="1194" y="1916"/>
                  </a:cubicBezTo>
                  <a:cubicBezTo>
                    <a:pt x="1499" y="1916"/>
                    <a:pt x="1667" y="1778"/>
                    <a:pt x="1805" y="1583"/>
                  </a:cubicBezTo>
                  <a:cubicBezTo>
                    <a:pt x="2194" y="1833"/>
                    <a:pt x="2194" y="1833"/>
                    <a:pt x="2194" y="1833"/>
                  </a:cubicBezTo>
                  <a:cubicBezTo>
                    <a:pt x="1971" y="2138"/>
                    <a:pt x="1667" y="2333"/>
                    <a:pt x="1194" y="2333"/>
                  </a:cubicBezTo>
                  <a:cubicBezTo>
                    <a:pt x="527" y="2333"/>
                    <a:pt x="0" y="1833"/>
                    <a:pt x="0" y="1167"/>
                  </a:cubicBez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48" name="Freeform 15"/>
            <p:cNvSpPr>
              <a:spLocks noChangeArrowheads="1"/>
            </p:cNvSpPr>
            <p:nvPr/>
          </p:nvSpPr>
          <p:spPr bwMode="gray">
            <a:xfrm>
              <a:off x="2643455" y="1790478"/>
              <a:ext cx="178437" cy="252056"/>
            </a:xfrm>
            <a:custGeom>
              <a:avLst/>
              <a:gdLst>
                <a:gd name="T0" fmla="*/ 0 w 1612"/>
                <a:gd name="T1" fmla="*/ 0 h 2280"/>
                <a:gd name="T2" fmla="*/ 1556 w 1612"/>
                <a:gd name="T3" fmla="*/ 0 h 2280"/>
                <a:gd name="T4" fmla="*/ 1556 w 1612"/>
                <a:gd name="T5" fmla="*/ 417 h 2280"/>
                <a:gd name="T6" fmla="*/ 472 w 1612"/>
                <a:gd name="T7" fmla="*/ 417 h 2280"/>
                <a:gd name="T8" fmla="*/ 472 w 1612"/>
                <a:gd name="T9" fmla="*/ 918 h 2280"/>
                <a:gd name="T10" fmla="*/ 1416 w 1612"/>
                <a:gd name="T11" fmla="*/ 918 h 2280"/>
                <a:gd name="T12" fmla="*/ 1416 w 1612"/>
                <a:gd name="T13" fmla="*/ 1334 h 2280"/>
                <a:gd name="T14" fmla="*/ 472 w 1612"/>
                <a:gd name="T15" fmla="*/ 1334 h 2280"/>
                <a:gd name="T16" fmla="*/ 472 w 1612"/>
                <a:gd name="T17" fmla="*/ 1862 h 2280"/>
                <a:gd name="T18" fmla="*/ 1611 w 1612"/>
                <a:gd name="T19" fmla="*/ 1862 h 2280"/>
                <a:gd name="T20" fmla="*/ 1611 w 1612"/>
                <a:gd name="T21" fmla="*/ 2279 h 2280"/>
                <a:gd name="T22" fmla="*/ 0 w 1612"/>
                <a:gd name="T23" fmla="*/ 2279 h 2280"/>
                <a:gd name="T24" fmla="*/ 0 w 1612"/>
                <a:gd name="T25" fmla="*/ 0 h 2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12" h="2280">
                  <a:moveTo>
                    <a:pt x="0" y="0"/>
                  </a:moveTo>
                  <a:lnTo>
                    <a:pt x="1556" y="0"/>
                  </a:lnTo>
                  <a:lnTo>
                    <a:pt x="1556" y="417"/>
                  </a:lnTo>
                  <a:lnTo>
                    <a:pt x="472" y="417"/>
                  </a:lnTo>
                  <a:lnTo>
                    <a:pt x="472" y="918"/>
                  </a:lnTo>
                  <a:lnTo>
                    <a:pt x="1416" y="918"/>
                  </a:lnTo>
                  <a:lnTo>
                    <a:pt x="1416" y="1334"/>
                  </a:lnTo>
                  <a:lnTo>
                    <a:pt x="472" y="1334"/>
                  </a:lnTo>
                  <a:lnTo>
                    <a:pt x="472" y="1862"/>
                  </a:lnTo>
                  <a:lnTo>
                    <a:pt x="1611" y="1862"/>
                  </a:lnTo>
                  <a:lnTo>
                    <a:pt x="1611" y="2279"/>
                  </a:lnTo>
                  <a:lnTo>
                    <a:pt x="0" y="2279"/>
                  </a:lnTo>
                  <a:lnTo>
                    <a:pt x="0" y="0"/>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49" name="Freeform 16"/>
            <p:cNvSpPr>
              <a:spLocks noChangeArrowheads="1"/>
            </p:cNvSpPr>
            <p:nvPr/>
          </p:nvSpPr>
          <p:spPr bwMode="gray">
            <a:xfrm>
              <a:off x="687472" y="1671032"/>
              <a:ext cx="221340" cy="205740"/>
            </a:xfrm>
            <a:custGeom>
              <a:avLst/>
              <a:gdLst>
                <a:gd name="T0" fmla="*/ 944 w 2000"/>
                <a:gd name="T1" fmla="*/ 0 h 1861"/>
                <a:gd name="T2" fmla="*/ 944 w 2000"/>
                <a:gd name="T3" fmla="*/ 0 h 1861"/>
                <a:gd name="T4" fmla="*/ 0 w 2000"/>
                <a:gd name="T5" fmla="*/ 555 h 1861"/>
                <a:gd name="T6" fmla="*/ 278 w 2000"/>
                <a:gd name="T7" fmla="*/ 860 h 1861"/>
                <a:gd name="T8" fmla="*/ 1999 w 2000"/>
                <a:gd name="T9" fmla="*/ 1860 h 1861"/>
                <a:gd name="T10" fmla="*/ 944 w 2000"/>
                <a:gd name="T11" fmla="*/ 0 h 1861"/>
              </a:gdLst>
              <a:ahLst/>
              <a:cxnLst>
                <a:cxn ang="0">
                  <a:pos x="T0" y="T1"/>
                </a:cxn>
                <a:cxn ang="0">
                  <a:pos x="T2" y="T3"/>
                </a:cxn>
                <a:cxn ang="0">
                  <a:pos x="T4" y="T5"/>
                </a:cxn>
                <a:cxn ang="0">
                  <a:pos x="T6" y="T7"/>
                </a:cxn>
                <a:cxn ang="0">
                  <a:pos x="T8" y="T9"/>
                </a:cxn>
                <a:cxn ang="0">
                  <a:pos x="T10" y="T11"/>
                </a:cxn>
              </a:cxnLst>
              <a:rect l="0" t="0" r="r" b="b"/>
              <a:pathLst>
                <a:path w="2000" h="1861">
                  <a:moveTo>
                    <a:pt x="944" y="0"/>
                  </a:moveTo>
                  <a:lnTo>
                    <a:pt x="944" y="0"/>
                  </a:lnTo>
                  <a:cubicBezTo>
                    <a:pt x="0" y="555"/>
                    <a:pt x="0" y="555"/>
                    <a:pt x="0" y="555"/>
                  </a:cubicBezTo>
                  <a:cubicBezTo>
                    <a:pt x="83" y="666"/>
                    <a:pt x="194" y="778"/>
                    <a:pt x="278" y="860"/>
                  </a:cubicBezTo>
                  <a:cubicBezTo>
                    <a:pt x="1999" y="1860"/>
                    <a:pt x="1999" y="1860"/>
                    <a:pt x="1999" y="1860"/>
                  </a:cubicBezTo>
                  <a:lnTo>
                    <a:pt x="944" y="0"/>
                  </a:lnTo>
                </a:path>
              </a:pathLst>
            </a:custGeom>
            <a:solidFill>
              <a:srgbClr val="8DCFA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50" name="Freeform 17"/>
            <p:cNvSpPr>
              <a:spLocks noChangeArrowheads="1"/>
            </p:cNvSpPr>
            <p:nvPr/>
          </p:nvSpPr>
          <p:spPr bwMode="gray">
            <a:xfrm>
              <a:off x="801067" y="1596926"/>
              <a:ext cx="119933" cy="273508"/>
            </a:xfrm>
            <a:custGeom>
              <a:avLst/>
              <a:gdLst>
                <a:gd name="T0" fmla="*/ 1083 w 1084"/>
                <a:gd name="T1" fmla="*/ 2472 h 2473"/>
                <a:gd name="T2" fmla="*/ 1083 w 1084"/>
                <a:gd name="T3" fmla="*/ 0 h 2473"/>
                <a:gd name="T4" fmla="*/ 0 w 1084"/>
                <a:gd name="T5" fmla="*/ 611 h 2473"/>
                <a:gd name="T6" fmla="*/ 1083 w 1084"/>
                <a:gd name="T7" fmla="*/ 2472 h 2473"/>
              </a:gdLst>
              <a:ahLst/>
              <a:cxnLst>
                <a:cxn ang="0">
                  <a:pos x="T0" y="T1"/>
                </a:cxn>
                <a:cxn ang="0">
                  <a:pos x="T2" y="T3"/>
                </a:cxn>
                <a:cxn ang="0">
                  <a:pos x="T4" y="T5"/>
                </a:cxn>
                <a:cxn ang="0">
                  <a:pos x="T6" y="T7"/>
                </a:cxn>
              </a:cxnLst>
              <a:rect l="0" t="0" r="r" b="b"/>
              <a:pathLst>
                <a:path w="1084" h="2473">
                  <a:moveTo>
                    <a:pt x="1083" y="2472"/>
                  </a:moveTo>
                  <a:lnTo>
                    <a:pt x="1083" y="0"/>
                  </a:lnTo>
                  <a:lnTo>
                    <a:pt x="0" y="611"/>
                  </a:lnTo>
                  <a:lnTo>
                    <a:pt x="1083" y="2472"/>
                  </a:lnTo>
                </a:path>
              </a:pathLst>
            </a:custGeom>
            <a:solidFill>
              <a:srgbClr val="008576"/>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51" name="Freeform 18"/>
            <p:cNvSpPr>
              <a:spLocks noChangeArrowheads="1"/>
            </p:cNvSpPr>
            <p:nvPr/>
          </p:nvSpPr>
          <p:spPr bwMode="gray">
            <a:xfrm>
              <a:off x="662608" y="1446765"/>
              <a:ext cx="117008" cy="264245"/>
            </a:xfrm>
            <a:custGeom>
              <a:avLst/>
              <a:gdLst>
                <a:gd name="T0" fmla="*/ 111 w 1057"/>
                <a:gd name="T1" fmla="*/ 2390 h 2391"/>
                <a:gd name="T2" fmla="*/ 111 w 1057"/>
                <a:gd name="T3" fmla="*/ 2390 h 2391"/>
                <a:gd name="T4" fmla="*/ 1056 w 1057"/>
                <a:gd name="T5" fmla="*/ 1862 h 2391"/>
                <a:gd name="T6" fmla="*/ 0 w 1057"/>
                <a:gd name="T7" fmla="*/ 0 h 2391"/>
                <a:gd name="T8" fmla="*/ 0 w 1057"/>
                <a:gd name="T9" fmla="*/ 1918 h 2391"/>
                <a:gd name="T10" fmla="*/ 111 w 1057"/>
                <a:gd name="T11" fmla="*/ 2390 h 2391"/>
              </a:gdLst>
              <a:ahLst/>
              <a:cxnLst>
                <a:cxn ang="0">
                  <a:pos x="T0" y="T1"/>
                </a:cxn>
                <a:cxn ang="0">
                  <a:pos x="T2" y="T3"/>
                </a:cxn>
                <a:cxn ang="0">
                  <a:pos x="T4" y="T5"/>
                </a:cxn>
                <a:cxn ang="0">
                  <a:pos x="T6" y="T7"/>
                </a:cxn>
                <a:cxn ang="0">
                  <a:pos x="T8" y="T9"/>
                </a:cxn>
                <a:cxn ang="0">
                  <a:pos x="T10" y="T11"/>
                </a:cxn>
              </a:cxnLst>
              <a:rect l="0" t="0" r="r" b="b"/>
              <a:pathLst>
                <a:path w="1057" h="2391">
                  <a:moveTo>
                    <a:pt x="111" y="2390"/>
                  </a:moveTo>
                  <a:lnTo>
                    <a:pt x="111" y="2390"/>
                  </a:lnTo>
                  <a:cubicBezTo>
                    <a:pt x="1056" y="1862"/>
                    <a:pt x="1056" y="1862"/>
                    <a:pt x="1056" y="1862"/>
                  </a:cubicBezTo>
                  <a:cubicBezTo>
                    <a:pt x="0" y="0"/>
                    <a:pt x="0" y="0"/>
                    <a:pt x="0" y="0"/>
                  </a:cubicBezTo>
                  <a:cubicBezTo>
                    <a:pt x="0" y="1918"/>
                    <a:pt x="0" y="1918"/>
                    <a:pt x="0" y="1918"/>
                  </a:cubicBezTo>
                  <a:cubicBezTo>
                    <a:pt x="0" y="2056"/>
                    <a:pt x="29" y="2223"/>
                    <a:pt x="111" y="2390"/>
                  </a:cubicBezTo>
                </a:path>
              </a:pathLst>
            </a:custGeom>
            <a:solidFill>
              <a:srgbClr val="27BDBE"/>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52" name="Freeform 19"/>
            <p:cNvSpPr>
              <a:spLocks noChangeArrowheads="1"/>
            </p:cNvSpPr>
            <p:nvPr/>
          </p:nvSpPr>
          <p:spPr bwMode="gray">
            <a:xfrm>
              <a:off x="671871" y="1440427"/>
              <a:ext cx="236453" cy="205740"/>
            </a:xfrm>
            <a:custGeom>
              <a:avLst/>
              <a:gdLst>
                <a:gd name="T0" fmla="*/ 1056 w 2139"/>
                <a:gd name="T1" fmla="*/ 1862 h 1863"/>
                <a:gd name="T2" fmla="*/ 2138 w 2139"/>
                <a:gd name="T3" fmla="*/ 1250 h 1863"/>
                <a:gd name="T4" fmla="*/ 444 w 2139"/>
                <a:gd name="T5" fmla="*/ 250 h 1863"/>
                <a:gd name="T6" fmla="*/ 389 w 2139"/>
                <a:gd name="T7" fmla="*/ 223 h 1863"/>
                <a:gd name="T8" fmla="*/ 0 w 2139"/>
                <a:gd name="T9" fmla="*/ 0 h 1863"/>
                <a:gd name="T10" fmla="*/ 1056 w 2139"/>
                <a:gd name="T11" fmla="*/ 1862 h 1863"/>
              </a:gdLst>
              <a:ahLst/>
              <a:cxnLst>
                <a:cxn ang="0">
                  <a:pos x="T0" y="T1"/>
                </a:cxn>
                <a:cxn ang="0">
                  <a:pos x="T2" y="T3"/>
                </a:cxn>
                <a:cxn ang="0">
                  <a:pos x="T4" y="T5"/>
                </a:cxn>
                <a:cxn ang="0">
                  <a:pos x="T6" y="T7"/>
                </a:cxn>
                <a:cxn ang="0">
                  <a:pos x="T8" y="T9"/>
                </a:cxn>
                <a:cxn ang="0">
                  <a:pos x="T10" y="T11"/>
                </a:cxn>
              </a:cxnLst>
              <a:rect l="0" t="0" r="r" b="b"/>
              <a:pathLst>
                <a:path w="2139" h="1863">
                  <a:moveTo>
                    <a:pt x="1056" y="1862"/>
                  </a:moveTo>
                  <a:lnTo>
                    <a:pt x="2138" y="1250"/>
                  </a:lnTo>
                  <a:lnTo>
                    <a:pt x="444" y="250"/>
                  </a:lnTo>
                  <a:lnTo>
                    <a:pt x="389" y="223"/>
                  </a:lnTo>
                  <a:lnTo>
                    <a:pt x="0" y="0"/>
                  </a:lnTo>
                  <a:lnTo>
                    <a:pt x="1056" y="1862"/>
                  </a:lnTo>
                </a:path>
              </a:pathLst>
            </a:custGeom>
            <a:solidFill>
              <a:srgbClr val="004E7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53" name="Freeform 20"/>
            <p:cNvSpPr>
              <a:spLocks noChangeArrowheads="1"/>
            </p:cNvSpPr>
            <p:nvPr/>
          </p:nvSpPr>
          <p:spPr bwMode="gray">
            <a:xfrm>
              <a:off x="521223" y="1446765"/>
              <a:ext cx="116521" cy="264245"/>
            </a:xfrm>
            <a:custGeom>
              <a:avLst/>
              <a:gdLst>
                <a:gd name="T0" fmla="*/ 917 w 1056"/>
                <a:gd name="T1" fmla="*/ 2390 h 2391"/>
                <a:gd name="T2" fmla="*/ 917 w 1056"/>
                <a:gd name="T3" fmla="*/ 2390 h 2391"/>
                <a:gd name="T4" fmla="*/ 1055 w 1056"/>
                <a:gd name="T5" fmla="*/ 1889 h 2391"/>
                <a:gd name="T6" fmla="*/ 1055 w 1056"/>
                <a:gd name="T7" fmla="*/ 0 h 2391"/>
                <a:gd name="T8" fmla="*/ 0 w 1056"/>
                <a:gd name="T9" fmla="*/ 1862 h 2391"/>
                <a:gd name="T10" fmla="*/ 917 w 1056"/>
                <a:gd name="T11" fmla="*/ 2390 h 2391"/>
              </a:gdLst>
              <a:ahLst/>
              <a:cxnLst>
                <a:cxn ang="0">
                  <a:pos x="T0" y="T1"/>
                </a:cxn>
                <a:cxn ang="0">
                  <a:pos x="T2" y="T3"/>
                </a:cxn>
                <a:cxn ang="0">
                  <a:pos x="T4" y="T5"/>
                </a:cxn>
                <a:cxn ang="0">
                  <a:pos x="T6" y="T7"/>
                </a:cxn>
                <a:cxn ang="0">
                  <a:pos x="T8" y="T9"/>
                </a:cxn>
                <a:cxn ang="0">
                  <a:pos x="T10" y="T11"/>
                </a:cxn>
              </a:cxnLst>
              <a:rect l="0" t="0" r="r" b="b"/>
              <a:pathLst>
                <a:path w="1056" h="2391">
                  <a:moveTo>
                    <a:pt x="917" y="2390"/>
                  </a:moveTo>
                  <a:lnTo>
                    <a:pt x="917" y="2390"/>
                  </a:lnTo>
                  <a:cubicBezTo>
                    <a:pt x="1000" y="2223"/>
                    <a:pt x="1055" y="2056"/>
                    <a:pt x="1055" y="1889"/>
                  </a:cubicBezTo>
                  <a:cubicBezTo>
                    <a:pt x="1055" y="0"/>
                    <a:pt x="1055" y="0"/>
                    <a:pt x="1055" y="0"/>
                  </a:cubicBezTo>
                  <a:cubicBezTo>
                    <a:pt x="0" y="1862"/>
                    <a:pt x="0" y="1862"/>
                    <a:pt x="0" y="1862"/>
                  </a:cubicBezTo>
                  <a:lnTo>
                    <a:pt x="917" y="2390"/>
                  </a:lnTo>
                </a:path>
              </a:pathLst>
            </a:custGeom>
            <a:solidFill>
              <a:srgbClr val="8DCFA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54" name="Freeform 21"/>
            <p:cNvSpPr>
              <a:spLocks noChangeArrowheads="1"/>
            </p:cNvSpPr>
            <p:nvPr/>
          </p:nvSpPr>
          <p:spPr bwMode="gray">
            <a:xfrm>
              <a:off x="392514" y="1440427"/>
              <a:ext cx="236941" cy="205740"/>
            </a:xfrm>
            <a:custGeom>
              <a:avLst/>
              <a:gdLst>
                <a:gd name="T0" fmla="*/ 2140 w 2141"/>
                <a:gd name="T1" fmla="*/ 0 h 1863"/>
                <a:gd name="T2" fmla="*/ 0 w 2141"/>
                <a:gd name="T3" fmla="*/ 1250 h 1863"/>
                <a:gd name="T4" fmla="*/ 1056 w 2141"/>
                <a:gd name="T5" fmla="*/ 1862 h 1863"/>
                <a:gd name="T6" fmla="*/ 2140 w 2141"/>
                <a:gd name="T7" fmla="*/ 0 h 1863"/>
              </a:gdLst>
              <a:ahLst/>
              <a:cxnLst>
                <a:cxn ang="0">
                  <a:pos x="T0" y="T1"/>
                </a:cxn>
                <a:cxn ang="0">
                  <a:pos x="T2" y="T3"/>
                </a:cxn>
                <a:cxn ang="0">
                  <a:pos x="T4" y="T5"/>
                </a:cxn>
                <a:cxn ang="0">
                  <a:pos x="T6" y="T7"/>
                </a:cxn>
              </a:cxnLst>
              <a:rect l="0" t="0" r="r" b="b"/>
              <a:pathLst>
                <a:path w="2141" h="1863">
                  <a:moveTo>
                    <a:pt x="2140" y="0"/>
                  </a:moveTo>
                  <a:lnTo>
                    <a:pt x="0" y="1250"/>
                  </a:lnTo>
                  <a:lnTo>
                    <a:pt x="1056" y="1862"/>
                  </a:lnTo>
                  <a:lnTo>
                    <a:pt x="2140" y="0"/>
                  </a:lnTo>
                </a:path>
              </a:pathLst>
            </a:custGeom>
            <a:solidFill>
              <a:srgbClr val="008576"/>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55" name="Freeform 22"/>
            <p:cNvSpPr>
              <a:spLocks noChangeArrowheads="1"/>
            </p:cNvSpPr>
            <p:nvPr/>
          </p:nvSpPr>
          <p:spPr bwMode="gray">
            <a:xfrm>
              <a:off x="389589" y="1671032"/>
              <a:ext cx="224265" cy="205740"/>
            </a:xfrm>
            <a:custGeom>
              <a:avLst/>
              <a:gdLst>
                <a:gd name="T0" fmla="*/ 1722 w 2028"/>
                <a:gd name="T1" fmla="*/ 860 h 1861"/>
                <a:gd name="T2" fmla="*/ 1722 w 2028"/>
                <a:gd name="T3" fmla="*/ 860 h 1861"/>
                <a:gd name="T4" fmla="*/ 2027 w 2028"/>
                <a:gd name="T5" fmla="*/ 555 h 1861"/>
                <a:gd name="T6" fmla="*/ 1083 w 2028"/>
                <a:gd name="T7" fmla="*/ 0 h 1861"/>
                <a:gd name="T8" fmla="*/ 0 w 2028"/>
                <a:gd name="T9" fmla="*/ 1860 h 1861"/>
                <a:gd name="T10" fmla="*/ 1722 w 2028"/>
                <a:gd name="T11" fmla="*/ 860 h 1861"/>
              </a:gdLst>
              <a:ahLst/>
              <a:cxnLst>
                <a:cxn ang="0">
                  <a:pos x="T0" y="T1"/>
                </a:cxn>
                <a:cxn ang="0">
                  <a:pos x="T2" y="T3"/>
                </a:cxn>
                <a:cxn ang="0">
                  <a:pos x="T4" y="T5"/>
                </a:cxn>
                <a:cxn ang="0">
                  <a:pos x="T6" y="T7"/>
                </a:cxn>
                <a:cxn ang="0">
                  <a:pos x="T8" y="T9"/>
                </a:cxn>
                <a:cxn ang="0">
                  <a:pos x="T10" y="T11"/>
                </a:cxn>
              </a:cxnLst>
              <a:rect l="0" t="0" r="r" b="b"/>
              <a:pathLst>
                <a:path w="2028" h="1861">
                  <a:moveTo>
                    <a:pt x="1722" y="860"/>
                  </a:moveTo>
                  <a:lnTo>
                    <a:pt x="1722" y="860"/>
                  </a:lnTo>
                  <a:cubicBezTo>
                    <a:pt x="1833" y="778"/>
                    <a:pt x="1944" y="666"/>
                    <a:pt x="2027" y="555"/>
                  </a:cubicBezTo>
                  <a:cubicBezTo>
                    <a:pt x="1083" y="0"/>
                    <a:pt x="1083" y="0"/>
                    <a:pt x="1083" y="0"/>
                  </a:cubicBezTo>
                  <a:cubicBezTo>
                    <a:pt x="0" y="1860"/>
                    <a:pt x="0" y="1860"/>
                    <a:pt x="0" y="1860"/>
                  </a:cubicBezTo>
                  <a:lnTo>
                    <a:pt x="1722" y="860"/>
                  </a:lnTo>
                </a:path>
              </a:pathLst>
            </a:custGeom>
            <a:solidFill>
              <a:srgbClr val="27BDBE"/>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56" name="Freeform 23"/>
            <p:cNvSpPr>
              <a:spLocks noChangeArrowheads="1"/>
            </p:cNvSpPr>
            <p:nvPr/>
          </p:nvSpPr>
          <p:spPr bwMode="gray">
            <a:xfrm>
              <a:off x="380326" y="1596926"/>
              <a:ext cx="117008" cy="273508"/>
            </a:xfrm>
            <a:custGeom>
              <a:avLst/>
              <a:gdLst>
                <a:gd name="T0" fmla="*/ 1056 w 1057"/>
                <a:gd name="T1" fmla="*/ 611 h 2473"/>
                <a:gd name="T2" fmla="*/ 0 w 1057"/>
                <a:gd name="T3" fmla="*/ 0 h 2473"/>
                <a:gd name="T4" fmla="*/ 0 w 1057"/>
                <a:gd name="T5" fmla="*/ 2472 h 2473"/>
                <a:gd name="T6" fmla="*/ 1056 w 1057"/>
                <a:gd name="T7" fmla="*/ 611 h 2473"/>
              </a:gdLst>
              <a:ahLst/>
              <a:cxnLst>
                <a:cxn ang="0">
                  <a:pos x="T0" y="T1"/>
                </a:cxn>
                <a:cxn ang="0">
                  <a:pos x="T2" y="T3"/>
                </a:cxn>
                <a:cxn ang="0">
                  <a:pos x="T4" y="T5"/>
                </a:cxn>
                <a:cxn ang="0">
                  <a:pos x="T6" y="T7"/>
                </a:cxn>
              </a:cxnLst>
              <a:rect l="0" t="0" r="r" b="b"/>
              <a:pathLst>
                <a:path w="1057" h="2473">
                  <a:moveTo>
                    <a:pt x="1056" y="611"/>
                  </a:moveTo>
                  <a:lnTo>
                    <a:pt x="0" y="0"/>
                  </a:lnTo>
                  <a:lnTo>
                    <a:pt x="0" y="2472"/>
                  </a:lnTo>
                  <a:lnTo>
                    <a:pt x="1056" y="611"/>
                  </a:lnTo>
                </a:path>
              </a:pathLst>
            </a:custGeom>
            <a:solidFill>
              <a:srgbClr val="004E7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57" name="Freeform 24"/>
            <p:cNvSpPr>
              <a:spLocks noChangeArrowheads="1"/>
            </p:cNvSpPr>
            <p:nvPr/>
          </p:nvSpPr>
          <p:spPr bwMode="gray">
            <a:xfrm>
              <a:off x="401777" y="1778290"/>
              <a:ext cx="236453" cy="117009"/>
            </a:xfrm>
            <a:custGeom>
              <a:avLst/>
              <a:gdLst>
                <a:gd name="T0" fmla="*/ 2138 w 2139"/>
                <a:gd name="T1" fmla="*/ 0 h 1057"/>
                <a:gd name="T2" fmla="*/ 2138 w 2139"/>
                <a:gd name="T3" fmla="*/ 0 h 1057"/>
                <a:gd name="T4" fmla="*/ 1639 w 2139"/>
                <a:gd name="T5" fmla="*/ 140 h 1057"/>
                <a:gd name="T6" fmla="*/ 0 w 2139"/>
                <a:gd name="T7" fmla="*/ 1056 h 1057"/>
                <a:gd name="T8" fmla="*/ 2138 w 2139"/>
                <a:gd name="T9" fmla="*/ 1056 h 1057"/>
                <a:gd name="T10" fmla="*/ 2138 w 2139"/>
                <a:gd name="T11" fmla="*/ 0 h 1057"/>
              </a:gdLst>
              <a:ahLst/>
              <a:cxnLst>
                <a:cxn ang="0">
                  <a:pos x="T0" y="T1"/>
                </a:cxn>
                <a:cxn ang="0">
                  <a:pos x="T2" y="T3"/>
                </a:cxn>
                <a:cxn ang="0">
                  <a:pos x="T4" y="T5"/>
                </a:cxn>
                <a:cxn ang="0">
                  <a:pos x="T6" y="T7"/>
                </a:cxn>
                <a:cxn ang="0">
                  <a:pos x="T8" y="T9"/>
                </a:cxn>
                <a:cxn ang="0">
                  <a:pos x="T10" y="T11"/>
                </a:cxn>
              </a:cxnLst>
              <a:rect l="0" t="0" r="r" b="b"/>
              <a:pathLst>
                <a:path w="2139" h="1057">
                  <a:moveTo>
                    <a:pt x="2138" y="0"/>
                  </a:moveTo>
                  <a:lnTo>
                    <a:pt x="2138" y="0"/>
                  </a:lnTo>
                  <a:cubicBezTo>
                    <a:pt x="1944" y="0"/>
                    <a:pt x="1777" y="56"/>
                    <a:pt x="1639" y="140"/>
                  </a:cubicBezTo>
                  <a:cubicBezTo>
                    <a:pt x="0" y="1056"/>
                    <a:pt x="0" y="1056"/>
                    <a:pt x="0" y="1056"/>
                  </a:cubicBezTo>
                  <a:cubicBezTo>
                    <a:pt x="2138" y="1056"/>
                    <a:pt x="2138" y="1056"/>
                    <a:pt x="2138" y="1056"/>
                  </a:cubicBezTo>
                  <a:lnTo>
                    <a:pt x="2138" y="0"/>
                  </a:lnTo>
                </a:path>
              </a:pathLst>
            </a:custGeom>
            <a:solidFill>
              <a:srgbClr val="008576"/>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58" name="Freeform 25"/>
            <p:cNvSpPr>
              <a:spLocks noChangeArrowheads="1"/>
            </p:cNvSpPr>
            <p:nvPr/>
          </p:nvSpPr>
          <p:spPr bwMode="gray">
            <a:xfrm>
              <a:off x="401777" y="1907487"/>
              <a:ext cx="236453" cy="138460"/>
            </a:xfrm>
            <a:custGeom>
              <a:avLst/>
              <a:gdLst>
                <a:gd name="T0" fmla="*/ 0 w 2139"/>
                <a:gd name="T1" fmla="*/ 0 h 1251"/>
                <a:gd name="T2" fmla="*/ 1666 w 2139"/>
                <a:gd name="T3" fmla="*/ 973 h 1251"/>
                <a:gd name="T4" fmla="*/ 2138 w 2139"/>
                <a:gd name="T5" fmla="*/ 1250 h 1251"/>
                <a:gd name="T6" fmla="*/ 2138 w 2139"/>
                <a:gd name="T7" fmla="*/ 0 h 1251"/>
                <a:gd name="T8" fmla="*/ 0 w 2139"/>
                <a:gd name="T9" fmla="*/ 0 h 1251"/>
              </a:gdLst>
              <a:ahLst/>
              <a:cxnLst>
                <a:cxn ang="0">
                  <a:pos x="T0" y="T1"/>
                </a:cxn>
                <a:cxn ang="0">
                  <a:pos x="T2" y="T3"/>
                </a:cxn>
                <a:cxn ang="0">
                  <a:pos x="T4" y="T5"/>
                </a:cxn>
                <a:cxn ang="0">
                  <a:pos x="T6" y="T7"/>
                </a:cxn>
                <a:cxn ang="0">
                  <a:pos x="T8" y="T9"/>
                </a:cxn>
              </a:cxnLst>
              <a:rect l="0" t="0" r="r" b="b"/>
              <a:pathLst>
                <a:path w="2139" h="1251">
                  <a:moveTo>
                    <a:pt x="0" y="0"/>
                  </a:moveTo>
                  <a:lnTo>
                    <a:pt x="1666" y="973"/>
                  </a:lnTo>
                  <a:lnTo>
                    <a:pt x="2138" y="1250"/>
                  </a:lnTo>
                  <a:lnTo>
                    <a:pt x="2138" y="0"/>
                  </a:lnTo>
                  <a:lnTo>
                    <a:pt x="0" y="0"/>
                  </a:lnTo>
                </a:path>
              </a:pathLst>
            </a:custGeom>
            <a:solidFill>
              <a:srgbClr val="004E7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59" name="Freeform 26"/>
            <p:cNvSpPr>
              <a:spLocks noChangeArrowheads="1"/>
            </p:cNvSpPr>
            <p:nvPr/>
          </p:nvSpPr>
          <p:spPr bwMode="gray">
            <a:xfrm>
              <a:off x="662608" y="1778290"/>
              <a:ext cx="236941" cy="117009"/>
            </a:xfrm>
            <a:custGeom>
              <a:avLst/>
              <a:gdLst>
                <a:gd name="T0" fmla="*/ 1723 w 2141"/>
                <a:gd name="T1" fmla="*/ 834 h 1057"/>
                <a:gd name="T2" fmla="*/ 1723 w 2141"/>
                <a:gd name="T3" fmla="*/ 834 h 1057"/>
                <a:gd name="T4" fmla="*/ 1667 w 2141"/>
                <a:gd name="T5" fmla="*/ 807 h 1057"/>
                <a:gd name="T6" fmla="*/ 501 w 2141"/>
                <a:gd name="T7" fmla="*/ 140 h 1057"/>
                <a:gd name="T8" fmla="*/ 0 w 2141"/>
                <a:gd name="T9" fmla="*/ 0 h 1057"/>
                <a:gd name="T10" fmla="*/ 0 w 2141"/>
                <a:gd name="T11" fmla="*/ 1056 h 1057"/>
                <a:gd name="T12" fmla="*/ 2140 w 2141"/>
                <a:gd name="T13" fmla="*/ 1056 h 1057"/>
                <a:gd name="T14" fmla="*/ 1723 w 2141"/>
                <a:gd name="T15" fmla="*/ 834 h 10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41" h="1057">
                  <a:moveTo>
                    <a:pt x="1723" y="834"/>
                  </a:moveTo>
                  <a:lnTo>
                    <a:pt x="1723" y="834"/>
                  </a:lnTo>
                  <a:cubicBezTo>
                    <a:pt x="1667" y="807"/>
                    <a:pt x="1667" y="807"/>
                    <a:pt x="1667" y="807"/>
                  </a:cubicBezTo>
                  <a:cubicBezTo>
                    <a:pt x="501" y="140"/>
                    <a:pt x="501" y="140"/>
                    <a:pt x="501" y="140"/>
                  </a:cubicBezTo>
                  <a:cubicBezTo>
                    <a:pt x="362" y="56"/>
                    <a:pt x="195" y="0"/>
                    <a:pt x="0" y="0"/>
                  </a:cubicBezTo>
                  <a:cubicBezTo>
                    <a:pt x="0" y="1056"/>
                    <a:pt x="0" y="1056"/>
                    <a:pt x="0" y="1056"/>
                  </a:cubicBezTo>
                  <a:cubicBezTo>
                    <a:pt x="2140" y="1056"/>
                    <a:pt x="2140" y="1056"/>
                    <a:pt x="2140" y="1056"/>
                  </a:cubicBezTo>
                  <a:lnTo>
                    <a:pt x="1723" y="834"/>
                  </a:lnTo>
                </a:path>
              </a:pathLst>
            </a:custGeom>
            <a:solidFill>
              <a:srgbClr val="004E7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60" name="Freeform 27"/>
            <p:cNvSpPr>
              <a:spLocks noChangeArrowheads="1"/>
            </p:cNvSpPr>
            <p:nvPr/>
          </p:nvSpPr>
          <p:spPr bwMode="gray">
            <a:xfrm>
              <a:off x="662608" y="1907487"/>
              <a:ext cx="233529" cy="138460"/>
            </a:xfrm>
            <a:custGeom>
              <a:avLst/>
              <a:gdLst>
                <a:gd name="T0" fmla="*/ 0 w 2112"/>
                <a:gd name="T1" fmla="*/ 0 h 1251"/>
                <a:gd name="T2" fmla="*/ 0 w 2112"/>
                <a:gd name="T3" fmla="*/ 1250 h 1251"/>
                <a:gd name="T4" fmla="*/ 2111 w 2112"/>
                <a:gd name="T5" fmla="*/ 0 h 1251"/>
                <a:gd name="T6" fmla="*/ 0 w 2112"/>
                <a:gd name="T7" fmla="*/ 0 h 1251"/>
              </a:gdLst>
              <a:ahLst/>
              <a:cxnLst>
                <a:cxn ang="0">
                  <a:pos x="T0" y="T1"/>
                </a:cxn>
                <a:cxn ang="0">
                  <a:pos x="T2" y="T3"/>
                </a:cxn>
                <a:cxn ang="0">
                  <a:pos x="T4" y="T5"/>
                </a:cxn>
                <a:cxn ang="0">
                  <a:pos x="T6" y="T7"/>
                </a:cxn>
              </a:cxnLst>
              <a:rect l="0" t="0" r="r" b="b"/>
              <a:pathLst>
                <a:path w="2112" h="1251">
                  <a:moveTo>
                    <a:pt x="0" y="0"/>
                  </a:moveTo>
                  <a:lnTo>
                    <a:pt x="0" y="1250"/>
                  </a:lnTo>
                  <a:lnTo>
                    <a:pt x="2111" y="0"/>
                  </a:lnTo>
                  <a:lnTo>
                    <a:pt x="0" y="0"/>
                  </a:lnTo>
                </a:path>
              </a:pathLst>
            </a:custGeom>
            <a:solidFill>
              <a:srgbClr val="008576"/>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grpSp>
      <p:sp>
        <p:nvSpPr>
          <p:cNvPr id="9" name="Freeform 5"/>
          <p:cNvSpPr>
            <a:spLocks/>
          </p:cNvSpPr>
          <p:nvPr userDrawn="1"/>
        </p:nvSpPr>
        <p:spPr bwMode="gray">
          <a:xfrm>
            <a:off x="5881688" y="-3175"/>
            <a:ext cx="6067425" cy="5497513"/>
          </a:xfrm>
          <a:custGeom>
            <a:avLst/>
            <a:gdLst>
              <a:gd name="T0" fmla="*/ 1002 w 1922"/>
              <a:gd name="T1" fmla="*/ 0 h 1741"/>
              <a:gd name="T2" fmla="*/ 1002 w 1922"/>
              <a:gd name="T3" fmla="*/ 0 h 1741"/>
              <a:gd name="T4" fmla="*/ 0 w 1922"/>
              <a:gd name="T5" fmla="*/ 1741 h 1741"/>
              <a:gd name="T6" fmla="*/ 1636 w 1922"/>
              <a:gd name="T7" fmla="*/ 796 h 1741"/>
              <a:gd name="T8" fmla="*/ 1922 w 1922"/>
              <a:gd name="T9" fmla="*/ 485 h 1741"/>
              <a:gd name="T10" fmla="*/ 1077 w 1922"/>
              <a:gd name="T11" fmla="*/ 0 h 1741"/>
              <a:gd name="T12" fmla="*/ 1002 w 1922"/>
              <a:gd name="T13" fmla="*/ 0 h 1741"/>
            </a:gdLst>
            <a:ahLst/>
            <a:cxnLst>
              <a:cxn ang="0">
                <a:pos x="T0" y="T1"/>
              </a:cxn>
              <a:cxn ang="0">
                <a:pos x="T2" y="T3"/>
              </a:cxn>
              <a:cxn ang="0">
                <a:pos x="T4" y="T5"/>
              </a:cxn>
              <a:cxn ang="0">
                <a:pos x="T6" y="T7"/>
              </a:cxn>
              <a:cxn ang="0">
                <a:pos x="T8" y="T9"/>
              </a:cxn>
              <a:cxn ang="0">
                <a:pos x="T10" y="T11"/>
              </a:cxn>
              <a:cxn ang="0">
                <a:pos x="T12" y="T13"/>
              </a:cxn>
            </a:cxnLst>
            <a:rect l="0" t="0" r="r" b="b"/>
            <a:pathLst>
              <a:path w="1922" h="1741">
                <a:moveTo>
                  <a:pt x="1002" y="0"/>
                </a:moveTo>
                <a:cubicBezTo>
                  <a:pt x="1002" y="0"/>
                  <a:pt x="1002" y="0"/>
                  <a:pt x="1002" y="0"/>
                </a:cubicBezTo>
                <a:cubicBezTo>
                  <a:pt x="0" y="1741"/>
                  <a:pt x="0" y="1741"/>
                  <a:pt x="0" y="1741"/>
                </a:cubicBezTo>
                <a:cubicBezTo>
                  <a:pt x="1636" y="796"/>
                  <a:pt x="1636" y="796"/>
                  <a:pt x="1636" y="796"/>
                </a:cubicBezTo>
                <a:cubicBezTo>
                  <a:pt x="1744" y="717"/>
                  <a:pt x="1839" y="610"/>
                  <a:pt x="1922" y="485"/>
                </a:cubicBezTo>
                <a:cubicBezTo>
                  <a:pt x="1077" y="0"/>
                  <a:pt x="1077" y="0"/>
                  <a:pt x="1077" y="0"/>
                </a:cubicBezTo>
                <a:cubicBezTo>
                  <a:pt x="1002" y="0"/>
                  <a:pt x="1002" y="0"/>
                  <a:pt x="1002" y="0"/>
                </a:cubicBezTo>
              </a:path>
            </a:pathLst>
          </a:custGeom>
          <a:solidFill>
            <a:srgbClr val="23BD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6"/>
          <p:cNvSpPr>
            <a:spLocks/>
          </p:cNvSpPr>
          <p:nvPr userDrawn="1"/>
        </p:nvSpPr>
        <p:spPr bwMode="gray">
          <a:xfrm>
            <a:off x="5594350" y="-3175"/>
            <a:ext cx="3084513" cy="5338763"/>
          </a:xfrm>
          <a:custGeom>
            <a:avLst/>
            <a:gdLst>
              <a:gd name="T0" fmla="*/ 0 w 1943"/>
              <a:gd name="T1" fmla="*/ 0 h 3363"/>
              <a:gd name="T2" fmla="*/ 0 w 1943"/>
              <a:gd name="T3" fmla="*/ 3363 h 3363"/>
              <a:gd name="T4" fmla="*/ 1943 w 1943"/>
              <a:gd name="T5" fmla="*/ 0 h 3363"/>
              <a:gd name="T6" fmla="*/ 0 w 1943"/>
              <a:gd name="T7" fmla="*/ 0 h 3363"/>
            </a:gdLst>
            <a:ahLst/>
            <a:cxnLst>
              <a:cxn ang="0">
                <a:pos x="T0" y="T1"/>
              </a:cxn>
              <a:cxn ang="0">
                <a:pos x="T2" y="T3"/>
              </a:cxn>
              <a:cxn ang="0">
                <a:pos x="T4" y="T5"/>
              </a:cxn>
              <a:cxn ang="0">
                <a:pos x="T6" y="T7"/>
              </a:cxn>
            </a:cxnLst>
            <a:rect l="0" t="0" r="r" b="b"/>
            <a:pathLst>
              <a:path w="1943" h="3363">
                <a:moveTo>
                  <a:pt x="0" y="0"/>
                </a:moveTo>
                <a:lnTo>
                  <a:pt x="0" y="3363"/>
                </a:lnTo>
                <a:lnTo>
                  <a:pt x="1943" y="0"/>
                </a:lnTo>
                <a:lnTo>
                  <a:pt x="0" y="0"/>
                </a:lnTo>
                <a:close/>
              </a:path>
            </a:pathLst>
          </a:custGeom>
          <a:solidFill>
            <a:srgbClr val="0C5B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7"/>
          <p:cNvSpPr>
            <a:spLocks/>
          </p:cNvSpPr>
          <p:nvPr userDrawn="1"/>
        </p:nvSpPr>
        <p:spPr bwMode="gray">
          <a:xfrm>
            <a:off x="5594350" y="-3175"/>
            <a:ext cx="3084513" cy="5338763"/>
          </a:xfrm>
          <a:custGeom>
            <a:avLst/>
            <a:gdLst>
              <a:gd name="T0" fmla="*/ 0 w 1943"/>
              <a:gd name="T1" fmla="*/ 0 h 3363"/>
              <a:gd name="T2" fmla="*/ 0 w 1943"/>
              <a:gd name="T3" fmla="*/ 3363 h 3363"/>
              <a:gd name="T4" fmla="*/ 1943 w 1943"/>
              <a:gd name="T5" fmla="*/ 0 h 3363"/>
              <a:gd name="T6" fmla="*/ 0 w 1943"/>
              <a:gd name="T7" fmla="*/ 0 h 3363"/>
            </a:gdLst>
            <a:ahLst/>
            <a:cxnLst>
              <a:cxn ang="0">
                <a:pos x="T0" y="T1"/>
              </a:cxn>
              <a:cxn ang="0">
                <a:pos x="T2" y="T3"/>
              </a:cxn>
              <a:cxn ang="0">
                <a:pos x="T4" y="T5"/>
              </a:cxn>
              <a:cxn ang="0">
                <a:pos x="T6" y="T7"/>
              </a:cxn>
            </a:cxnLst>
            <a:rect l="0" t="0" r="r" b="b"/>
            <a:pathLst>
              <a:path w="1943" h="3363">
                <a:moveTo>
                  <a:pt x="0" y="0"/>
                </a:moveTo>
                <a:lnTo>
                  <a:pt x="0" y="3363"/>
                </a:lnTo>
                <a:lnTo>
                  <a:pt x="1943"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8"/>
          <p:cNvSpPr>
            <a:spLocks/>
          </p:cNvSpPr>
          <p:nvPr userDrawn="1"/>
        </p:nvSpPr>
        <p:spPr bwMode="gray">
          <a:xfrm>
            <a:off x="6210300" y="2863850"/>
            <a:ext cx="5978525" cy="3179763"/>
          </a:xfrm>
          <a:custGeom>
            <a:avLst/>
            <a:gdLst>
              <a:gd name="T0" fmla="*/ 1554 w 1894"/>
              <a:gd name="T1" fmla="*/ 116 h 1007"/>
              <a:gd name="T2" fmla="*/ 0 w 1894"/>
              <a:gd name="T3" fmla="*/ 1007 h 1007"/>
              <a:gd name="T4" fmla="*/ 1894 w 1894"/>
              <a:gd name="T5" fmla="*/ 1007 h 1007"/>
              <a:gd name="T6" fmla="*/ 1894 w 1894"/>
              <a:gd name="T7" fmla="*/ 0 h 1007"/>
              <a:gd name="T8" fmla="*/ 1554 w 1894"/>
              <a:gd name="T9" fmla="*/ 116 h 1007"/>
            </a:gdLst>
            <a:ahLst/>
            <a:cxnLst>
              <a:cxn ang="0">
                <a:pos x="T0" y="T1"/>
              </a:cxn>
              <a:cxn ang="0">
                <a:pos x="T2" y="T3"/>
              </a:cxn>
              <a:cxn ang="0">
                <a:pos x="T4" y="T5"/>
              </a:cxn>
              <a:cxn ang="0">
                <a:pos x="T6" y="T7"/>
              </a:cxn>
              <a:cxn ang="0">
                <a:pos x="T8" y="T9"/>
              </a:cxn>
            </a:cxnLst>
            <a:rect l="0" t="0" r="r" b="b"/>
            <a:pathLst>
              <a:path w="1894" h="1007">
                <a:moveTo>
                  <a:pt x="1554" y="116"/>
                </a:moveTo>
                <a:cubicBezTo>
                  <a:pt x="0" y="1007"/>
                  <a:pt x="0" y="1007"/>
                  <a:pt x="0" y="1007"/>
                </a:cubicBezTo>
                <a:cubicBezTo>
                  <a:pt x="1361" y="1007"/>
                  <a:pt x="1771" y="1007"/>
                  <a:pt x="1894" y="1007"/>
                </a:cubicBezTo>
                <a:cubicBezTo>
                  <a:pt x="1894" y="0"/>
                  <a:pt x="1894" y="0"/>
                  <a:pt x="1894" y="0"/>
                </a:cubicBezTo>
                <a:cubicBezTo>
                  <a:pt x="1766" y="23"/>
                  <a:pt x="1648" y="62"/>
                  <a:pt x="1554" y="116"/>
                </a:cubicBezTo>
                <a:close/>
              </a:path>
            </a:pathLst>
          </a:custGeom>
          <a:solidFill>
            <a:srgbClr val="0D87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9"/>
          <p:cNvSpPr>
            <a:spLocks/>
          </p:cNvSpPr>
          <p:nvPr userDrawn="1"/>
        </p:nvSpPr>
        <p:spPr bwMode="gray">
          <a:xfrm>
            <a:off x="10550525" y="-3175"/>
            <a:ext cx="1638300" cy="941388"/>
          </a:xfrm>
          <a:custGeom>
            <a:avLst/>
            <a:gdLst>
              <a:gd name="T0" fmla="*/ 0 w 519"/>
              <a:gd name="T1" fmla="*/ 0 h 298"/>
              <a:gd name="T2" fmla="*/ 519 w 519"/>
              <a:gd name="T3" fmla="*/ 298 h 298"/>
              <a:gd name="T4" fmla="*/ 519 w 519"/>
              <a:gd name="T5" fmla="*/ 0 h 298"/>
              <a:gd name="T6" fmla="*/ 0 w 519"/>
              <a:gd name="T7" fmla="*/ 0 h 298"/>
            </a:gdLst>
            <a:ahLst/>
            <a:cxnLst>
              <a:cxn ang="0">
                <a:pos x="T0" y="T1"/>
              </a:cxn>
              <a:cxn ang="0">
                <a:pos x="T2" y="T3"/>
              </a:cxn>
              <a:cxn ang="0">
                <a:pos x="T4" y="T5"/>
              </a:cxn>
              <a:cxn ang="0">
                <a:pos x="T6" y="T7"/>
              </a:cxn>
            </a:cxnLst>
            <a:rect l="0" t="0" r="r" b="b"/>
            <a:pathLst>
              <a:path w="519" h="298">
                <a:moveTo>
                  <a:pt x="0" y="0"/>
                </a:moveTo>
                <a:cubicBezTo>
                  <a:pt x="353" y="203"/>
                  <a:pt x="476" y="273"/>
                  <a:pt x="519" y="298"/>
                </a:cubicBezTo>
                <a:cubicBezTo>
                  <a:pt x="519" y="0"/>
                  <a:pt x="519" y="0"/>
                  <a:pt x="519" y="0"/>
                </a:cubicBezTo>
                <a:cubicBezTo>
                  <a:pt x="0" y="0"/>
                  <a:pt x="0" y="0"/>
                  <a:pt x="0" y="0"/>
                </a:cubicBezTo>
                <a:close/>
              </a:path>
            </a:pathLst>
          </a:custGeom>
          <a:solidFill>
            <a:srgbClr val="8DCF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0"/>
          <p:cNvSpPr>
            <a:spLocks/>
          </p:cNvSpPr>
          <p:nvPr userDrawn="1"/>
        </p:nvSpPr>
        <p:spPr bwMode="gray">
          <a:xfrm>
            <a:off x="6194425" y="6375400"/>
            <a:ext cx="5994400" cy="482600"/>
          </a:xfrm>
          <a:custGeom>
            <a:avLst/>
            <a:gdLst>
              <a:gd name="T0" fmla="*/ 0 w 3776"/>
              <a:gd name="T1" fmla="*/ 0 h 304"/>
              <a:gd name="T2" fmla="*/ 537 w 3776"/>
              <a:gd name="T3" fmla="*/ 304 h 304"/>
              <a:gd name="T4" fmla="*/ 3776 w 3776"/>
              <a:gd name="T5" fmla="*/ 304 h 304"/>
              <a:gd name="T6" fmla="*/ 3776 w 3776"/>
              <a:gd name="T7" fmla="*/ 0 h 304"/>
              <a:gd name="T8" fmla="*/ 0 w 3776"/>
              <a:gd name="T9" fmla="*/ 0 h 304"/>
            </a:gdLst>
            <a:ahLst/>
            <a:cxnLst>
              <a:cxn ang="0">
                <a:pos x="T0" y="T1"/>
              </a:cxn>
              <a:cxn ang="0">
                <a:pos x="T2" y="T3"/>
              </a:cxn>
              <a:cxn ang="0">
                <a:pos x="T4" y="T5"/>
              </a:cxn>
              <a:cxn ang="0">
                <a:pos x="T6" y="T7"/>
              </a:cxn>
              <a:cxn ang="0">
                <a:pos x="T8" y="T9"/>
              </a:cxn>
            </a:cxnLst>
            <a:rect l="0" t="0" r="r" b="b"/>
            <a:pathLst>
              <a:path w="3776" h="304">
                <a:moveTo>
                  <a:pt x="0" y="0"/>
                </a:moveTo>
                <a:lnTo>
                  <a:pt x="537" y="304"/>
                </a:lnTo>
                <a:lnTo>
                  <a:pt x="3776" y="304"/>
                </a:lnTo>
                <a:lnTo>
                  <a:pt x="3776" y="0"/>
                </a:lnTo>
                <a:lnTo>
                  <a:pt x="0" y="0"/>
                </a:lnTo>
                <a:close/>
              </a:path>
            </a:pathLst>
          </a:custGeom>
          <a:solidFill>
            <a:srgbClr val="0C5B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530065110"/>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15" name="Rectangle 14"/>
          <p:cNvSpPr/>
          <p:nvPr userDrawn="1"/>
        </p:nvSpPr>
        <p:spPr bwMode="gray">
          <a:xfrm>
            <a:off x="0" y="0"/>
            <a:ext cx="12188825" cy="6858000"/>
          </a:xfrm>
          <a:prstGeom prst="rect">
            <a:avLst/>
          </a:prstGeom>
          <a:gradFill>
            <a:gsLst>
              <a:gs pos="0">
                <a:schemeClr val="bg1">
                  <a:lumMod val="75000"/>
                </a:schemeClr>
              </a:gs>
              <a:gs pos="6900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lIns="121893" tIns="60947" rIns="121893" bIns="60947" rtlCol="0" anchor="ctr"/>
          <a:lstStyle/>
          <a:p>
            <a:pPr algn="ctr"/>
            <a:endParaRPr lang="en-US" dirty="0"/>
          </a:p>
        </p:txBody>
      </p:sp>
      <p:sp>
        <p:nvSpPr>
          <p:cNvPr id="4" name="Text Placeholder 3"/>
          <p:cNvSpPr>
            <a:spLocks noGrp="1"/>
          </p:cNvSpPr>
          <p:nvPr>
            <p:ph type="body" sz="quarter" idx="10" hasCustomPrompt="1"/>
          </p:nvPr>
        </p:nvSpPr>
        <p:spPr bwMode="gray">
          <a:xfrm>
            <a:off x="5091920" y="4236065"/>
            <a:ext cx="6574617" cy="707886"/>
          </a:xfrm>
        </p:spPr>
        <p:txBody>
          <a:bodyPr wrap="square" tIns="45720" bIns="45720">
            <a:spAutoFit/>
          </a:bodyPr>
          <a:lstStyle>
            <a:lvl1pPr marL="0" indent="0">
              <a:buNone/>
              <a:defRPr b="1" baseline="0"/>
            </a:lvl1pPr>
          </a:lstStyle>
          <a:p>
            <a:pPr lvl="0"/>
            <a:r>
              <a:rPr lang="en-US" dirty="0" smtClean="0"/>
              <a:t>This is where more information about how to contact </a:t>
            </a:r>
            <a:r>
              <a:rPr lang="en-US" dirty="0" err="1" smtClean="0"/>
              <a:t>AllSeen</a:t>
            </a:r>
            <a:r>
              <a:rPr lang="en-US" dirty="0" smtClean="0"/>
              <a:t> Alliance goes</a:t>
            </a:r>
            <a:endParaRPr lang="en-US" dirty="0"/>
          </a:p>
        </p:txBody>
      </p:sp>
      <p:grpSp>
        <p:nvGrpSpPr>
          <p:cNvPr id="17" name="Group 16"/>
          <p:cNvGrpSpPr/>
          <p:nvPr userDrawn="1"/>
        </p:nvGrpSpPr>
        <p:grpSpPr bwMode="gray">
          <a:xfrm>
            <a:off x="2" y="2"/>
            <a:ext cx="4314611" cy="5359100"/>
            <a:chOff x="220663" y="-39688"/>
            <a:chExt cx="5056187" cy="6278563"/>
          </a:xfrm>
        </p:grpSpPr>
        <p:sp>
          <p:nvSpPr>
            <p:cNvPr id="18" name="Freeform 5"/>
            <p:cNvSpPr>
              <a:spLocks noChangeArrowheads="1"/>
            </p:cNvSpPr>
            <p:nvPr/>
          </p:nvSpPr>
          <p:spPr bwMode="gray">
            <a:xfrm>
              <a:off x="3759200" y="-39688"/>
              <a:ext cx="1517650" cy="2625726"/>
            </a:xfrm>
            <a:custGeom>
              <a:avLst/>
              <a:gdLst>
                <a:gd name="T0" fmla="*/ 0 w 4216"/>
                <a:gd name="T1" fmla="*/ 0 h 7295"/>
                <a:gd name="T2" fmla="*/ 4215 w 4216"/>
                <a:gd name="T3" fmla="*/ 7294 h 7295"/>
                <a:gd name="T4" fmla="*/ 4215 w 4216"/>
                <a:gd name="T5" fmla="*/ 0 h 7295"/>
                <a:gd name="T6" fmla="*/ 0 w 4216"/>
                <a:gd name="T7" fmla="*/ 0 h 7295"/>
              </a:gdLst>
              <a:ahLst/>
              <a:cxnLst>
                <a:cxn ang="0">
                  <a:pos x="T0" y="T1"/>
                </a:cxn>
                <a:cxn ang="0">
                  <a:pos x="T2" y="T3"/>
                </a:cxn>
                <a:cxn ang="0">
                  <a:pos x="T4" y="T5"/>
                </a:cxn>
                <a:cxn ang="0">
                  <a:pos x="T6" y="T7"/>
                </a:cxn>
              </a:cxnLst>
              <a:rect l="0" t="0" r="r" b="b"/>
              <a:pathLst>
                <a:path w="4216" h="7295">
                  <a:moveTo>
                    <a:pt x="0" y="0"/>
                  </a:moveTo>
                  <a:lnTo>
                    <a:pt x="4215" y="7294"/>
                  </a:lnTo>
                  <a:lnTo>
                    <a:pt x="4215" y="0"/>
                  </a:lnTo>
                  <a:lnTo>
                    <a:pt x="0" y="0"/>
                  </a:lnTo>
                </a:path>
              </a:pathLst>
            </a:custGeom>
            <a:solidFill>
              <a:srgbClr val="098677"/>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19" name="Freeform 6"/>
            <p:cNvSpPr>
              <a:spLocks noChangeArrowheads="1"/>
            </p:cNvSpPr>
            <p:nvPr/>
          </p:nvSpPr>
          <p:spPr bwMode="gray">
            <a:xfrm>
              <a:off x="220663" y="3694113"/>
              <a:ext cx="4391025" cy="2544762"/>
            </a:xfrm>
            <a:custGeom>
              <a:avLst/>
              <a:gdLst>
                <a:gd name="T0" fmla="*/ 0 w 12196"/>
                <a:gd name="T1" fmla="*/ 0 h 7067"/>
                <a:gd name="T2" fmla="*/ 0 w 12196"/>
                <a:gd name="T3" fmla="*/ 7066 h 7067"/>
                <a:gd name="T4" fmla="*/ 12195 w 12196"/>
                <a:gd name="T5" fmla="*/ 0 h 7067"/>
                <a:gd name="T6" fmla="*/ 0 w 12196"/>
                <a:gd name="T7" fmla="*/ 0 h 7067"/>
              </a:gdLst>
              <a:ahLst/>
              <a:cxnLst>
                <a:cxn ang="0">
                  <a:pos x="T0" y="T1"/>
                </a:cxn>
                <a:cxn ang="0">
                  <a:pos x="T2" y="T3"/>
                </a:cxn>
                <a:cxn ang="0">
                  <a:pos x="T4" y="T5"/>
                </a:cxn>
                <a:cxn ang="0">
                  <a:pos x="T6" y="T7"/>
                </a:cxn>
              </a:cxnLst>
              <a:rect l="0" t="0" r="r" b="b"/>
              <a:pathLst>
                <a:path w="12196" h="7067">
                  <a:moveTo>
                    <a:pt x="0" y="0"/>
                  </a:moveTo>
                  <a:lnTo>
                    <a:pt x="0" y="7066"/>
                  </a:lnTo>
                  <a:lnTo>
                    <a:pt x="12195" y="0"/>
                  </a:lnTo>
                  <a:lnTo>
                    <a:pt x="0" y="0"/>
                  </a:lnTo>
                </a:path>
              </a:pathLst>
            </a:custGeom>
            <a:solidFill>
              <a:srgbClr val="8DCFA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20" name="Freeform 7"/>
            <p:cNvSpPr>
              <a:spLocks noChangeArrowheads="1"/>
            </p:cNvSpPr>
            <p:nvPr/>
          </p:nvSpPr>
          <p:spPr bwMode="gray">
            <a:xfrm>
              <a:off x="220663" y="822325"/>
              <a:ext cx="4432300" cy="2533650"/>
            </a:xfrm>
            <a:custGeom>
              <a:avLst/>
              <a:gdLst>
                <a:gd name="T0" fmla="*/ 0 w 12310"/>
                <a:gd name="T1" fmla="*/ 7038 h 7039"/>
                <a:gd name="T2" fmla="*/ 12309 w 12310"/>
                <a:gd name="T3" fmla="*/ 7038 h 7039"/>
                <a:gd name="T4" fmla="*/ 8691 w 12310"/>
                <a:gd name="T5" fmla="*/ 4959 h 7039"/>
                <a:gd name="T6" fmla="*/ 8007 w 12310"/>
                <a:gd name="T7" fmla="*/ 4559 h 7039"/>
                <a:gd name="T8" fmla="*/ 0 w 12310"/>
                <a:gd name="T9" fmla="*/ 0 h 7039"/>
                <a:gd name="T10" fmla="*/ 0 w 12310"/>
                <a:gd name="T11" fmla="*/ 7038 h 7039"/>
              </a:gdLst>
              <a:ahLst/>
              <a:cxnLst>
                <a:cxn ang="0">
                  <a:pos x="T0" y="T1"/>
                </a:cxn>
                <a:cxn ang="0">
                  <a:pos x="T2" y="T3"/>
                </a:cxn>
                <a:cxn ang="0">
                  <a:pos x="T4" y="T5"/>
                </a:cxn>
                <a:cxn ang="0">
                  <a:pos x="T6" y="T7"/>
                </a:cxn>
                <a:cxn ang="0">
                  <a:pos x="T8" y="T9"/>
                </a:cxn>
                <a:cxn ang="0">
                  <a:pos x="T10" y="T11"/>
                </a:cxn>
              </a:cxnLst>
              <a:rect l="0" t="0" r="r" b="b"/>
              <a:pathLst>
                <a:path w="12310" h="7039">
                  <a:moveTo>
                    <a:pt x="0" y="7038"/>
                  </a:moveTo>
                  <a:lnTo>
                    <a:pt x="12309" y="7038"/>
                  </a:lnTo>
                  <a:lnTo>
                    <a:pt x="8691" y="4959"/>
                  </a:lnTo>
                  <a:lnTo>
                    <a:pt x="8007" y="4559"/>
                  </a:lnTo>
                  <a:lnTo>
                    <a:pt x="0" y="0"/>
                  </a:lnTo>
                  <a:lnTo>
                    <a:pt x="0" y="7038"/>
                  </a:lnTo>
                </a:path>
              </a:pathLst>
            </a:custGeom>
            <a:solidFill>
              <a:srgbClr val="055A7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21" name="Freeform 8"/>
            <p:cNvSpPr>
              <a:spLocks noChangeArrowheads="1"/>
            </p:cNvSpPr>
            <p:nvPr/>
          </p:nvSpPr>
          <p:spPr bwMode="gray">
            <a:xfrm>
              <a:off x="220663" y="-39688"/>
              <a:ext cx="4738687" cy="2770188"/>
            </a:xfrm>
            <a:custGeom>
              <a:avLst/>
              <a:gdLst>
                <a:gd name="T0" fmla="*/ 0 w 13165"/>
                <a:gd name="T1" fmla="*/ 114 h 7695"/>
                <a:gd name="T2" fmla="*/ 13164 w 13165"/>
                <a:gd name="T3" fmla="*/ 7694 h 7695"/>
                <a:gd name="T4" fmla="*/ 8719 w 13165"/>
                <a:gd name="T5" fmla="*/ 0 h 7695"/>
                <a:gd name="T6" fmla="*/ 0 w 13165"/>
                <a:gd name="T7" fmla="*/ 0 h 7695"/>
                <a:gd name="T8" fmla="*/ 0 w 13165"/>
                <a:gd name="T9" fmla="*/ 114 h 7695"/>
              </a:gdLst>
              <a:ahLst/>
              <a:cxnLst>
                <a:cxn ang="0">
                  <a:pos x="T0" y="T1"/>
                </a:cxn>
                <a:cxn ang="0">
                  <a:pos x="T2" y="T3"/>
                </a:cxn>
                <a:cxn ang="0">
                  <a:pos x="T4" y="T5"/>
                </a:cxn>
                <a:cxn ang="0">
                  <a:pos x="T6" y="T7"/>
                </a:cxn>
                <a:cxn ang="0">
                  <a:pos x="T8" y="T9"/>
                </a:cxn>
              </a:cxnLst>
              <a:rect l="0" t="0" r="r" b="b"/>
              <a:pathLst>
                <a:path w="13165" h="7695">
                  <a:moveTo>
                    <a:pt x="0" y="114"/>
                  </a:moveTo>
                  <a:lnTo>
                    <a:pt x="13164" y="7694"/>
                  </a:lnTo>
                  <a:lnTo>
                    <a:pt x="8719" y="0"/>
                  </a:lnTo>
                  <a:lnTo>
                    <a:pt x="0" y="0"/>
                  </a:lnTo>
                  <a:lnTo>
                    <a:pt x="0" y="114"/>
                  </a:lnTo>
                </a:path>
              </a:pathLst>
            </a:custGeom>
            <a:solidFill>
              <a:srgbClr val="27BDBE"/>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grpSp>
      <p:sp>
        <p:nvSpPr>
          <p:cNvPr id="2" name="TextBox 1"/>
          <p:cNvSpPr txBox="1"/>
          <p:nvPr userDrawn="1"/>
        </p:nvSpPr>
        <p:spPr bwMode="gray">
          <a:xfrm>
            <a:off x="4818124" y="2151704"/>
            <a:ext cx="6913246" cy="1046414"/>
          </a:xfrm>
          <a:prstGeom prst="rect">
            <a:avLst/>
          </a:prstGeom>
          <a:noFill/>
        </p:spPr>
        <p:txBody>
          <a:bodyPr wrap="square" lIns="121893" tIns="60947" rIns="121893" bIns="60947" rtlCol="0">
            <a:spAutoFit/>
          </a:bodyPr>
          <a:lstStyle/>
          <a:p>
            <a:r>
              <a:rPr lang="en-US" sz="6000" b="1" dirty="0" smtClean="0"/>
              <a:t>Thank you</a:t>
            </a:r>
            <a:endParaRPr lang="en-US" sz="6000" b="1" dirty="0"/>
          </a:p>
        </p:txBody>
      </p:sp>
      <p:sp>
        <p:nvSpPr>
          <p:cNvPr id="22" name="TextBox 21"/>
          <p:cNvSpPr txBox="1"/>
          <p:nvPr userDrawn="1"/>
        </p:nvSpPr>
        <p:spPr bwMode="gray">
          <a:xfrm>
            <a:off x="4966042" y="3222484"/>
            <a:ext cx="6177091" cy="451405"/>
          </a:xfrm>
          <a:prstGeom prst="rect">
            <a:avLst/>
          </a:prstGeom>
          <a:noFill/>
        </p:spPr>
        <p:txBody>
          <a:bodyPr wrap="square" lIns="121893" tIns="60947" rIns="121893" bIns="60947" rtlCol="0">
            <a:spAutoFit/>
          </a:bodyPr>
          <a:lstStyle/>
          <a:p>
            <a:r>
              <a:rPr lang="en-US" sz="2100" b="0" dirty="0" smtClean="0"/>
              <a:t>Follow us on</a:t>
            </a:r>
            <a:endParaRPr lang="en-US" sz="2100" b="0" dirty="0"/>
          </a:p>
        </p:txBody>
      </p:sp>
      <p:sp>
        <p:nvSpPr>
          <p:cNvPr id="25" name="Freeform 5"/>
          <p:cNvSpPr>
            <a:spLocks noChangeArrowheads="1"/>
          </p:cNvSpPr>
          <p:nvPr userDrawn="1"/>
        </p:nvSpPr>
        <p:spPr bwMode="gray">
          <a:xfrm>
            <a:off x="7034428" y="3299840"/>
            <a:ext cx="325920" cy="266024"/>
          </a:xfrm>
          <a:custGeom>
            <a:avLst/>
            <a:gdLst>
              <a:gd name="T0" fmla="*/ 5727 w 5728"/>
              <a:gd name="T1" fmla="*/ 570 h 4673"/>
              <a:gd name="T2" fmla="*/ 5727 w 5728"/>
              <a:gd name="T3" fmla="*/ 570 h 4673"/>
              <a:gd name="T4" fmla="*/ 5043 w 5728"/>
              <a:gd name="T5" fmla="*/ 741 h 4673"/>
              <a:gd name="T6" fmla="*/ 5585 w 5728"/>
              <a:gd name="T7" fmla="*/ 86 h 4673"/>
              <a:gd name="T8" fmla="*/ 4815 w 5728"/>
              <a:gd name="T9" fmla="*/ 399 h 4673"/>
              <a:gd name="T10" fmla="*/ 3961 w 5728"/>
              <a:gd name="T11" fmla="*/ 0 h 4673"/>
              <a:gd name="T12" fmla="*/ 2793 w 5728"/>
              <a:gd name="T13" fmla="*/ 1196 h 4673"/>
              <a:gd name="T14" fmla="*/ 2821 w 5728"/>
              <a:gd name="T15" fmla="*/ 1454 h 4673"/>
              <a:gd name="T16" fmla="*/ 400 w 5728"/>
              <a:gd name="T17" fmla="*/ 228 h 4673"/>
              <a:gd name="T18" fmla="*/ 228 w 5728"/>
              <a:gd name="T19" fmla="*/ 826 h 4673"/>
              <a:gd name="T20" fmla="*/ 770 w 5728"/>
              <a:gd name="T21" fmla="*/ 1796 h 4673"/>
              <a:gd name="T22" fmla="*/ 228 w 5728"/>
              <a:gd name="T23" fmla="*/ 1652 h 4673"/>
              <a:gd name="T24" fmla="*/ 228 w 5728"/>
              <a:gd name="T25" fmla="*/ 1652 h 4673"/>
              <a:gd name="T26" fmla="*/ 1168 w 5728"/>
              <a:gd name="T27" fmla="*/ 2821 h 4673"/>
              <a:gd name="T28" fmla="*/ 884 w 5728"/>
              <a:gd name="T29" fmla="*/ 2850 h 4673"/>
              <a:gd name="T30" fmla="*/ 656 w 5728"/>
              <a:gd name="T31" fmla="*/ 2821 h 4673"/>
              <a:gd name="T32" fmla="*/ 1738 w 5728"/>
              <a:gd name="T33" fmla="*/ 3647 h 4673"/>
              <a:gd name="T34" fmla="*/ 286 w 5728"/>
              <a:gd name="T35" fmla="*/ 4160 h 4673"/>
              <a:gd name="T36" fmla="*/ 0 w 5728"/>
              <a:gd name="T37" fmla="*/ 4131 h 4673"/>
              <a:gd name="T38" fmla="*/ 1796 w 5728"/>
              <a:gd name="T39" fmla="*/ 4672 h 4673"/>
              <a:gd name="T40" fmla="*/ 5157 w 5728"/>
              <a:gd name="T41" fmla="*/ 1310 h 4673"/>
              <a:gd name="T42" fmla="*/ 5129 w 5728"/>
              <a:gd name="T43" fmla="*/ 1168 h 4673"/>
              <a:gd name="T44" fmla="*/ 5727 w 5728"/>
              <a:gd name="T45" fmla="*/ 570 h 46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728" h="4673">
                <a:moveTo>
                  <a:pt x="5727" y="570"/>
                </a:moveTo>
                <a:lnTo>
                  <a:pt x="5727" y="570"/>
                </a:lnTo>
                <a:cubicBezTo>
                  <a:pt x="5528" y="656"/>
                  <a:pt x="5300" y="712"/>
                  <a:pt x="5043" y="741"/>
                </a:cubicBezTo>
                <a:cubicBezTo>
                  <a:pt x="5300" y="598"/>
                  <a:pt x="5499" y="370"/>
                  <a:pt x="5585" y="86"/>
                </a:cubicBezTo>
                <a:cubicBezTo>
                  <a:pt x="5329" y="228"/>
                  <a:pt x="5101" y="342"/>
                  <a:pt x="4815" y="399"/>
                </a:cubicBezTo>
                <a:cubicBezTo>
                  <a:pt x="4617" y="142"/>
                  <a:pt x="4303" y="0"/>
                  <a:pt x="3961" y="0"/>
                </a:cubicBezTo>
                <a:cubicBezTo>
                  <a:pt x="3305" y="0"/>
                  <a:pt x="2793" y="542"/>
                  <a:pt x="2793" y="1196"/>
                </a:cubicBezTo>
                <a:cubicBezTo>
                  <a:pt x="2793" y="1282"/>
                  <a:pt x="2793" y="1368"/>
                  <a:pt x="2821" y="1454"/>
                </a:cubicBezTo>
                <a:cubicBezTo>
                  <a:pt x="1852" y="1396"/>
                  <a:pt x="998" y="940"/>
                  <a:pt x="400" y="228"/>
                </a:cubicBezTo>
                <a:cubicBezTo>
                  <a:pt x="314" y="399"/>
                  <a:pt x="228" y="598"/>
                  <a:pt x="228" y="826"/>
                </a:cubicBezTo>
                <a:cubicBezTo>
                  <a:pt x="228" y="1226"/>
                  <a:pt x="456" y="1596"/>
                  <a:pt x="770" y="1796"/>
                </a:cubicBezTo>
                <a:cubicBezTo>
                  <a:pt x="570" y="1796"/>
                  <a:pt x="400" y="1738"/>
                  <a:pt x="228" y="1652"/>
                </a:cubicBezTo>
                <a:lnTo>
                  <a:pt x="228" y="1652"/>
                </a:lnTo>
                <a:cubicBezTo>
                  <a:pt x="228" y="2222"/>
                  <a:pt x="628" y="2707"/>
                  <a:pt x="1168" y="2821"/>
                </a:cubicBezTo>
                <a:cubicBezTo>
                  <a:pt x="1083" y="2850"/>
                  <a:pt x="969" y="2850"/>
                  <a:pt x="884" y="2850"/>
                </a:cubicBezTo>
                <a:cubicBezTo>
                  <a:pt x="798" y="2850"/>
                  <a:pt x="712" y="2850"/>
                  <a:pt x="656" y="2821"/>
                </a:cubicBezTo>
                <a:cubicBezTo>
                  <a:pt x="798" y="3305"/>
                  <a:pt x="1226" y="3647"/>
                  <a:pt x="1738" y="3647"/>
                </a:cubicBezTo>
                <a:cubicBezTo>
                  <a:pt x="1340" y="3961"/>
                  <a:pt x="826" y="4160"/>
                  <a:pt x="286" y="4160"/>
                </a:cubicBezTo>
                <a:cubicBezTo>
                  <a:pt x="200" y="4160"/>
                  <a:pt x="86" y="4160"/>
                  <a:pt x="0" y="4131"/>
                </a:cubicBezTo>
                <a:cubicBezTo>
                  <a:pt x="514" y="4472"/>
                  <a:pt x="1140" y="4672"/>
                  <a:pt x="1796" y="4672"/>
                </a:cubicBezTo>
                <a:cubicBezTo>
                  <a:pt x="3961" y="4672"/>
                  <a:pt x="5157" y="2878"/>
                  <a:pt x="5157" y="1310"/>
                </a:cubicBezTo>
                <a:cubicBezTo>
                  <a:pt x="5157" y="1282"/>
                  <a:pt x="5129" y="1226"/>
                  <a:pt x="5129" y="1168"/>
                </a:cubicBezTo>
                <a:cubicBezTo>
                  <a:pt x="5357" y="998"/>
                  <a:pt x="5585" y="798"/>
                  <a:pt x="5727" y="570"/>
                </a:cubicBez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121893" tIns="60947" rIns="121893" bIns="60947" anchor="ctr"/>
          <a:lstStyle/>
          <a:p>
            <a:endParaRPr lang="en-US" dirty="0"/>
          </a:p>
        </p:txBody>
      </p:sp>
      <p:sp>
        <p:nvSpPr>
          <p:cNvPr id="26" name="Freeform 6"/>
          <p:cNvSpPr>
            <a:spLocks noChangeArrowheads="1"/>
          </p:cNvSpPr>
          <p:nvPr userDrawn="1"/>
        </p:nvSpPr>
        <p:spPr bwMode="gray">
          <a:xfrm>
            <a:off x="6712595" y="3299840"/>
            <a:ext cx="123192" cy="266024"/>
          </a:xfrm>
          <a:custGeom>
            <a:avLst/>
            <a:gdLst>
              <a:gd name="T0" fmla="*/ 1454 w 2167"/>
              <a:gd name="T1" fmla="*/ 4672 h 4673"/>
              <a:gd name="T2" fmla="*/ 1454 w 2167"/>
              <a:gd name="T3" fmla="*/ 4672 h 4673"/>
              <a:gd name="T4" fmla="*/ 485 w 2167"/>
              <a:gd name="T5" fmla="*/ 4672 h 4673"/>
              <a:gd name="T6" fmla="*/ 485 w 2167"/>
              <a:gd name="T7" fmla="*/ 2336 h 4673"/>
              <a:gd name="T8" fmla="*/ 0 w 2167"/>
              <a:gd name="T9" fmla="*/ 2336 h 4673"/>
              <a:gd name="T10" fmla="*/ 0 w 2167"/>
              <a:gd name="T11" fmla="*/ 1510 h 4673"/>
              <a:gd name="T12" fmla="*/ 485 w 2167"/>
              <a:gd name="T13" fmla="*/ 1510 h 4673"/>
              <a:gd name="T14" fmla="*/ 485 w 2167"/>
              <a:gd name="T15" fmla="*/ 1054 h 4673"/>
              <a:gd name="T16" fmla="*/ 1510 w 2167"/>
              <a:gd name="T17" fmla="*/ 0 h 4673"/>
              <a:gd name="T18" fmla="*/ 2138 w 2167"/>
              <a:gd name="T19" fmla="*/ 0 h 4673"/>
              <a:gd name="T20" fmla="*/ 2138 w 2167"/>
              <a:gd name="T21" fmla="*/ 826 h 4673"/>
              <a:gd name="T22" fmla="*/ 1767 w 2167"/>
              <a:gd name="T23" fmla="*/ 826 h 4673"/>
              <a:gd name="T24" fmla="*/ 1454 w 2167"/>
              <a:gd name="T25" fmla="*/ 1140 h 4673"/>
              <a:gd name="T26" fmla="*/ 1454 w 2167"/>
              <a:gd name="T27" fmla="*/ 1510 h 4673"/>
              <a:gd name="T28" fmla="*/ 2166 w 2167"/>
              <a:gd name="T29" fmla="*/ 1510 h 4673"/>
              <a:gd name="T30" fmla="*/ 2080 w 2167"/>
              <a:gd name="T31" fmla="*/ 2336 h 4673"/>
              <a:gd name="T32" fmla="*/ 1454 w 2167"/>
              <a:gd name="T33" fmla="*/ 2336 h 4673"/>
              <a:gd name="T34" fmla="*/ 1454 w 2167"/>
              <a:gd name="T35" fmla="*/ 4672 h 46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67" h="4673">
                <a:moveTo>
                  <a:pt x="1454" y="4672"/>
                </a:moveTo>
                <a:lnTo>
                  <a:pt x="1454" y="4672"/>
                </a:lnTo>
                <a:cubicBezTo>
                  <a:pt x="485" y="4672"/>
                  <a:pt x="485" y="4672"/>
                  <a:pt x="485" y="4672"/>
                </a:cubicBezTo>
                <a:cubicBezTo>
                  <a:pt x="485" y="2336"/>
                  <a:pt x="485" y="2336"/>
                  <a:pt x="485" y="2336"/>
                </a:cubicBezTo>
                <a:cubicBezTo>
                  <a:pt x="0" y="2336"/>
                  <a:pt x="0" y="2336"/>
                  <a:pt x="0" y="2336"/>
                </a:cubicBezTo>
                <a:cubicBezTo>
                  <a:pt x="0" y="1510"/>
                  <a:pt x="0" y="1510"/>
                  <a:pt x="0" y="1510"/>
                </a:cubicBezTo>
                <a:cubicBezTo>
                  <a:pt x="485" y="1510"/>
                  <a:pt x="485" y="1510"/>
                  <a:pt x="485" y="1510"/>
                </a:cubicBezTo>
                <a:cubicBezTo>
                  <a:pt x="485" y="1054"/>
                  <a:pt x="485" y="1054"/>
                  <a:pt x="485" y="1054"/>
                </a:cubicBezTo>
                <a:cubicBezTo>
                  <a:pt x="485" y="370"/>
                  <a:pt x="742" y="0"/>
                  <a:pt x="1510" y="0"/>
                </a:cubicBezTo>
                <a:cubicBezTo>
                  <a:pt x="2138" y="0"/>
                  <a:pt x="2138" y="0"/>
                  <a:pt x="2138" y="0"/>
                </a:cubicBezTo>
                <a:cubicBezTo>
                  <a:pt x="2138" y="826"/>
                  <a:pt x="2138" y="826"/>
                  <a:pt x="2138" y="826"/>
                </a:cubicBezTo>
                <a:cubicBezTo>
                  <a:pt x="1767" y="826"/>
                  <a:pt x="1767" y="826"/>
                  <a:pt x="1767" y="826"/>
                </a:cubicBezTo>
                <a:cubicBezTo>
                  <a:pt x="1454" y="826"/>
                  <a:pt x="1454" y="912"/>
                  <a:pt x="1454" y="1140"/>
                </a:cubicBezTo>
                <a:cubicBezTo>
                  <a:pt x="1454" y="1510"/>
                  <a:pt x="1454" y="1510"/>
                  <a:pt x="1454" y="1510"/>
                </a:cubicBezTo>
                <a:cubicBezTo>
                  <a:pt x="2166" y="1510"/>
                  <a:pt x="2166" y="1510"/>
                  <a:pt x="2166" y="1510"/>
                </a:cubicBezTo>
                <a:cubicBezTo>
                  <a:pt x="2080" y="2336"/>
                  <a:pt x="2080" y="2336"/>
                  <a:pt x="2080" y="2336"/>
                </a:cubicBezTo>
                <a:cubicBezTo>
                  <a:pt x="1454" y="2336"/>
                  <a:pt x="1454" y="2336"/>
                  <a:pt x="1454" y="2336"/>
                </a:cubicBezTo>
                <a:lnTo>
                  <a:pt x="1454" y="4672"/>
                </a:lnTo>
              </a:path>
            </a:pathLst>
          </a:custGeom>
          <a:solidFill>
            <a:srgbClr val="0000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121893" tIns="60947" rIns="121893" bIns="60947" anchor="ctr"/>
          <a:lstStyle/>
          <a:p>
            <a:endParaRPr lang="en-US" dirty="0"/>
          </a:p>
        </p:txBody>
      </p:sp>
      <p:sp>
        <p:nvSpPr>
          <p:cNvPr id="27" name="Text Placeholder 3"/>
          <p:cNvSpPr>
            <a:spLocks noGrp="1"/>
          </p:cNvSpPr>
          <p:nvPr>
            <p:ph type="body" sz="quarter" idx="11" hasCustomPrompt="1"/>
          </p:nvPr>
        </p:nvSpPr>
        <p:spPr bwMode="gray">
          <a:xfrm>
            <a:off x="5091920" y="5223899"/>
            <a:ext cx="6574617" cy="307777"/>
          </a:xfrm>
        </p:spPr>
        <p:txBody>
          <a:bodyPr wrap="square" tIns="45720" bIns="45720">
            <a:spAutoFit/>
          </a:bodyPr>
          <a:lstStyle>
            <a:lvl1pPr marL="0" indent="0">
              <a:buNone/>
              <a:defRPr sz="1400" b="0" baseline="0"/>
            </a:lvl1pPr>
          </a:lstStyle>
          <a:p>
            <a:pPr lvl="0"/>
            <a:r>
              <a:rPr lang="en-US" dirty="0" smtClean="0"/>
              <a:t>This is where your legal information goes</a:t>
            </a:r>
            <a:endParaRPr lang="en-US" dirty="0"/>
          </a:p>
        </p:txBody>
      </p:sp>
    </p:spTree>
    <p:extLst>
      <p:ext uri="{BB962C8B-B14F-4D97-AF65-F5344CB8AC3E}">
        <p14:creationId xmlns:p14="http://schemas.microsoft.com/office/powerpoint/2010/main" val="2319292028"/>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27520"/>
          </a:xfrm>
          <a:prstGeom prst="rect">
            <a:avLst/>
          </a:prstGeom>
        </p:spPr>
      </p:pic>
      <p:sp>
        <p:nvSpPr>
          <p:cNvPr id="2" name="Title 1"/>
          <p:cNvSpPr>
            <a:spLocks noGrp="1"/>
          </p:cNvSpPr>
          <p:nvPr>
            <p:ph type="title" hasCustomPrompt="1"/>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609441" y="6356352"/>
            <a:ext cx="2844059" cy="365125"/>
          </a:xfrm>
          <a:prstGeom prst="rect">
            <a:avLst/>
          </a:prstGeom>
        </p:spPr>
        <p:txBody>
          <a:bodyPr/>
          <a:lstStyle/>
          <a:p>
            <a:fld id="{8BE1B8D0-5D3F-7047-8A02-623A7B00EFDA}" type="datetime1">
              <a:rPr lang="en-US" smtClean="0"/>
              <a:t>9/22/2014</a:t>
            </a:fld>
            <a:endParaRPr lang="en-US"/>
          </a:p>
        </p:txBody>
      </p:sp>
      <p:sp>
        <p:nvSpPr>
          <p:cNvPr id="5" name="Footer Placeholder 4"/>
          <p:cNvSpPr>
            <a:spLocks noGrp="1"/>
          </p:cNvSpPr>
          <p:nvPr>
            <p:ph type="ftr" sz="quarter" idx="11"/>
          </p:nvPr>
        </p:nvSpPr>
        <p:spPr>
          <a:xfrm>
            <a:off x="4164515" y="6356352"/>
            <a:ext cx="3859795"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8735325" y="6356352"/>
            <a:ext cx="2844059" cy="365125"/>
          </a:xfrm>
          <a:prstGeom prst="rect">
            <a:avLst/>
          </a:prstGeom>
        </p:spPr>
        <p:txBody>
          <a:bodyPr/>
          <a:lstStyle/>
          <a:p>
            <a:fld id="{8189D6DB-0117-104E-A321-2F94E21D3259}" type="slidenum">
              <a:rPr lang="en-US" smtClean="0"/>
              <a:t>‹#›</a:t>
            </a:fld>
            <a:endParaRPr lang="en-US" dirty="0"/>
          </a:p>
        </p:txBody>
      </p:sp>
    </p:spTree>
    <p:extLst>
      <p:ext uri="{BB962C8B-B14F-4D97-AF65-F5344CB8AC3E}">
        <p14:creationId xmlns:p14="http://schemas.microsoft.com/office/powerpoint/2010/main" val="414514788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Break">
    <p:spTree>
      <p:nvGrpSpPr>
        <p:cNvPr id="1" name=""/>
        <p:cNvGrpSpPr/>
        <p:nvPr/>
      </p:nvGrpSpPr>
      <p:grpSpPr>
        <a:xfrm>
          <a:off x="0" y="0"/>
          <a:ext cx="0" cy="0"/>
          <a:chOff x="0" y="0"/>
          <a:chExt cx="0" cy="0"/>
        </a:xfrm>
      </p:grpSpPr>
      <p:sp>
        <p:nvSpPr>
          <p:cNvPr id="31" name="Rectangle 30"/>
          <p:cNvSpPr/>
          <p:nvPr userDrawn="1"/>
        </p:nvSpPr>
        <p:spPr bwMode="gray">
          <a:xfrm>
            <a:off x="0" y="0"/>
            <a:ext cx="12188825" cy="6858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34"/>
          <p:cNvSpPr/>
          <p:nvPr userDrawn="1"/>
        </p:nvSpPr>
        <p:spPr bwMode="gray">
          <a:xfrm>
            <a:off x="0" y="0"/>
            <a:ext cx="12188825" cy="6858000"/>
          </a:xfrm>
          <a:prstGeom prst="rect">
            <a:avLst/>
          </a:prstGeom>
          <a:gradFill flip="none" rotWithShape="1">
            <a:gsLst>
              <a:gs pos="14000">
                <a:schemeClr val="accent2"/>
              </a:gs>
              <a:gs pos="100000">
                <a:schemeClr val="tx2">
                  <a:alpha val="8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grpSp>
        <p:nvGrpSpPr>
          <p:cNvPr id="11" name="Group 10"/>
          <p:cNvGrpSpPr>
            <a:grpSpLocks noChangeAspect="1"/>
          </p:cNvGrpSpPr>
          <p:nvPr userDrawn="1"/>
        </p:nvGrpSpPr>
        <p:grpSpPr bwMode="gray">
          <a:xfrm>
            <a:off x="7093088" y="341"/>
            <a:ext cx="5095737" cy="6858000"/>
            <a:chOff x="4052888" y="-39688"/>
            <a:chExt cx="5619750" cy="7561263"/>
          </a:xfrm>
        </p:grpSpPr>
        <p:sp>
          <p:nvSpPr>
            <p:cNvPr id="13" name="Freeform 1"/>
            <p:cNvSpPr>
              <a:spLocks noChangeArrowheads="1"/>
            </p:cNvSpPr>
            <p:nvPr/>
          </p:nvSpPr>
          <p:spPr bwMode="gray">
            <a:xfrm>
              <a:off x="6924675" y="-39688"/>
              <a:ext cx="2746375" cy="4203701"/>
            </a:xfrm>
            <a:custGeom>
              <a:avLst/>
              <a:gdLst>
                <a:gd name="T0" fmla="*/ 4223 w 7631"/>
                <a:gd name="T1" fmla="*/ 0 h 11679"/>
                <a:gd name="T2" fmla="*/ 0 w 7631"/>
                <a:gd name="T3" fmla="*/ 7252 h 11679"/>
                <a:gd name="T4" fmla="*/ 7630 w 7631"/>
                <a:gd name="T5" fmla="*/ 11678 h 11679"/>
                <a:gd name="T6" fmla="*/ 7630 w 7631"/>
                <a:gd name="T7" fmla="*/ 0 h 11679"/>
                <a:gd name="T8" fmla="*/ 4223 w 7631"/>
                <a:gd name="T9" fmla="*/ 0 h 11679"/>
              </a:gdLst>
              <a:ahLst/>
              <a:cxnLst>
                <a:cxn ang="0">
                  <a:pos x="T0" y="T1"/>
                </a:cxn>
                <a:cxn ang="0">
                  <a:pos x="T2" y="T3"/>
                </a:cxn>
                <a:cxn ang="0">
                  <a:pos x="T4" y="T5"/>
                </a:cxn>
                <a:cxn ang="0">
                  <a:pos x="T6" y="T7"/>
                </a:cxn>
                <a:cxn ang="0">
                  <a:pos x="T8" y="T9"/>
                </a:cxn>
              </a:cxnLst>
              <a:rect l="0" t="0" r="r" b="b"/>
              <a:pathLst>
                <a:path w="7631" h="11679">
                  <a:moveTo>
                    <a:pt x="4223" y="0"/>
                  </a:moveTo>
                  <a:lnTo>
                    <a:pt x="0" y="7252"/>
                  </a:lnTo>
                  <a:lnTo>
                    <a:pt x="7630" y="11678"/>
                  </a:lnTo>
                  <a:lnTo>
                    <a:pt x="7630" y="0"/>
                  </a:lnTo>
                  <a:lnTo>
                    <a:pt x="4223" y="0"/>
                  </a:lnTo>
                </a:path>
              </a:pathLst>
            </a:custGeom>
            <a:solidFill>
              <a:schemeClr val="accent6"/>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14" name="Freeform 2"/>
            <p:cNvSpPr>
              <a:spLocks noChangeArrowheads="1"/>
            </p:cNvSpPr>
            <p:nvPr/>
          </p:nvSpPr>
          <p:spPr bwMode="gray">
            <a:xfrm>
              <a:off x="4776788" y="4700588"/>
              <a:ext cx="4895850" cy="2820987"/>
            </a:xfrm>
            <a:custGeom>
              <a:avLst/>
              <a:gdLst>
                <a:gd name="T0" fmla="*/ 13600 w 13601"/>
                <a:gd name="T1" fmla="*/ 7834 h 7835"/>
                <a:gd name="T2" fmla="*/ 13600 w 13601"/>
                <a:gd name="T3" fmla="*/ 0 h 7835"/>
                <a:gd name="T4" fmla="*/ 0 w 13601"/>
                <a:gd name="T5" fmla="*/ 7834 h 7835"/>
                <a:gd name="T6" fmla="*/ 13600 w 13601"/>
                <a:gd name="T7" fmla="*/ 7834 h 7835"/>
              </a:gdLst>
              <a:ahLst/>
              <a:cxnLst>
                <a:cxn ang="0">
                  <a:pos x="T0" y="T1"/>
                </a:cxn>
                <a:cxn ang="0">
                  <a:pos x="T2" y="T3"/>
                </a:cxn>
                <a:cxn ang="0">
                  <a:pos x="T4" y="T5"/>
                </a:cxn>
                <a:cxn ang="0">
                  <a:pos x="T6" y="T7"/>
                </a:cxn>
              </a:cxnLst>
              <a:rect l="0" t="0" r="r" b="b"/>
              <a:pathLst>
                <a:path w="13601" h="7835">
                  <a:moveTo>
                    <a:pt x="13600" y="7834"/>
                  </a:moveTo>
                  <a:lnTo>
                    <a:pt x="13600" y="0"/>
                  </a:lnTo>
                  <a:lnTo>
                    <a:pt x="0" y="7834"/>
                  </a:lnTo>
                  <a:lnTo>
                    <a:pt x="13600" y="7834"/>
                  </a:lnTo>
                </a:path>
              </a:pathLst>
            </a:custGeom>
            <a:solidFill>
              <a:schemeClr val="tx2"/>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15" name="Freeform 3"/>
            <p:cNvSpPr>
              <a:spLocks noChangeArrowheads="1"/>
            </p:cNvSpPr>
            <p:nvPr/>
          </p:nvSpPr>
          <p:spPr bwMode="gray">
            <a:xfrm>
              <a:off x="4052888" y="2844800"/>
              <a:ext cx="5473700" cy="4676775"/>
            </a:xfrm>
            <a:custGeom>
              <a:avLst/>
              <a:gdLst>
                <a:gd name="T0" fmla="*/ 321 w 15204"/>
                <a:gd name="T1" fmla="*/ 12988 h 12989"/>
                <a:gd name="T2" fmla="*/ 15203 w 15204"/>
                <a:gd name="T3" fmla="*/ 4397 h 12989"/>
                <a:gd name="T4" fmla="*/ 7543 w 15204"/>
                <a:gd name="T5" fmla="*/ 0 h 12989"/>
                <a:gd name="T6" fmla="*/ 0 w 15204"/>
                <a:gd name="T7" fmla="*/ 12988 h 12989"/>
                <a:gd name="T8" fmla="*/ 321 w 15204"/>
                <a:gd name="T9" fmla="*/ 12988 h 12989"/>
              </a:gdLst>
              <a:ahLst/>
              <a:cxnLst>
                <a:cxn ang="0">
                  <a:pos x="T0" y="T1"/>
                </a:cxn>
                <a:cxn ang="0">
                  <a:pos x="T2" y="T3"/>
                </a:cxn>
                <a:cxn ang="0">
                  <a:pos x="T4" y="T5"/>
                </a:cxn>
                <a:cxn ang="0">
                  <a:pos x="T6" y="T7"/>
                </a:cxn>
                <a:cxn ang="0">
                  <a:pos x="T8" y="T9"/>
                </a:cxn>
              </a:cxnLst>
              <a:rect l="0" t="0" r="r" b="b"/>
              <a:pathLst>
                <a:path w="15204" h="12989">
                  <a:moveTo>
                    <a:pt x="321" y="12988"/>
                  </a:moveTo>
                  <a:lnTo>
                    <a:pt x="15203" y="4397"/>
                  </a:lnTo>
                  <a:lnTo>
                    <a:pt x="7543" y="0"/>
                  </a:lnTo>
                  <a:lnTo>
                    <a:pt x="0" y="12988"/>
                  </a:lnTo>
                  <a:lnTo>
                    <a:pt x="321" y="12988"/>
                  </a:lnTo>
                </a:path>
              </a:pathLst>
            </a:custGeom>
            <a:solidFill>
              <a:schemeClr val="accent3"/>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grpSp>
      <p:sp>
        <p:nvSpPr>
          <p:cNvPr id="16" name="Rectangle 15"/>
          <p:cNvSpPr/>
          <p:nvPr userDrawn="1"/>
        </p:nvSpPr>
        <p:spPr bwMode="gray">
          <a:xfrm>
            <a:off x="-2" y="1524002"/>
            <a:ext cx="6658712" cy="218598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121893" tIns="60947" rIns="121893" bIns="60947" rtlCol="0" anchor="ctr"/>
          <a:lstStyle/>
          <a:p>
            <a:pPr algn="ctr"/>
            <a:endParaRPr lang="en-US" dirty="0"/>
          </a:p>
        </p:txBody>
      </p:sp>
      <p:sp>
        <p:nvSpPr>
          <p:cNvPr id="12" name="Title 1"/>
          <p:cNvSpPr>
            <a:spLocks noGrp="1"/>
          </p:cNvSpPr>
          <p:nvPr userDrawn="1">
            <p:ph type="ctrTitle" hasCustomPrompt="1"/>
          </p:nvPr>
        </p:nvSpPr>
        <p:spPr bwMode="gray">
          <a:xfrm>
            <a:off x="1382945" y="1860731"/>
            <a:ext cx="4680614" cy="1089529"/>
          </a:xfrm>
        </p:spPr>
        <p:txBody>
          <a:bodyPr lIns="45720" tIns="45720" rIns="45720" bIns="45720" anchor="t" anchorCtr="0">
            <a:spAutoFit/>
          </a:bodyPr>
          <a:lstStyle>
            <a:lvl1pPr>
              <a:lnSpc>
                <a:spcPct val="90000"/>
              </a:lnSpc>
              <a:defRPr baseline="0">
                <a:solidFill>
                  <a:srgbClr val="000000"/>
                </a:solidFill>
              </a:defRPr>
            </a:lvl1pPr>
          </a:lstStyle>
          <a:p>
            <a:r>
              <a:rPr lang="en-US" dirty="0" smtClean="0"/>
              <a:t>Section Break Title Goes Here</a:t>
            </a:r>
            <a:endParaRPr lang="en-US" dirty="0"/>
          </a:p>
        </p:txBody>
      </p:sp>
      <p:grpSp>
        <p:nvGrpSpPr>
          <p:cNvPr id="30" name="Group 29"/>
          <p:cNvGrpSpPr/>
          <p:nvPr userDrawn="1"/>
        </p:nvGrpSpPr>
        <p:grpSpPr bwMode="gray">
          <a:xfrm>
            <a:off x="506969" y="1920569"/>
            <a:ext cx="720711" cy="807360"/>
            <a:chOff x="380326" y="1440427"/>
            <a:chExt cx="540674" cy="605520"/>
          </a:xfrm>
        </p:grpSpPr>
        <p:sp>
          <p:nvSpPr>
            <p:cNvPr id="18" name="Freeform 16"/>
            <p:cNvSpPr>
              <a:spLocks noChangeArrowheads="1"/>
            </p:cNvSpPr>
            <p:nvPr userDrawn="1"/>
          </p:nvSpPr>
          <p:spPr bwMode="gray">
            <a:xfrm>
              <a:off x="687472" y="1671032"/>
              <a:ext cx="221340" cy="205740"/>
            </a:xfrm>
            <a:custGeom>
              <a:avLst/>
              <a:gdLst>
                <a:gd name="T0" fmla="*/ 944 w 2000"/>
                <a:gd name="T1" fmla="*/ 0 h 1861"/>
                <a:gd name="T2" fmla="*/ 944 w 2000"/>
                <a:gd name="T3" fmla="*/ 0 h 1861"/>
                <a:gd name="T4" fmla="*/ 0 w 2000"/>
                <a:gd name="T5" fmla="*/ 555 h 1861"/>
                <a:gd name="T6" fmla="*/ 278 w 2000"/>
                <a:gd name="T7" fmla="*/ 860 h 1861"/>
                <a:gd name="T8" fmla="*/ 1999 w 2000"/>
                <a:gd name="T9" fmla="*/ 1860 h 1861"/>
                <a:gd name="T10" fmla="*/ 944 w 2000"/>
                <a:gd name="T11" fmla="*/ 0 h 1861"/>
              </a:gdLst>
              <a:ahLst/>
              <a:cxnLst>
                <a:cxn ang="0">
                  <a:pos x="T0" y="T1"/>
                </a:cxn>
                <a:cxn ang="0">
                  <a:pos x="T2" y="T3"/>
                </a:cxn>
                <a:cxn ang="0">
                  <a:pos x="T4" y="T5"/>
                </a:cxn>
                <a:cxn ang="0">
                  <a:pos x="T6" y="T7"/>
                </a:cxn>
                <a:cxn ang="0">
                  <a:pos x="T8" y="T9"/>
                </a:cxn>
                <a:cxn ang="0">
                  <a:pos x="T10" y="T11"/>
                </a:cxn>
              </a:cxnLst>
              <a:rect l="0" t="0" r="r" b="b"/>
              <a:pathLst>
                <a:path w="2000" h="1861">
                  <a:moveTo>
                    <a:pt x="944" y="0"/>
                  </a:moveTo>
                  <a:lnTo>
                    <a:pt x="944" y="0"/>
                  </a:lnTo>
                  <a:cubicBezTo>
                    <a:pt x="0" y="555"/>
                    <a:pt x="0" y="555"/>
                    <a:pt x="0" y="555"/>
                  </a:cubicBezTo>
                  <a:cubicBezTo>
                    <a:pt x="83" y="666"/>
                    <a:pt x="194" y="778"/>
                    <a:pt x="278" y="860"/>
                  </a:cubicBezTo>
                  <a:cubicBezTo>
                    <a:pt x="1999" y="1860"/>
                    <a:pt x="1999" y="1860"/>
                    <a:pt x="1999" y="1860"/>
                  </a:cubicBezTo>
                  <a:lnTo>
                    <a:pt x="944" y="0"/>
                  </a:lnTo>
                </a:path>
              </a:pathLst>
            </a:custGeom>
            <a:solidFill>
              <a:srgbClr val="8DCFA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19" name="Freeform 17"/>
            <p:cNvSpPr>
              <a:spLocks noChangeArrowheads="1"/>
            </p:cNvSpPr>
            <p:nvPr userDrawn="1"/>
          </p:nvSpPr>
          <p:spPr bwMode="gray">
            <a:xfrm>
              <a:off x="801067" y="1596926"/>
              <a:ext cx="119933" cy="273508"/>
            </a:xfrm>
            <a:custGeom>
              <a:avLst/>
              <a:gdLst>
                <a:gd name="T0" fmla="*/ 1083 w 1084"/>
                <a:gd name="T1" fmla="*/ 2472 h 2473"/>
                <a:gd name="T2" fmla="*/ 1083 w 1084"/>
                <a:gd name="T3" fmla="*/ 0 h 2473"/>
                <a:gd name="T4" fmla="*/ 0 w 1084"/>
                <a:gd name="T5" fmla="*/ 611 h 2473"/>
                <a:gd name="T6" fmla="*/ 1083 w 1084"/>
                <a:gd name="T7" fmla="*/ 2472 h 2473"/>
              </a:gdLst>
              <a:ahLst/>
              <a:cxnLst>
                <a:cxn ang="0">
                  <a:pos x="T0" y="T1"/>
                </a:cxn>
                <a:cxn ang="0">
                  <a:pos x="T2" y="T3"/>
                </a:cxn>
                <a:cxn ang="0">
                  <a:pos x="T4" y="T5"/>
                </a:cxn>
                <a:cxn ang="0">
                  <a:pos x="T6" y="T7"/>
                </a:cxn>
              </a:cxnLst>
              <a:rect l="0" t="0" r="r" b="b"/>
              <a:pathLst>
                <a:path w="1084" h="2473">
                  <a:moveTo>
                    <a:pt x="1083" y="2472"/>
                  </a:moveTo>
                  <a:lnTo>
                    <a:pt x="1083" y="0"/>
                  </a:lnTo>
                  <a:lnTo>
                    <a:pt x="0" y="611"/>
                  </a:lnTo>
                  <a:lnTo>
                    <a:pt x="1083" y="2472"/>
                  </a:lnTo>
                </a:path>
              </a:pathLst>
            </a:custGeom>
            <a:solidFill>
              <a:srgbClr val="008576"/>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20" name="Freeform 18"/>
            <p:cNvSpPr>
              <a:spLocks noChangeArrowheads="1"/>
            </p:cNvSpPr>
            <p:nvPr userDrawn="1"/>
          </p:nvSpPr>
          <p:spPr bwMode="gray">
            <a:xfrm>
              <a:off x="662608" y="1446765"/>
              <a:ext cx="117008" cy="264245"/>
            </a:xfrm>
            <a:custGeom>
              <a:avLst/>
              <a:gdLst>
                <a:gd name="T0" fmla="*/ 111 w 1057"/>
                <a:gd name="T1" fmla="*/ 2390 h 2391"/>
                <a:gd name="T2" fmla="*/ 111 w 1057"/>
                <a:gd name="T3" fmla="*/ 2390 h 2391"/>
                <a:gd name="T4" fmla="*/ 1056 w 1057"/>
                <a:gd name="T5" fmla="*/ 1862 h 2391"/>
                <a:gd name="T6" fmla="*/ 0 w 1057"/>
                <a:gd name="T7" fmla="*/ 0 h 2391"/>
                <a:gd name="T8" fmla="*/ 0 w 1057"/>
                <a:gd name="T9" fmla="*/ 1918 h 2391"/>
                <a:gd name="T10" fmla="*/ 111 w 1057"/>
                <a:gd name="T11" fmla="*/ 2390 h 2391"/>
              </a:gdLst>
              <a:ahLst/>
              <a:cxnLst>
                <a:cxn ang="0">
                  <a:pos x="T0" y="T1"/>
                </a:cxn>
                <a:cxn ang="0">
                  <a:pos x="T2" y="T3"/>
                </a:cxn>
                <a:cxn ang="0">
                  <a:pos x="T4" y="T5"/>
                </a:cxn>
                <a:cxn ang="0">
                  <a:pos x="T6" y="T7"/>
                </a:cxn>
                <a:cxn ang="0">
                  <a:pos x="T8" y="T9"/>
                </a:cxn>
                <a:cxn ang="0">
                  <a:pos x="T10" y="T11"/>
                </a:cxn>
              </a:cxnLst>
              <a:rect l="0" t="0" r="r" b="b"/>
              <a:pathLst>
                <a:path w="1057" h="2391">
                  <a:moveTo>
                    <a:pt x="111" y="2390"/>
                  </a:moveTo>
                  <a:lnTo>
                    <a:pt x="111" y="2390"/>
                  </a:lnTo>
                  <a:cubicBezTo>
                    <a:pt x="1056" y="1862"/>
                    <a:pt x="1056" y="1862"/>
                    <a:pt x="1056" y="1862"/>
                  </a:cubicBezTo>
                  <a:cubicBezTo>
                    <a:pt x="0" y="0"/>
                    <a:pt x="0" y="0"/>
                    <a:pt x="0" y="0"/>
                  </a:cubicBezTo>
                  <a:cubicBezTo>
                    <a:pt x="0" y="1918"/>
                    <a:pt x="0" y="1918"/>
                    <a:pt x="0" y="1918"/>
                  </a:cubicBezTo>
                  <a:cubicBezTo>
                    <a:pt x="0" y="2056"/>
                    <a:pt x="29" y="2223"/>
                    <a:pt x="111" y="2390"/>
                  </a:cubicBezTo>
                </a:path>
              </a:pathLst>
            </a:custGeom>
            <a:solidFill>
              <a:srgbClr val="27BDBE"/>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21" name="Freeform 19"/>
            <p:cNvSpPr>
              <a:spLocks noChangeArrowheads="1"/>
            </p:cNvSpPr>
            <p:nvPr userDrawn="1"/>
          </p:nvSpPr>
          <p:spPr bwMode="gray">
            <a:xfrm>
              <a:off x="671871" y="1440427"/>
              <a:ext cx="236453" cy="205740"/>
            </a:xfrm>
            <a:custGeom>
              <a:avLst/>
              <a:gdLst>
                <a:gd name="T0" fmla="*/ 1056 w 2139"/>
                <a:gd name="T1" fmla="*/ 1862 h 1863"/>
                <a:gd name="T2" fmla="*/ 2138 w 2139"/>
                <a:gd name="T3" fmla="*/ 1250 h 1863"/>
                <a:gd name="T4" fmla="*/ 444 w 2139"/>
                <a:gd name="T5" fmla="*/ 250 h 1863"/>
                <a:gd name="T6" fmla="*/ 389 w 2139"/>
                <a:gd name="T7" fmla="*/ 223 h 1863"/>
                <a:gd name="T8" fmla="*/ 0 w 2139"/>
                <a:gd name="T9" fmla="*/ 0 h 1863"/>
                <a:gd name="T10" fmla="*/ 1056 w 2139"/>
                <a:gd name="T11" fmla="*/ 1862 h 1863"/>
              </a:gdLst>
              <a:ahLst/>
              <a:cxnLst>
                <a:cxn ang="0">
                  <a:pos x="T0" y="T1"/>
                </a:cxn>
                <a:cxn ang="0">
                  <a:pos x="T2" y="T3"/>
                </a:cxn>
                <a:cxn ang="0">
                  <a:pos x="T4" y="T5"/>
                </a:cxn>
                <a:cxn ang="0">
                  <a:pos x="T6" y="T7"/>
                </a:cxn>
                <a:cxn ang="0">
                  <a:pos x="T8" y="T9"/>
                </a:cxn>
                <a:cxn ang="0">
                  <a:pos x="T10" y="T11"/>
                </a:cxn>
              </a:cxnLst>
              <a:rect l="0" t="0" r="r" b="b"/>
              <a:pathLst>
                <a:path w="2139" h="1863">
                  <a:moveTo>
                    <a:pt x="1056" y="1862"/>
                  </a:moveTo>
                  <a:lnTo>
                    <a:pt x="2138" y="1250"/>
                  </a:lnTo>
                  <a:lnTo>
                    <a:pt x="444" y="250"/>
                  </a:lnTo>
                  <a:lnTo>
                    <a:pt x="389" y="223"/>
                  </a:lnTo>
                  <a:lnTo>
                    <a:pt x="0" y="0"/>
                  </a:lnTo>
                  <a:lnTo>
                    <a:pt x="1056" y="1862"/>
                  </a:lnTo>
                </a:path>
              </a:pathLst>
            </a:custGeom>
            <a:solidFill>
              <a:srgbClr val="004E7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22" name="Freeform 20"/>
            <p:cNvSpPr>
              <a:spLocks noChangeArrowheads="1"/>
            </p:cNvSpPr>
            <p:nvPr userDrawn="1"/>
          </p:nvSpPr>
          <p:spPr bwMode="gray">
            <a:xfrm>
              <a:off x="521223" y="1446765"/>
              <a:ext cx="116521" cy="264245"/>
            </a:xfrm>
            <a:custGeom>
              <a:avLst/>
              <a:gdLst>
                <a:gd name="T0" fmla="*/ 917 w 1056"/>
                <a:gd name="T1" fmla="*/ 2390 h 2391"/>
                <a:gd name="T2" fmla="*/ 917 w 1056"/>
                <a:gd name="T3" fmla="*/ 2390 h 2391"/>
                <a:gd name="T4" fmla="*/ 1055 w 1056"/>
                <a:gd name="T5" fmla="*/ 1889 h 2391"/>
                <a:gd name="T6" fmla="*/ 1055 w 1056"/>
                <a:gd name="T7" fmla="*/ 0 h 2391"/>
                <a:gd name="T8" fmla="*/ 0 w 1056"/>
                <a:gd name="T9" fmla="*/ 1862 h 2391"/>
                <a:gd name="T10" fmla="*/ 917 w 1056"/>
                <a:gd name="T11" fmla="*/ 2390 h 2391"/>
              </a:gdLst>
              <a:ahLst/>
              <a:cxnLst>
                <a:cxn ang="0">
                  <a:pos x="T0" y="T1"/>
                </a:cxn>
                <a:cxn ang="0">
                  <a:pos x="T2" y="T3"/>
                </a:cxn>
                <a:cxn ang="0">
                  <a:pos x="T4" y="T5"/>
                </a:cxn>
                <a:cxn ang="0">
                  <a:pos x="T6" y="T7"/>
                </a:cxn>
                <a:cxn ang="0">
                  <a:pos x="T8" y="T9"/>
                </a:cxn>
                <a:cxn ang="0">
                  <a:pos x="T10" y="T11"/>
                </a:cxn>
              </a:cxnLst>
              <a:rect l="0" t="0" r="r" b="b"/>
              <a:pathLst>
                <a:path w="1056" h="2391">
                  <a:moveTo>
                    <a:pt x="917" y="2390"/>
                  </a:moveTo>
                  <a:lnTo>
                    <a:pt x="917" y="2390"/>
                  </a:lnTo>
                  <a:cubicBezTo>
                    <a:pt x="1000" y="2223"/>
                    <a:pt x="1055" y="2056"/>
                    <a:pt x="1055" y="1889"/>
                  </a:cubicBezTo>
                  <a:cubicBezTo>
                    <a:pt x="1055" y="0"/>
                    <a:pt x="1055" y="0"/>
                    <a:pt x="1055" y="0"/>
                  </a:cubicBezTo>
                  <a:cubicBezTo>
                    <a:pt x="0" y="1862"/>
                    <a:pt x="0" y="1862"/>
                    <a:pt x="0" y="1862"/>
                  </a:cubicBezTo>
                  <a:lnTo>
                    <a:pt x="917" y="2390"/>
                  </a:lnTo>
                </a:path>
              </a:pathLst>
            </a:custGeom>
            <a:solidFill>
              <a:srgbClr val="8DCFA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23" name="Freeform 21"/>
            <p:cNvSpPr>
              <a:spLocks noChangeArrowheads="1"/>
            </p:cNvSpPr>
            <p:nvPr userDrawn="1"/>
          </p:nvSpPr>
          <p:spPr bwMode="gray">
            <a:xfrm>
              <a:off x="392514" y="1440427"/>
              <a:ext cx="236941" cy="205740"/>
            </a:xfrm>
            <a:custGeom>
              <a:avLst/>
              <a:gdLst>
                <a:gd name="T0" fmla="*/ 2140 w 2141"/>
                <a:gd name="T1" fmla="*/ 0 h 1863"/>
                <a:gd name="T2" fmla="*/ 0 w 2141"/>
                <a:gd name="T3" fmla="*/ 1250 h 1863"/>
                <a:gd name="T4" fmla="*/ 1056 w 2141"/>
                <a:gd name="T5" fmla="*/ 1862 h 1863"/>
                <a:gd name="T6" fmla="*/ 2140 w 2141"/>
                <a:gd name="T7" fmla="*/ 0 h 1863"/>
              </a:gdLst>
              <a:ahLst/>
              <a:cxnLst>
                <a:cxn ang="0">
                  <a:pos x="T0" y="T1"/>
                </a:cxn>
                <a:cxn ang="0">
                  <a:pos x="T2" y="T3"/>
                </a:cxn>
                <a:cxn ang="0">
                  <a:pos x="T4" y="T5"/>
                </a:cxn>
                <a:cxn ang="0">
                  <a:pos x="T6" y="T7"/>
                </a:cxn>
              </a:cxnLst>
              <a:rect l="0" t="0" r="r" b="b"/>
              <a:pathLst>
                <a:path w="2141" h="1863">
                  <a:moveTo>
                    <a:pt x="2140" y="0"/>
                  </a:moveTo>
                  <a:lnTo>
                    <a:pt x="0" y="1250"/>
                  </a:lnTo>
                  <a:lnTo>
                    <a:pt x="1056" y="1862"/>
                  </a:lnTo>
                  <a:lnTo>
                    <a:pt x="2140" y="0"/>
                  </a:lnTo>
                </a:path>
              </a:pathLst>
            </a:custGeom>
            <a:solidFill>
              <a:srgbClr val="008576"/>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24" name="Freeform 22"/>
            <p:cNvSpPr>
              <a:spLocks noChangeArrowheads="1"/>
            </p:cNvSpPr>
            <p:nvPr userDrawn="1"/>
          </p:nvSpPr>
          <p:spPr bwMode="gray">
            <a:xfrm>
              <a:off x="389589" y="1671032"/>
              <a:ext cx="224265" cy="205740"/>
            </a:xfrm>
            <a:custGeom>
              <a:avLst/>
              <a:gdLst>
                <a:gd name="T0" fmla="*/ 1722 w 2028"/>
                <a:gd name="T1" fmla="*/ 860 h 1861"/>
                <a:gd name="T2" fmla="*/ 1722 w 2028"/>
                <a:gd name="T3" fmla="*/ 860 h 1861"/>
                <a:gd name="T4" fmla="*/ 2027 w 2028"/>
                <a:gd name="T5" fmla="*/ 555 h 1861"/>
                <a:gd name="T6" fmla="*/ 1083 w 2028"/>
                <a:gd name="T7" fmla="*/ 0 h 1861"/>
                <a:gd name="T8" fmla="*/ 0 w 2028"/>
                <a:gd name="T9" fmla="*/ 1860 h 1861"/>
                <a:gd name="T10" fmla="*/ 1722 w 2028"/>
                <a:gd name="T11" fmla="*/ 860 h 1861"/>
              </a:gdLst>
              <a:ahLst/>
              <a:cxnLst>
                <a:cxn ang="0">
                  <a:pos x="T0" y="T1"/>
                </a:cxn>
                <a:cxn ang="0">
                  <a:pos x="T2" y="T3"/>
                </a:cxn>
                <a:cxn ang="0">
                  <a:pos x="T4" y="T5"/>
                </a:cxn>
                <a:cxn ang="0">
                  <a:pos x="T6" y="T7"/>
                </a:cxn>
                <a:cxn ang="0">
                  <a:pos x="T8" y="T9"/>
                </a:cxn>
                <a:cxn ang="0">
                  <a:pos x="T10" y="T11"/>
                </a:cxn>
              </a:cxnLst>
              <a:rect l="0" t="0" r="r" b="b"/>
              <a:pathLst>
                <a:path w="2028" h="1861">
                  <a:moveTo>
                    <a:pt x="1722" y="860"/>
                  </a:moveTo>
                  <a:lnTo>
                    <a:pt x="1722" y="860"/>
                  </a:lnTo>
                  <a:cubicBezTo>
                    <a:pt x="1833" y="778"/>
                    <a:pt x="1944" y="666"/>
                    <a:pt x="2027" y="555"/>
                  </a:cubicBezTo>
                  <a:cubicBezTo>
                    <a:pt x="1083" y="0"/>
                    <a:pt x="1083" y="0"/>
                    <a:pt x="1083" y="0"/>
                  </a:cubicBezTo>
                  <a:cubicBezTo>
                    <a:pt x="0" y="1860"/>
                    <a:pt x="0" y="1860"/>
                    <a:pt x="0" y="1860"/>
                  </a:cubicBezTo>
                  <a:lnTo>
                    <a:pt x="1722" y="860"/>
                  </a:lnTo>
                </a:path>
              </a:pathLst>
            </a:custGeom>
            <a:solidFill>
              <a:srgbClr val="27BDBE"/>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25" name="Freeform 23"/>
            <p:cNvSpPr>
              <a:spLocks noChangeArrowheads="1"/>
            </p:cNvSpPr>
            <p:nvPr userDrawn="1"/>
          </p:nvSpPr>
          <p:spPr bwMode="gray">
            <a:xfrm>
              <a:off x="380326" y="1596926"/>
              <a:ext cx="117008" cy="273508"/>
            </a:xfrm>
            <a:custGeom>
              <a:avLst/>
              <a:gdLst>
                <a:gd name="T0" fmla="*/ 1056 w 1057"/>
                <a:gd name="T1" fmla="*/ 611 h 2473"/>
                <a:gd name="T2" fmla="*/ 0 w 1057"/>
                <a:gd name="T3" fmla="*/ 0 h 2473"/>
                <a:gd name="T4" fmla="*/ 0 w 1057"/>
                <a:gd name="T5" fmla="*/ 2472 h 2473"/>
                <a:gd name="T6" fmla="*/ 1056 w 1057"/>
                <a:gd name="T7" fmla="*/ 611 h 2473"/>
              </a:gdLst>
              <a:ahLst/>
              <a:cxnLst>
                <a:cxn ang="0">
                  <a:pos x="T0" y="T1"/>
                </a:cxn>
                <a:cxn ang="0">
                  <a:pos x="T2" y="T3"/>
                </a:cxn>
                <a:cxn ang="0">
                  <a:pos x="T4" y="T5"/>
                </a:cxn>
                <a:cxn ang="0">
                  <a:pos x="T6" y="T7"/>
                </a:cxn>
              </a:cxnLst>
              <a:rect l="0" t="0" r="r" b="b"/>
              <a:pathLst>
                <a:path w="1057" h="2473">
                  <a:moveTo>
                    <a:pt x="1056" y="611"/>
                  </a:moveTo>
                  <a:lnTo>
                    <a:pt x="0" y="0"/>
                  </a:lnTo>
                  <a:lnTo>
                    <a:pt x="0" y="2472"/>
                  </a:lnTo>
                  <a:lnTo>
                    <a:pt x="1056" y="611"/>
                  </a:lnTo>
                </a:path>
              </a:pathLst>
            </a:custGeom>
            <a:solidFill>
              <a:srgbClr val="004E7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26" name="Freeform 24"/>
            <p:cNvSpPr>
              <a:spLocks noChangeArrowheads="1"/>
            </p:cNvSpPr>
            <p:nvPr userDrawn="1"/>
          </p:nvSpPr>
          <p:spPr bwMode="gray">
            <a:xfrm>
              <a:off x="401777" y="1778290"/>
              <a:ext cx="236453" cy="117009"/>
            </a:xfrm>
            <a:custGeom>
              <a:avLst/>
              <a:gdLst>
                <a:gd name="T0" fmla="*/ 2138 w 2139"/>
                <a:gd name="T1" fmla="*/ 0 h 1057"/>
                <a:gd name="T2" fmla="*/ 2138 w 2139"/>
                <a:gd name="T3" fmla="*/ 0 h 1057"/>
                <a:gd name="T4" fmla="*/ 1639 w 2139"/>
                <a:gd name="T5" fmla="*/ 140 h 1057"/>
                <a:gd name="T6" fmla="*/ 0 w 2139"/>
                <a:gd name="T7" fmla="*/ 1056 h 1057"/>
                <a:gd name="T8" fmla="*/ 2138 w 2139"/>
                <a:gd name="T9" fmla="*/ 1056 h 1057"/>
                <a:gd name="T10" fmla="*/ 2138 w 2139"/>
                <a:gd name="T11" fmla="*/ 0 h 1057"/>
              </a:gdLst>
              <a:ahLst/>
              <a:cxnLst>
                <a:cxn ang="0">
                  <a:pos x="T0" y="T1"/>
                </a:cxn>
                <a:cxn ang="0">
                  <a:pos x="T2" y="T3"/>
                </a:cxn>
                <a:cxn ang="0">
                  <a:pos x="T4" y="T5"/>
                </a:cxn>
                <a:cxn ang="0">
                  <a:pos x="T6" y="T7"/>
                </a:cxn>
                <a:cxn ang="0">
                  <a:pos x="T8" y="T9"/>
                </a:cxn>
                <a:cxn ang="0">
                  <a:pos x="T10" y="T11"/>
                </a:cxn>
              </a:cxnLst>
              <a:rect l="0" t="0" r="r" b="b"/>
              <a:pathLst>
                <a:path w="2139" h="1057">
                  <a:moveTo>
                    <a:pt x="2138" y="0"/>
                  </a:moveTo>
                  <a:lnTo>
                    <a:pt x="2138" y="0"/>
                  </a:lnTo>
                  <a:cubicBezTo>
                    <a:pt x="1944" y="0"/>
                    <a:pt x="1777" y="56"/>
                    <a:pt x="1639" y="140"/>
                  </a:cubicBezTo>
                  <a:cubicBezTo>
                    <a:pt x="0" y="1056"/>
                    <a:pt x="0" y="1056"/>
                    <a:pt x="0" y="1056"/>
                  </a:cubicBezTo>
                  <a:cubicBezTo>
                    <a:pt x="2138" y="1056"/>
                    <a:pt x="2138" y="1056"/>
                    <a:pt x="2138" y="1056"/>
                  </a:cubicBezTo>
                  <a:lnTo>
                    <a:pt x="2138" y="0"/>
                  </a:lnTo>
                </a:path>
              </a:pathLst>
            </a:custGeom>
            <a:solidFill>
              <a:srgbClr val="008576"/>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27" name="Freeform 25"/>
            <p:cNvSpPr>
              <a:spLocks noChangeArrowheads="1"/>
            </p:cNvSpPr>
            <p:nvPr userDrawn="1"/>
          </p:nvSpPr>
          <p:spPr bwMode="gray">
            <a:xfrm>
              <a:off x="401777" y="1907487"/>
              <a:ext cx="236453" cy="138460"/>
            </a:xfrm>
            <a:custGeom>
              <a:avLst/>
              <a:gdLst>
                <a:gd name="T0" fmla="*/ 0 w 2139"/>
                <a:gd name="T1" fmla="*/ 0 h 1251"/>
                <a:gd name="T2" fmla="*/ 1666 w 2139"/>
                <a:gd name="T3" fmla="*/ 973 h 1251"/>
                <a:gd name="T4" fmla="*/ 2138 w 2139"/>
                <a:gd name="T5" fmla="*/ 1250 h 1251"/>
                <a:gd name="T6" fmla="*/ 2138 w 2139"/>
                <a:gd name="T7" fmla="*/ 0 h 1251"/>
                <a:gd name="T8" fmla="*/ 0 w 2139"/>
                <a:gd name="T9" fmla="*/ 0 h 1251"/>
              </a:gdLst>
              <a:ahLst/>
              <a:cxnLst>
                <a:cxn ang="0">
                  <a:pos x="T0" y="T1"/>
                </a:cxn>
                <a:cxn ang="0">
                  <a:pos x="T2" y="T3"/>
                </a:cxn>
                <a:cxn ang="0">
                  <a:pos x="T4" y="T5"/>
                </a:cxn>
                <a:cxn ang="0">
                  <a:pos x="T6" y="T7"/>
                </a:cxn>
                <a:cxn ang="0">
                  <a:pos x="T8" y="T9"/>
                </a:cxn>
              </a:cxnLst>
              <a:rect l="0" t="0" r="r" b="b"/>
              <a:pathLst>
                <a:path w="2139" h="1251">
                  <a:moveTo>
                    <a:pt x="0" y="0"/>
                  </a:moveTo>
                  <a:lnTo>
                    <a:pt x="1666" y="973"/>
                  </a:lnTo>
                  <a:lnTo>
                    <a:pt x="2138" y="1250"/>
                  </a:lnTo>
                  <a:lnTo>
                    <a:pt x="2138" y="0"/>
                  </a:lnTo>
                  <a:lnTo>
                    <a:pt x="0" y="0"/>
                  </a:lnTo>
                </a:path>
              </a:pathLst>
            </a:custGeom>
            <a:solidFill>
              <a:srgbClr val="004E7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28" name="Freeform 26"/>
            <p:cNvSpPr>
              <a:spLocks noChangeArrowheads="1"/>
            </p:cNvSpPr>
            <p:nvPr userDrawn="1"/>
          </p:nvSpPr>
          <p:spPr bwMode="gray">
            <a:xfrm>
              <a:off x="662608" y="1778290"/>
              <a:ext cx="236941" cy="117009"/>
            </a:xfrm>
            <a:custGeom>
              <a:avLst/>
              <a:gdLst>
                <a:gd name="T0" fmla="*/ 1723 w 2141"/>
                <a:gd name="T1" fmla="*/ 834 h 1057"/>
                <a:gd name="T2" fmla="*/ 1723 w 2141"/>
                <a:gd name="T3" fmla="*/ 834 h 1057"/>
                <a:gd name="T4" fmla="*/ 1667 w 2141"/>
                <a:gd name="T5" fmla="*/ 807 h 1057"/>
                <a:gd name="T6" fmla="*/ 501 w 2141"/>
                <a:gd name="T7" fmla="*/ 140 h 1057"/>
                <a:gd name="T8" fmla="*/ 0 w 2141"/>
                <a:gd name="T9" fmla="*/ 0 h 1057"/>
                <a:gd name="T10" fmla="*/ 0 w 2141"/>
                <a:gd name="T11" fmla="*/ 1056 h 1057"/>
                <a:gd name="T12" fmla="*/ 2140 w 2141"/>
                <a:gd name="T13" fmla="*/ 1056 h 1057"/>
                <a:gd name="T14" fmla="*/ 1723 w 2141"/>
                <a:gd name="T15" fmla="*/ 834 h 10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41" h="1057">
                  <a:moveTo>
                    <a:pt x="1723" y="834"/>
                  </a:moveTo>
                  <a:lnTo>
                    <a:pt x="1723" y="834"/>
                  </a:lnTo>
                  <a:cubicBezTo>
                    <a:pt x="1667" y="807"/>
                    <a:pt x="1667" y="807"/>
                    <a:pt x="1667" y="807"/>
                  </a:cubicBezTo>
                  <a:cubicBezTo>
                    <a:pt x="501" y="140"/>
                    <a:pt x="501" y="140"/>
                    <a:pt x="501" y="140"/>
                  </a:cubicBezTo>
                  <a:cubicBezTo>
                    <a:pt x="362" y="56"/>
                    <a:pt x="195" y="0"/>
                    <a:pt x="0" y="0"/>
                  </a:cubicBezTo>
                  <a:cubicBezTo>
                    <a:pt x="0" y="1056"/>
                    <a:pt x="0" y="1056"/>
                    <a:pt x="0" y="1056"/>
                  </a:cubicBezTo>
                  <a:cubicBezTo>
                    <a:pt x="2140" y="1056"/>
                    <a:pt x="2140" y="1056"/>
                    <a:pt x="2140" y="1056"/>
                  </a:cubicBezTo>
                  <a:lnTo>
                    <a:pt x="1723" y="834"/>
                  </a:lnTo>
                </a:path>
              </a:pathLst>
            </a:custGeom>
            <a:solidFill>
              <a:srgbClr val="004E7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29" name="Freeform 27"/>
            <p:cNvSpPr>
              <a:spLocks noChangeArrowheads="1"/>
            </p:cNvSpPr>
            <p:nvPr userDrawn="1"/>
          </p:nvSpPr>
          <p:spPr bwMode="gray">
            <a:xfrm>
              <a:off x="662608" y="1907487"/>
              <a:ext cx="233529" cy="138460"/>
            </a:xfrm>
            <a:custGeom>
              <a:avLst/>
              <a:gdLst>
                <a:gd name="T0" fmla="*/ 0 w 2112"/>
                <a:gd name="T1" fmla="*/ 0 h 1251"/>
                <a:gd name="T2" fmla="*/ 0 w 2112"/>
                <a:gd name="T3" fmla="*/ 1250 h 1251"/>
                <a:gd name="T4" fmla="*/ 2111 w 2112"/>
                <a:gd name="T5" fmla="*/ 0 h 1251"/>
                <a:gd name="T6" fmla="*/ 0 w 2112"/>
                <a:gd name="T7" fmla="*/ 0 h 1251"/>
              </a:gdLst>
              <a:ahLst/>
              <a:cxnLst>
                <a:cxn ang="0">
                  <a:pos x="T0" y="T1"/>
                </a:cxn>
                <a:cxn ang="0">
                  <a:pos x="T2" y="T3"/>
                </a:cxn>
                <a:cxn ang="0">
                  <a:pos x="T4" y="T5"/>
                </a:cxn>
                <a:cxn ang="0">
                  <a:pos x="T6" y="T7"/>
                </a:cxn>
              </a:cxnLst>
              <a:rect l="0" t="0" r="r" b="b"/>
              <a:pathLst>
                <a:path w="2112" h="1251">
                  <a:moveTo>
                    <a:pt x="0" y="0"/>
                  </a:moveTo>
                  <a:lnTo>
                    <a:pt x="0" y="1250"/>
                  </a:lnTo>
                  <a:lnTo>
                    <a:pt x="2111" y="0"/>
                  </a:lnTo>
                  <a:lnTo>
                    <a:pt x="0" y="0"/>
                  </a:lnTo>
                </a:path>
              </a:pathLst>
            </a:custGeom>
            <a:solidFill>
              <a:srgbClr val="008576"/>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grpSp>
      <p:sp>
        <p:nvSpPr>
          <p:cNvPr id="32" name="Text Placeholder 31"/>
          <p:cNvSpPr>
            <a:spLocks noGrp="1"/>
          </p:cNvSpPr>
          <p:nvPr userDrawn="1">
            <p:ph type="body" sz="quarter" idx="13" hasCustomPrompt="1"/>
          </p:nvPr>
        </p:nvSpPr>
        <p:spPr bwMode="gray">
          <a:xfrm>
            <a:off x="1382713" y="2916299"/>
            <a:ext cx="4680847" cy="400110"/>
          </a:xfrm>
        </p:spPr>
        <p:txBody>
          <a:bodyPr lIns="45720" tIns="45720" rIns="45720" bIns="45720">
            <a:spAutoFit/>
          </a:bodyPr>
          <a:lstStyle>
            <a:lvl1pPr marL="0" indent="0">
              <a:buNone/>
              <a:defRPr sz="2000" baseline="0"/>
            </a:lvl1pPr>
          </a:lstStyle>
          <a:p>
            <a:pPr lvl="0"/>
            <a:r>
              <a:rPr lang="en-US" dirty="0" smtClean="0"/>
              <a:t>Additional Text Goes Here</a:t>
            </a:r>
            <a:endParaRPr lang="en-US" dirty="0"/>
          </a:p>
        </p:txBody>
      </p:sp>
      <p:sp>
        <p:nvSpPr>
          <p:cNvPr id="33" name="TextBox 32"/>
          <p:cNvSpPr txBox="1"/>
          <p:nvPr userDrawn="1"/>
        </p:nvSpPr>
        <p:spPr bwMode="gray">
          <a:xfrm>
            <a:off x="8706345" y="6384477"/>
            <a:ext cx="3012046" cy="246221"/>
          </a:xfrm>
          <a:prstGeom prst="rect">
            <a:avLst/>
          </a:prstGeom>
          <a:noFill/>
        </p:spPr>
        <p:txBody>
          <a:bodyPr wrap="square" lIns="45720" tIns="45720" rIns="45720" bIns="45720" rtlCol="0">
            <a:spAutoFit/>
          </a:bodyPr>
          <a:lstStyle/>
          <a:p>
            <a:pPr algn="r"/>
            <a:r>
              <a:rPr lang="en-US" sz="1000" dirty="0" smtClean="0">
                <a:solidFill>
                  <a:schemeClr val="bg2"/>
                </a:solidFill>
              </a:rPr>
              <a:t> </a:t>
            </a:r>
            <a:fld id="{CC38B610-CC19-4A1C-B59E-7CD7AD1F5241}" type="slidenum">
              <a:rPr lang="en-US" sz="1000" smtClean="0">
                <a:solidFill>
                  <a:schemeClr val="bg2"/>
                </a:solidFill>
              </a:rPr>
              <a:t>‹#›</a:t>
            </a:fld>
            <a:endParaRPr lang="en-US" sz="1000" dirty="0">
              <a:solidFill>
                <a:schemeClr val="bg2"/>
              </a:solidFill>
            </a:endParaRPr>
          </a:p>
        </p:txBody>
      </p:sp>
    </p:spTree>
    <p:extLst>
      <p:ext uri="{BB962C8B-B14F-4D97-AF65-F5344CB8AC3E}">
        <p14:creationId xmlns:p14="http://schemas.microsoft.com/office/powerpoint/2010/main" val="3439142119"/>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5" name="Rectangle 14"/>
          <p:cNvSpPr/>
          <p:nvPr userDrawn="1"/>
        </p:nvSpPr>
        <p:spPr bwMode="gray">
          <a:xfrm>
            <a:off x="0" y="0"/>
            <a:ext cx="12188825" cy="6858000"/>
          </a:xfrm>
          <a:prstGeom prst="rect">
            <a:avLst/>
          </a:prstGeom>
          <a:gradFill>
            <a:gsLst>
              <a:gs pos="0">
                <a:schemeClr val="bg1">
                  <a:lumMod val="75000"/>
                </a:schemeClr>
              </a:gs>
              <a:gs pos="6900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lIns="121893" tIns="60947" rIns="121893" bIns="60947" rtlCol="0" anchor="ctr"/>
          <a:lstStyle/>
          <a:p>
            <a:pPr algn="ctr"/>
            <a:endParaRPr lang="en-US" dirty="0"/>
          </a:p>
        </p:txBody>
      </p:sp>
      <p:sp>
        <p:nvSpPr>
          <p:cNvPr id="3" name="Content Placeholder 2"/>
          <p:cNvSpPr>
            <a:spLocks noGrp="1"/>
          </p:cNvSpPr>
          <p:nvPr>
            <p:ph idx="1"/>
          </p:nvPr>
        </p:nvSpPr>
        <p:spPr bwMode="gray">
          <a:xfrm>
            <a:off x="3864852" y="3199097"/>
            <a:ext cx="7866519" cy="461665"/>
          </a:xfrm>
        </p:spPr>
        <p:txBody>
          <a:bodyPr lIns="45720" tIns="45720" rIns="45720" bIns="45720">
            <a:spAutoFit/>
          </a:bodyPr>
          <a:lstStyle>
            <a:lvl1pPr marL="344488" indent="-344488">
              <a:buClr>
                <a:schemeClr val="accent5"/>
              </a:buClr>
              <a:buSzPct val="90000"/>
              <a:buFont typeface="+mj-lt"/>
              <a:buAutoNum type="arabicPeriod"/>
              <a:defRPr sz="2400">
                <a:solidFill>
                  <a:schemeClr val="accent5"/>
                </a:solidFill>
              </a:defRPr>
            </a:lvl1pPr>
          </a:lstStyle>
          <a:p>
            <a:pPr lvl="0"/>
            <a:r>
              <a:rPr lang="en-US" dirty="0" smtClean="0"/>
              <a:t>Click to edit Master text styles</a:t>
            </a:r>
            <a:endParaRPr lang="en-US" dirty="0"/>
          </a:p>
        </p:txBody>
      </p:sp>
      <p:sp>
        <p:nvSpPr>
          <p:cNvPr id="9" name="Title Placeholder 1"/>
          <p:cNvSpPr>
            <a:spLocks noGrp="1"/>
          </p:cNvSpPr>
          <p:nvPr>
            <p:ph type="title" hasCustomPrompt="1"/>
          </p:nvPr>
        </p:nvSpPr>
        <p:spPr bwMode="gray">
          <a:xfrm>
            <a:off x="3864852" y="1769917"/>
            <a:ext cx="7866518" cy="1007179"/>
          </a:xfrm>
          <a:prstGeom prst="rect">
            <a:avLst/>
          </a:prstGeom>
        </p:spPr>
        <p:txBody>
          <a:bodyPr vert="horz" lIns="45720" tIns="45720" rIns="45720" bIns="45720" rtlCol="0" anchor="b" anchorCtr="0">
            <a:noAutofit/>
          </a:bodyPr>
          <a:lstStyle/>
          <a:p>
            <a:r>
              <a:rPr lang="en-US" dirty="0" smtClean="0"/>
              <a:t>Agenda</a:t>
            </a:r>
            <a:endParaRPr lang="en-US" dirty="0"/>
          </a:p>
        </p:txBody>
      </p:sp>
      <p:grpSp>
        <p:nvGrpSpPr>
          <p:cNvPr id="10" name="Group 9"/>
          <p:cNvGrpSpPr/>
          <p:nvPr userDrawn="1"/>
        </p:nvGrpSpPr>
        <p:grpSpPr bwMode="gray">
          <a:xfrm>
            <a:off x="2" y="1"/>
            <a:ext cx="3302053" cy="4566299"/>
            <a:chOff x="635000" y="506413"/>
            <a:chExt cx="3648075" cy="5043487"/>
          </a:xfrm>
        </p:grpSpPr>
        <p:sp>
          <p:nvSpPr>
            <p:cNvPr id="11" name="Freeform 4"/>
            <p:cNvSpPr>
              <a:spLocks noChangeArrowheads="1"/>
            </p:cNvSpPr>
            <p:nvPr/>
          </p:nvSpPr>
          <p:spPr bwMode="gray">
            <a:xfrm>
              <a:off x="2081213" y="506413"/>
              <a:ext cx="2201862" cy="2684462"/>
            </a:xfrm>
            <a:custGeom>
              <a:avLst/>
              <a:gdLst>
                <a:gd name="T0" fmla="*/ 2301 w 6117"/>
                <a:gd name="T1" fmla="*/ 0 h 7457"/>
                <a:gd name="T2" fmla="*/ 0 w 6117"/>
                <a:gd name="T3" fmla="*/ 3961 h 7457"/>
                <a:gd name="T4" fmla="*/ 6116 w 6117"/>
                <a:gd name="T5" fmla="*/ 7456 h 7457"/>
                <a:gd name="T6" fmla="*/ 6116 w 6117"/>
                <a:gd name="T7" fmla="*/ 0 h 7457"/>
                <a:gd name="T8" fmla="*/ 2301 w 6117"/>
                <a:gd name="T9" fmla="*/ 0 h 7457"/>
              </a:gdLst>
              <a:ahLst/>
              <a:cxnLst>
                <a:cxn ang="0">
                  <a:pos x="T0" y="T1"/>
                </a:cxn>
                <a:cxn ang="0">
                  <a:pos x="T2" y="T3"/>
                </a:cxn>
                <a:cxn ang="0">
                  <a:pos x="T4" y="T5"/>
                </a:cxn>
                <a:cxn ang="0">
                  <a:pos x="T6" y="T7"/>
                </a:cxn>
                <a:cxn ang="0">
                  <a:pos x="T8" y="T9"/>
                </a:cxn>
              </a:cxnLst>
              <a:rect l="0" t="0" r="r" b="b"/>
              <a:pathLst>
                <a:path w="6117" h="7457">
                  <a:moveTo>
                    <a:pt x="2301" y="0"/>
                  </a:moveTo>
                  <a:lnTo>
                    <a:pt x="0" y="3961"/>
                  </a:lnTo>
                  <a:lnTo>
                    <a:pt x="6116" y="7456"/>
                  </a:lnTo>
                  <a:lnTo>
                    <a:pt x="6116" y="0"/>
                  </a:lnTo>
                  <a:lnTo>
                    <a:pt x="2301" y="0"/>
                  </a:lnTo>
                </a:path>
              </a:pathLst>
            </a:custGeom>
            <a:solidFill>
              <a:srgbClr val="004E7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12" name="Freeform 5"/>
            <p:cNvSpPr>
              <a:spLocks noChangeArrowheads="1"/>
            </p:cNvSpPr>
            <p:nvPr/>
          </p:nvSpPr>
          <p:spPr bwMode="gray">
            <a:xfrm>
              <a:off x="635000" y="506413"/>
              <a:ext cx="2024063" cy="1311275"/>
            </a:xfrm>
            <a:custGeom>
              <a:avLst/>
              <a:gdLst>
                <a:gd name="T0" fmla="*/ 0 w 5623"/>
                <a:gd name="T1" fmla="*/ 0 h 3641"/>
                <a:gd name="T2" fmla="*/ 0 w 5623"/>
                <a:gd name="T3" fmla="*/ 1631 h 3641"/>
                <a:gd name="T4" fmla="*/ 3525 w 5623"/>
                <a:gd name="T5" fmla="*/ 3640 h 3641"/>
                <a:gd name="T6" fmla="*/ 5622 w 5623"/>
                <a:gd name="T7" fmla="*/ 0 h 3641"/>
                <a:gd name="T8" fmla="*/ 0 w 5623"/>
                <a:gd name="T9" fmla="*/ 0 h 3641"/>
              </a:gdLst>
              <a:ahLst/>
              <a:cxnLst>
                <a:cxn ang="0">
                  <a:pos x="T0" y="T1"/>
                </a:cxn>
                <a:cxn ang="0">
                  <a:pos x="T2" y="T3"/>
                </a:cxn>
                <a:cxn ang="0">
                  <a:pos x="T4" y="T5"/>
                </a:cxn>
                <a:cxn ang="0">
                  <a:pos x="T6" y="T7"/>
                </a:cxn>
                <a:cxn ang="0">
                  <a:pos x="T8" y="T9"/>
                </a:cxn>
              </a:cxnLst>
              <a:rect l="0" t="0" r="r" b="b"/>
              <a:pathLst>
                <a:path w="5623" h="3641">
                  <a:moveTo>
                    <a:pt x="0" y="0"/>
                  </a:moveTo>
                  <a:lnTo>
                    <a:pt x="0" y="1631"/>
                  </a:lnTo>
                  <a:lnTo>
                    <a:pt x="3525" y="3640"/>
                  </a:lnTo>
                  <a:lnTo>
                    <a:pt x="5622" y="0"/>
                  </a:lnTo>
                  <a:lnTo>
                    <a:pt x="0" y="0"/>
                  </a:lnTo>
                </a:path>
              </a:pathLst>
            </a:custGeom>
            <a:solidFill>
              <a:srgbClr val="27BDBE"/>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13" name="Freeform 6"/>
            <p:cNvSpPr>
              <a:spLocks noChangeArrowheads="1"/>
            </p:cNvSpPr>
            <p:nvPr/>
          </p:nvSpPr>
          <p:spPr bwMode="gray">
            <a:xfrm>
              <a:off x="635000" y="2298700"/>
              <a:ext cx="3429000" cy="3251200"/>
            </a:xfrm>
            <a:custGeom>
              <a:avLst/>
              <a:gdLst>
                <a:gd name="T0" fmla="*/ 0 w 9525"/>
                <a:gd name="T1" fmla="*/ 9028 h 9029"/>
                <a:gd name="T2" fmla="*/ 9524 w 9525"/>
                <a:gd name="T3" fmla="*/ 3524 h 9029"/>
                <a:gd name="T4" fmla="*/ 3437 w 9525"/>
                <a:gd name="T5" fmla="*/ 0 h 9029"/>
                <a:gd name="T6" fmla="*/ 0 w 9525"/>
                <a:gd name="T7" fmla="*/ 5970 h 9029"/>
                <a:gd name="T8" fmla="*/ 0 w 9525"/>
                <a:gd name="T9" fmla="*/ 9028 h 9029"/>
              </a:gdLst>
              <a:ahLst/>
              <a:cxnLst>
                <a:cxn ang="0">
                  <a:pos x="T0" y="T1"/>
                </a:cxn>
                <a:cxn ang="0">
                  <a:pos x="T2" y="T3"/>
                </a:cxn>
                <a:cxn ang="0">
                  <a:pos x="T4" y="T5"/>
                </a:cxn>
                <a:cxn ang="0">
                  <a:pos x="T6" y="T7"/>
                </a:cxn>
                <a:cxn ang="0">
                  <a:pos x="T8" y="T9"/>
                </a:cxn>
              </a:cxnLst>
              <a:rect l="0" t="0" r="r" b="b"/>
              <a:pathLst>
                <a:path w="9525" h="9029">
                  <a:moveTo>
                    <a:pt x="0" y="9028"/>
                  </a:moveTo>
                  <a:lnTo>
                    <a:pt x="9524" y="3524"/>
                  </a:lnTo>
                  <a:lnTo>
                    <a:pt x="3437" y="0"/>
                  </a:lnTo>
                  <a:lnTo>
                    <a:pt x="0" y="5970"/>
                  </a:lnTo>
                  <a:lnTo>
                    <a:pt x="0" y="9028"/>
                  </a:lnTo>
                </a:path>
              </a:pathLst>
            </a:custGeom>
            <a:solidFill>
              <a:srgbClr val="008576"/>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14" name="Freeform 7"/>
            <p:cNvSpPr>
              <a:spLocks noChangeArrowheads="1"/>
            </p:cNvSpPr>
            <p:nvPr/>
          </p:nvSpPr>
          <p:spPr bwMode="gray">
            <a:xfrm>
              <a:off x="635000" y="1585913"/>
              <a:ext cx="1049338" cy="2420937"/>
            </a:xfrm>
            <a:custGeom>
              <a:avLst/>
              <a:gdLst>
                <a:gd name="T0" fmla="*/ 0 w 2914"/>
                <a:gd name="T1" fmla="*/ 0 h 6727"/>
                <a:gd name="T2" fmla="*/ 0 w 2914"/>
                <a:gd name="T3" fmla="*/ 6726 h 6727"/>
                <a:gd name="T4" fmla="*/ 2913 w 2914"/>
                <a:gd name="T5" fmla="*/ 1688 h 6727"/>
                <a:gd name="T6" fmla="*/ 0 w 2914"/>
                <a:gd name="T7" fmla="*/ 0 h 6727"/>
              </a:gdLst>
              <a:ahLst/>
              <a:cxnLst>
                <a:cxn ang="0">
                  <a:pos x="T0" y="T1"/>
                </a:cxn>
                <a:cxn ang="0">
                  <a:pos x="T2" y="T3"/>
                </a:cxn>
                <a:cxn ang="0">
                  <a:pos x="T4" y="T5"/>
                </a:cxn>
                <a:cxn ang="0">
                  <a:pos x="T6" y="T7"/>
                </a:cxn>
              </a:cxnLst>
              <a:rect l="0" t="0" r="r" b="b"/>
              <a:pathLst>
                <a:path w="2914" h="6727">
                  <a:moveTo>
                    <a:pt x="0" y="0"/>
                  </a:moveTo>
                  <a:lnTo>
                    <a:pt x="0" y="6726"/>
                  </a:lnTo>
                  <a:lnTo>
                    <a:pt x="2913" y="1688"/>
                  </a:lnTo>
                  <a:lnTo>
                    <a:pt x="0" y="0"/>
                  </a:lnTo>
                </a:path>
              </a:pathLst>
            </a:custGeom>
            <a:solidFill>
              <a:srgbClr val="8DCFA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grpSp>
      <p:sp>
        <p:nvSpPr>
          <p:cNvPr id="17" name="TextBox 16"/>
          <p:cNvSpPr txBox="1"/>
          <p:nvPr userDrawn="1"/>
        </p:nvSpPr>
        <p:spPr bwMode="gray">
          <a:xfrm>
            <a:off x="8706345" y="6384477"/>
            <a:ext cx="3012046" cy="246221"/>
          </a:xfrm>
          <a:prstGeom prst="rect">
            <a:avLst/>
          </a:prstGeom>
          <a:noFill/>
        </p:spPr>
        <p:txBody>
          <a:bodyPr wrap="square" lIns="45720" tIns="45720" rIns="45720" bIns="45720" rtlCol="0">
            <a:spAutoFit/>
          </a:bodyPr>
          <a:lstStyle/>
          <a:p>
            <a:pPr algn="r"/>
            <a:r>
              <a:rPr lang="en-US" sz="1000" dirty="0" smtClean="0">
                <a:solidFill>
                  <a:srgbClr val="898989"/>
                </a:solidFill>
              </a:rPr>
              <a:t> </a:t>
            </a:r>
            <a:fld id="{CC38B610-CC19-4A1C-B59E-7CD7AD1F5241}" type="slidenum">
              <a:rPr lang="en-US" sz="1000" smtClean="0">
                <a:solidFill>
                  <a:srgbClr val="898989"/>
                </a:solidFill>
              </a:rPr>
              <a:t>‹#›</a:t>
            </a:fld>
            <a:endParaRPr lang="en-US" sz="1000" dirty="0">
              <a:solidFill>
                <a:srgbClr val="898989"/>
              </a:solidFill>
            </a:endParaRPr>
          </a:p>
        </p:txBody>
      </p:sp>
    </p:spTree>
    <p:extLst>
      <p:ext uri="{BB962C8B-B14F-4D97-AF65-F5344CB8AC3E}">
        <p14:creationId xmlns:p14="http://schemas.microsoft.com/office/powerpoint/2010/main" val="1403433779"/>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Quote">
    <p:spTree>
      <p:nvGrpSpPr>
        <p:cNvPr id="1" name=""/>
        <p:cNvGrpSpPr/>
        <p:nvPr/>
      </p:nvGrpSpPr>
      <p:grpSpPr>
        <a:xfrm>
          <a:off x="0" y="0"/>
          <a:ext cx="0" cy="0"/>
          <a:chOff x="0" y="0"/>
          <a:chExt cx="0" cy="0"/>
        </a:xfrm>
      </p:grpSpPr>
      <p:sp>
        <p:nvSpPr>
          <p:cNvPr id="13" name="Rectangle 12"/>
          <p:cNvSpPr/>
          <p:nvPr userDrawn="1"/>
        </p:nvSpPr>
        <p:spPr bwMode="gray">
          <a:xfrm>
            <a:off x="0" y="0"/>
            <a:ext cx="12188825" cy="6858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userDrawn="1"/>
        </p:nvSpPr>
        <p:spPr bwMode="gray">
          <a:xfrm>
            <a:off x="0" y="0"/>
            <a:ext cx="12188825" cy="6858000"/>
          </a:xfrm>
          <a:prstGeom prst="rect">
            <a:avLst/>
          </a:prstGeom>
          <a:gradFill flip="none" rotWithShape="1">
            <a:gsLst>
              <a:gs pos="14000">
                <a:schemeClr val="accent2"/>
              </a:gs>
              <a:gs pos="100000">
                <a:schemeClr val="tx2">
                  <a:alpha val="8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grpSp>
        <p:nvGrpSpPr>
          <p:cNvPr id="8" name="Group 7"/>
          <p:cNvGrpSpPr/>
          <p:nvPr userDrawn="1"/>
        </p:nvGrpSpPr>
        <p:grpSpPr bwMode="gray">
          <a:xfrm>
            <a:off x="1690240" y="2286000"/>
            <a:ext cx="2156532" cy="1912938"/>
            <a:chOff x="1613369" y="2195513"/>
            <a:chExt cx="2258544" cy="2003425"/>
          </a:xfrm>
          <a:solidFill>
            <a:schemeClr val="tx2"/>
          </a:solidFill>
        </p:grpSpPr>
        <p:sp>
          <p:nvSpPr>
            <p:cNvPr id="6" name="Freeform 6"/>
            <p:cNvSpPr>
              <a:spLocks/>
            </p:cNvSpPr>
            <p:nvPr userDrawn="1"/>
          </p:nvSpPr>
          <p:spPr bwMode="gray">
            <a:xfrm>
              <a:off x="1613369" y="2195513"/>
              <a:ext cx="1001713" cy="2003425"/>
            </a:xfrm>
            <a:custGeom>
              <a:avLst/>
              <a:gdLst>
                <a:gd name="T0" fmla="*/ 275 w 297"/>
                <a:gd name="T1" fmla="*/ 594 h 594"/>
                <a:gd name="T2" fmla="*/ 0 w 297"/>
                <a:gd name="T3" fmla="*/ 594 h 594"/>
                <a:gd name="T4" fmla="*/ 0 w 297"/>
                <a:gd name="T5" fmla="*/ 397 h 594"/>
                <a:gd name="T6" fmla="*/ 21 w 297"/>
                <a:gd name="T7" fmla="*/ 209 h 594"/>
                <a:gd name="T8" fmla="*/ 99 w 297"/>
                <a:gd name="T9" fmla="*/ 86 h 594"/>
                <a:gd name="T10" fmla="*/ 243 w 297"/>
                <a:gd name="T11" fmla="*/ 0 h 594"/>
                <a:gd name="T12" fmla="*/ 297 w 297"/>
                <a:gd name="T13" fmla="*/ 113 h 594"/>
                <a:gd name="T14" fmla="*/ 179 w 297"/>
                <a:gd name="T15" fmla="*/ 189 h 594"/>
                <a:gd name="T16" fmla="*/ 142 w 297"/>
                <a:gd name="T17" fmla="*/ 319 h 594"/>
                <a:gd name="T18" fmla="*/ 275 w 297"/>
                <a:gd name="T19" fmla="*/ 319 h 594"/>
                <a:gd name="T20" fmla="*/ 275 w 297"/>
                <a:gd name="T21" fmla="*/ 594 h 5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7" h="594">
                  <a:moveTo>
                    <a:pt x="275" y="594"/>
                  </a:moveTo>
                  <a:cubicBezTo>
                    <a:pt x="0" y="594"/>
                    <a:pt x="0" y="594"/>
                    <a:pt x="0" y="594"/>
                  </a:cubicBezTo>
                  <a:cubicBezTo>
                    <a:pt x="0" y="397"/>
                    <a:pt x="0" y="397"/>
                    <a:pt x="0" y="397"/>
                  </a:cubicBezTo>
                  <a:cubicBezTo>
                    <a:pt x="0" y="318"/>
                    <a:pt x="7" y="255"/>
                    <a:pt x="21" y="209"/>
                  </a:cubicBezTo>
                  <a:cubicBezTo>
                    <a:pt x="35" y="163"/>
                    <a:pt x="61" y="122"/>
                    <a:pt x="99" y="86"/>
                  </a:cubicBezTo>
                  <a:cubicBezTo>
                    <a:pt x="136" y="49"/>
                    <a:pt x="185" y="21"/>
                    <a:pt x="243" y="0"/>
                  </a:cubicBezTo>
                  <a:cubicBezTo>
                    <a:pt x="297" y="113"/>
                    <a:pt x="297" y="113"/>
                    <a:pt x="297" y="113"/>
                  </a:cubicBezTo>
                  <a:cubicBezTo>
                    <a:pt x="242" y="131"/>
                    <a:pt x="203" y="157"/>
                    <a:pt x="179" y="189"/>
                  </a:cubicBezTo>
                  <a:cubicBezTo>
                    <a:pt x="156" y="222"/>
                    <a:pt x="143" y="265"/>
                    <a:pt x="142" y="319"/>
                  </a:cubicBezTo>
                  <a:cubicBezTo>
                    <a:pt x="275" y="319"/>
                    <a:pt x="275" y="319"/>
                    <a:pt x="275" y="319"/>
                  </a:cubicBezTo>
                  <a:lnTo>
                    <a:pt x="275" y="5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7"/>
            <p:cNvSpPr>
              <a:spLocks/>
            </p:cNvSpPr>
            <p:nvPr userDrawn="1"/>
          </p:nvSpPr>
          <p:spPr bwMode="gray">
            <a:xfrm>
              <a:off x="2870200" y="2195513"/>
              <a:ext cx="1001713" cy="2003425"/>
            </a:xfrm>
            <a:custGeom>
              <a:avLst/>
              <a:gdLst>
                <a:gd name="T0" fmla="*/ 274 w 297"/>
                <a:gd name="T1" fmla="*/ 594 h 594"/>
                <a:gd name="T2" fmla="*/ 0 w 297"/>
                <a:gd name="T3" fmla="*/ 594 h 594"/>
                <a:gd name="T4" fmla="*/ 0 w 297"/>
                <a:gd name="T5" fmla="*/ 397 h 594"/>
                <a:gd name="T6" fmla="*/ 21 w 297"/>
                <a:gd name="T7" fmla="*/ 209 h 594"/>
                <a:gd name="T8" fmla="*/ 99 w 297"/>
                <a:gd name="T9" fmla="*/ 86 h 594"/>
                <a:gd name="T10" fmla="*/ 243 w 297"/>
                <a:gd name="T11" fmla="*/ 0 h 594"/>
                <a:gd name="T12" fmla="*/ 297 w 297"/>
                <a:gd name="T13" fmla="*/ 113 h 594"/>
                <a:gd name="T14" fmla="*/ 179 w 297"/>
                <a:gd name="T15" fmla="*/ 189 h 594"/>
                <a:gd name="T16" fmla="*/ 142 w 297"/>
                <a:gd name="T17" fmla="*/ 319 h 594"/>
                <a:gd name="T18" fmla="*/ 274 w 297"/>
                <a:gd name="T19" fmla="*/ 319 h 594"/>
                <a:gd name="T20" fmla="*/ 274 w 297"/>
                <a:gd name="T21" fmla="*/ 594 h 5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7" h="594">
                  <a:moveTo>
                    <a:pt x="274" y="594"/>
                  </a:moveTo>
                  <a:cubicBezTo>
                    <a:pt x="0" y="594"/>
                    <a:pt x="0" y="594"/>
                    <a:pt x="0" y="594"/>
                  </a:cubicBezTo>
                  <a:cubicBezTo>
                    <a:pt x="0" y="397"/>
                    <a:pt x="0" y="397"/>
                    <a:pt x="0" y="397"/>
                  </a:cubicBezTo>
                  <a:cubicBezTo>
                    <a:pt x="0" y="317"/>
                    <a:pt x="7" y="254"/>
                    <a:pt x="21" y="209"/>
                  </a:cubicBezTo>
                  <a:cubicBezTo>
                    <a:pt x="35" y="163"/>
                    <a:pt x="61" y="122"/>
                    <a:pt x="99" y="86"/>
                  </a:cubicBezTo>
                  <a:cubicBezTo>
                    <a:pt x="137" y="49"/>
                    <a:pt x="185" y="21"/>
                    <a:pt x="243" y="0"/>
                  </a:cubicBezTo>
                  <a:cubicBezTo>
                    <a:pt x="297" y="113"/>
                    <a:pt x="297" y="113"/>
                    <a:pt x="297" y="113"/>
                  </a:cubicBezTo>
                  <a:cubicBezTo>
                    <a:pt x="242" y="131"/>
                    <a:pt x="203" y="157"/>
                    <a:pt x="179" y="189"/>
                  </a:cubicBezTo>
                  <a:cubicBezTo>
                    <a:pt x="155" y="222"/>
                    <a:pt x="143" y="265"/>
                    <a:pt x="142" y="319"/>
                  </a:cubicBezTo>
                  <a:cubicBezTo>
                    <a:pt x="274" y="319"/>
                    <a:pt x="274" y="319"/>
                    <a:pt x="274" y="319"/>
                  </a:cubicBezTo>
                  <a:lnTo>
                    <a:pt x="274" y="5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2" name="Title 1"/>
          <p:cNvSpPr>
            <a:spLocks noGrp="1"/>
          </p:cNvSpPr>
          <p:nvPr userDrawn="1">
            <p:ph type="ctrTitle" hasCustomPrompt="1"/>
          </p:nvPr>
        </p:nvSpPr>
        <p:spPr bwMode="gray">
          <a:xfrm>
            <a:off x="4740711" y="2196273"/>
            <a:ext cx="6925828" cy="498598"/>
          </a:xfrm>
        </p:spPr>
        <p:txBody>
          <a:bodyPr wrap="square" lIns="45720" tIns="45720" anchor="t" anchorCtr="0">
            <a:spAutoFit/>
          </a:bodyPr>
          <a:lstStyle>
            <a:lvl1pPr>
              <a:lnSpc>
                <a:spcPct val="110000"/>
              </a:lnSpc>
              <a:defRPr sz="2400" b="0" baseline="0">
                <a:solidFill>
                  <a:schemeClr val="bg1"/>
                </a:solidFill>
              </a:defRPr>
            </a:lvl1pPr>
          </a:lstStyle>
          <a:p>
            <a:r>
              <a:rPr lang="en-US" dirty="0" smtClean="0"/>
              <a:t>Quote Goes Here</a:t>
            </a:r>
            <a:endParaRPr lang="en-US" dirty="0"/>
          </a:p>
        </p:txBody>
      </p:sp>
      <p:sp>
        <p:nvSpPr>
          <p:cNvPr id="32" name="Text Placeholder 31"/>
          <p:cNvSpPr>
            <a:spLocks noGrp="1"/>
          </p:cNvSpPr>
          <p:nvPr userDrawn="1">
            <p:ph type="body" sz="quarter" idx="13" hasCustomPrompt="1"/>
          </p:nvPr>
        </p:nvSpPr>
        <p:spPr bwMode="gray">
          <a:xfrm>
            <a:off x="4740710" y="4788806"/>
            <a:ext cx="6925828" cy="384721"/>
          </a:xfrm>
        </p:spPr>
        <p:txBody>
          <a:bodyPr wrap="square" lIns="45720" tIns="45720">
            <a:spAutoFit/>
          </a:bodyPr>
          <a:lstStyle>
            <a:lvl1pPr marL="0" indent="0">
              <a:buNone/>
              <a:defRPr sz="1900" baseline="0">
                <a:solidFill>
                  <a:schemeClr val="accent3"/>
                </a:solidFill>
              </a:defRPr>
            </a:lvl1pPr>
          </a:lstStyle>
          <a:p>
            <a:pPr lvl="0"/>
            <a:r>
              <a:rPr lang="en-US" dirty="0" smtClean="0"/>
              <a:t>Source</a:t>
            </a:r>
            <a:endParaRPr lang="en-US" dirty="0"/>
          </a:p>
        </p:txBody>
      </p:sp>
      <p:cxnSp>
        <p:nvCxnSpPr>
          <p:cNvPr id="5" name="Straight Connector 4"/>
          <p:cNvCxnSpPr/>
          <p:nvPr userDrawn="1"/>
        </p:nvCxnSpPr>
        <p:spPr bwMode="gray">
          <a:xfrm>
            <a:off x="4284320" y="2149232"/>
            <a:ext cx="0" cy="3043709"/>
          </a:xfrm>
          <a:prstGeom prst="line">
            <a:avLst/>
          </a:prstGeom>
          <a:ln w="12700" cmpd="sng">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11" name="TextBox 10"/>
          <p:cNvSpPr txBox="1"/>
          <p:nvPr userDrawn="1"/>
        </p:nvSpPr>
        <p:spPr bwMode="gray">
          <a:xfrm>
            <a:off x="8706345" y="6384477"/>
            <a:ext cx="3012046" cy="246221"/>
          </a:xfrm>
          <a:prstGeom prst="rect">
            <a:avLst/>
          </a:prstGeom>
          <a:noFill/>
        </p:spPr>
        <p:txBody>
          <a:bodyPr wrap="square" lIns="45720" tIns="45720" rIns="45720" bIns="45720" rtlCol="0">
            <a:spAutoFit/>
          </a:bodyPr>
          <a:lstStyle/>
          <a:p>
            <a:pPr algn="r"/>
            <a:r>
              <a:rPr lang="en-US" sz="1000" dirty="0" smtClean="0">
                <a:solidFill>
                  <a:schemeClr val="bg2"/>
                </a:solidFill>
              </a:rPr>
              <a:t> </a:t>
            </a:r>
            <a:fld id="{CC38B610-CC19-4A1C-B59E-7CD7AD1F5241}" type="slidenum">
              <a:rPr lang="en-US" sz="1000" smtClean="0">
                <a:solidFill>
                  <a:schemeClr val="bg2"/>
                </a:solidFill>
              </a:rPr>
              <a:t>‹#›</a:t>
            </a:fld>
            <a:endParaRPr lang="en-US" sz="1000" dirty="0">
              <a:solidFill>
                <a:schemeClr val="bg2"/>
              </a:solidFill>
            </a:endParaRPr>
          </a:p>
        </p:txBody>
      </p:sp>
    </p:spTree>
    <p:extLst>
      <p:ext uri="{BB962C8B-B14F-4D97-AF65-F5344CB8AC3E}">
        <p14:creationId xmlns:p14="http://schemas.microsoft.com/office/powerpoint/2010/main" val="2207101939"/>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w/ 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edit master title style</a:t>
            </a:r>
            <a:endParaRPr lang="en-US" dirty="0"/>
          </a:p>
        </p:txBody>
      </p:sp>
    </p:spTree>
    <p:extLst>
      <p:ext uri="{BB962C8B-B14F-4D97-AF65-F5344CB8AC3E}">
        <p14:creationId xmlns:p14="http://schemas.microsoft.com/office/powerpoint/2010/main" val="3840849275"/>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ullet Point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edit master title style</a:t>
            </a:r>
            <a:endParaRPr lang="en-US" dirty="0"/>
          </a:p>
        </p:txBody>
      </p:sp>
      <p:sp>
        <p:nvSpPr>
          <p:cNvPr id="5" name="Text Placeholder 4"/>
          <p:cNvSpPr>
            <a:spLocks noGrp="1"/>
          </p:cNvSpPr>
          <p:nvPr>
            <p:ph type="body" sz="quarter" idx="11"/>
          </p:nvPr>
        </p:nvSpPr>
        <p:spPr>
          <a:xfrm>
            <a:off x="457200" y="1600200"/>
            <a:ext cx="11218482" cy="4475163"/>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564627117"/>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 column slide with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edit master title style</a:t>
            </a:r>
            <a:endParaRPr lang="en-US" dirty="0"/>
          </a:p>
        </p:txBody>
      </p:sp>
      <p:grpSp>
        <p:nvGrpSpPr>
          <p:cNvPr id="19" name="Group 18"/>
          <p:cNvGrpSpPr/>
          <p:nvPr userDrawn="1"/>
        </p:nvGrpSpPr>
        <p:grpSpPr bwMode="gray">
          <a:xfrm>
            <a:off x="493283" y="3602432"/>
            <a:ext cx="11238087" cy="159987"/>
            <a:chOff x="370058" y="2701823"/>
            <a:chExt cx="7994570" cy="0"/>
          </a:xfrm>
        </p:grpSpPr>
        <p:cxnSp>
          <p:nvCxnSpPr>
            <p:cNvPr id="6" name="Straight Connector 5"/>
            <p:cNvCxnSpPr/>
            <p:nvPr userDrawn="1"/>
          </p:nvCxnSpPr>
          <p:spPr bwMode="gray">
            <a:xfrm flipH="1">
              <a:off x="370058" y="2701823"/>
              <a:ext cx="2351633" cy="0"/>
            </a:xfrm>
            <a:prstGeom prst="line">
              <a:avLst/>
            </a:prstGeom>
            <a:ln w="12700" cmpd="sng">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userDrawn="1"/>
          </p:nvCxnSpPr>
          <p:spPr bwMode="gray">
            <a:xfrm flipH="1">
              <a:off x="3191526" y="2701823"/>
              <a:ext cx="2351633" cy="0"/>
            </a:xfrm>
            <a:prstGeom prst="line">
              <a:avLst/>
            </a:prstGeom>
            <a:ln w="12700" cmpd="sng">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bwMode="gray">
            <a:xfrm flipH="1">
              <a:off x="6012995" y="2701823"/>
              <a:ext cx="2351633" cy="0"/>
            </a:xfrm>
            <a:prstGeom prst="line">
              <a:avLst/>
            </a:prstGeom>
            <a:ln w="12700" cmpd="sng">
              <a:solidFill>
                <a:schemeClr val="accent6"/>
              </a:solidFill>
            </a:ln>
            <a:effectLst/>
          </p:spPr>
          <p:style>
            <a:lnRef idx="2">
              <a:schemeClr val="accent1"/>
            </a:lnRef>
            <a:fillRef idx="0">
              <a:schemeClr val="accent1"/>
            </a:fillRef>
            <a:effectRef idx="1">
              <a:schemeClr val="accent1"/>
            </a:effectRef>
            <a:fontRef idx="minor">
              <a:schemeClr val="tx1"/>
            </a:fontRef>
          </p:style>
        </p:cxnSp>
      </p:grpSp>
      <p:sp>
        <p:nvSpPr>
          <p:cNvPr id="12" name="Text Placeholder 11"/>
          <p:cNvSpPr>
            <a:spLocks noGrp="1"/>
          </p:cNvSpPr>
          <p:nvPr userDrawn="1">
            <p:ph type="body" sz="quarter" idx="13" hasCustomPrompt="1"/>
          </p:nvPr>
        </p:nvSpPr>
        <p:spPr bwMode="gray">
          <a:xfrm>
            <a:off x="457200" y="3762419"/>
            <a:ext cx="3305951" cy="461665"/>
          </a:xfrm>
        </p:spPr>
        <p:txBody>
          <a:bodyPr>
            <a:spAutoFit/>
          </a:bodyPr>
          <a:lstStyle>
            <a:lvl1pPr marL="0" indent="0">
              <a:buNone/>
              <a:defRPr sz="2400" b="1">
                <a:solidFill>
                  <a:srgbClr val="005872"/>
                </a:solidFill>
              </a:defRPr>
            </a:lvl1pPr>
            <a:lvl2pPr marL="609468" indent="0">
              <a:buNone/>
              <a:defRPr/>
            </a:lvl2pPr>
          </a:lstStyle>
          <a:p>
            <a:pPr lvl="0"/>
            <a:r>
              <a:rPr lang="en-US" dirty="0" smtClean="0"/>
              <a:t>Title 1</a:t>
            </a:r>
          </a:p>
        </p:txBody>
      </p:sp>
      <p:sp>
        <p:nvSpPr>
          <p:cNvPr id="14" name="Text Placeholder 13"/>
          <p:cNvSpPr>
            <a:spLocks noGrp="1"/>
          </p:cNvSpPr>
          <p:nvPr userDrawn="1">
            <p:ph type="body" sz="quarter" idx="14"/>
          </p:nvPr>
        </p:nvSpPr>
        <p:spPr bwMode="gray">
          <a:xfrm>
            <a:off x="457200" y="4207099"/>
            <a:ext cx="3305951" cy="707886"/>
          </a:xfrm>
        </p:spPr>
        <p:txBody>
          <a:bodyPr>
            <a:spAutoFit/>
          </a:bodyPr>
          <a:lstStyle>
            <a:lvl1pPr marL="0" indent="0">
              <a:buNone/>
              <a:defRPr sz="2000"/>
            </a:lvl1pPr>
          </a:lstStyle>
          <a:p>
            <a:pPr lvl="0"/>
            <a:r>
              <a:rPr lang="en-US" dirty="0" smtClean="0"/>
              <a:t>Click to edit Master text styles</a:t>
            </a:r>
            <a:endParaRPr lang="en-US" dirty="0"/>
          </a:p>
        </p:txBody>
      </p:sp>
      <p:sp>
        <p:nvSpPr>
          <p:cNvPr id="15" name="Text Placeholder 11"/>
          <p:cNvSpPr>
            <a:spLocks noGrp="1"/>
          </p:cNvSpPr>
          <p:nvPr userDrawn="1">
            <p:ph type="body" sz="quarter" idx="15" hasCustomPrompt="1"/>
          </p:nvPr>
        </p:nvSpPr>
        <p:spPr bwMode="gray">
          <a:xfrm>
            <a:off x="4459461" y="3762419"/>
            <a:ext cx="3305726" cy="461665"/>
          </a:xfrm>
        </p:spPr>
        <p:txBody>
          <a:bodyPr>
            <a:spAutoFit/>
          </a:bodyPr>
          <a:lstStyle>
            <a:lvl1pPr marL="0" indent="0">
              <a:buNone/>
              <a:defRPr sz="2400" b="1">
                <a:solidFill>
                  <a:srgbClr val="005872"/>
                </a:solidFill>
              </a:defRPr>
            </a:lvl1pPr>
            <a:lvl2pPr marL="609468" indent="0">
              <a:buNone/>
              <a:defRPr/>
            </a:lvl2pPr>
          </a:lstStyle>
          <a:p>
            <a:pPr lvl="0"/>
            <a:r>
              <a:rPr lang="en-US" dirty="0" smtClean="0"/>
              <a:t>Title 2</a:t>
            </a:r>
          </a:p>
        </p:txBody>
      </p:sp>
      <p:sp>
        <p:nvSpPr>
          <p:cNvPr id="16" name="Text Placeholder 13"/>
          <p:cNvSpPr>
            <a:spLocks noGrp="1"/>
          </p:cNvSpPr>
          <p:nvPr userDrawn="1">
            <p:ph type="body" sz="quarter" idx="16"/>
          </p:nvPr>
        </p:nvSpPr>
        <p:spPr bwMode="gray">
          <a:xfrm>
            <a:off x="4459461" y="4207099"/>
            <a:ext cx="3305726" cy="707886"/>
          </a:xfrm>
        </p:spPr>
        <p:txBody>
          <a:bodyPr>
            <a:spAutoFit/>
          </a:bodyPr>
          <a:lstStyle>
            <a:lvl1pPr marL="0" indent="0">
              <a:buNone/>
              <a:defRPr lang="en-US" sz="2000" kern="1200" dirty="0">
                <a:solidFill>
                  <a:schemeClr val="tx1"/>
                </a:solidFill>
                <a:latin typeface="Arial"/>
                <a:ea typeface="+mn-ea"/>
                <a:cs typeface="Arial"/>
              </a:defRPr>
            </a:lvl1pPr>
          </a:lstStyle>
          <a:p>
            <a:pPr marL="0" lvl="0" indent="0" algn="l" defTabSz="609468" rtl="0" eaLnBrk="1" latinLnBrk="0" hangingPunct="1">
              <a:spcBef>
                <a:spcPts val="800"/>
              </a:spcBef>
              <a:spcAft>
                <a:spcPts val="800"/>
              </a:spcAft>
              <a:buClr>
                <a:schemeClr val="accent3"/>
              </a:buClr>
              <a:buSzPct val="120000"/>
              <a:buFont typeface="Arial"/>
              <a:buNone/>
            </a:pPr>
            <a:r>
              <a:rPr lang="en-US" dirty="0" smtClean="0"/>
              <a:t>Click to edit Master text styles</a:t>
            </a:r>
            <a:endParaRPr lang="en-US" dirty="0"/>
          </a:p>
        </p:txBody>
      </p:sp>
      <p:sp>
        <p:nvSpPr>
          <p:cNvPr id="17" name="Text Placeholder 11"/>
          <p:cNvSpPr>
            <a:spLocks noGrp="1"/>
          </p:cNvSpPr>
          <p:nvPr userDrawn="1">
            <p:ph type="body" sz="quarter" idx="17" hasCustomPrompt="1"/>
          </p:nvPr>
        </p:nvSpPr>
        <p:spPr bwMode="gray">
          <a:xfrm>
            <a:off x="8442528" y="3762419"/>
            <a:ext cx="3293085" cy="461665"/>
          </a:xfrm>
        </p:spPr>
        <p:txBody>
          <a:bodyPr>
            <a:spAutoFit/>
          </a:bodyPr>
          <a:lstStyle>
            <a:lvl1pPr marL="0" indent="0">
              <a:buNone/>
              <a:defRPr sz="2400" b="1">
                <a:solidFill>
                  <a:srgbClr val="005872"/>
                </a:solidFill>
              </a:defRPr>
            </a:lvl1pPr>
            <a:lvl2pPr marL="609468" indent="0">
              <a:buNone/>
              <a:defRPr/>
            </a:lvl2pPr>
          </a:lstStyle>
          <a:p>
            <a:pPr lvl="0"/>
            <a:r>
              <a:rPr lang="en-US" dirty="0" smtClean="0"/>
              <a:t>Title 3</a:t>
            </a:r>
          </a:p>
        </p:txBody>
      </p:sp>
      <p:sp>
        <p:nvSpPr>
          <p:cNvPr id="18" name="Text Placeholder 13"/>
          <p:cNvSpPr>
            <a:spLocks noGrp="1"/>
          </p:cNvSpPr>
          <p:nvPr userDrawn="1">
            <p:ph type="body" sz="quarter" idx="18"/>
          </p:nvPr>
        </p:nvSpPr>
        <p:spPr bwMode="gray">
          <a:xfrm>
            <a:off x="8442528" y="4207099"/>
            <a:ext cx="3293088" cy="707886"/>
          </a:xfrm>
        </p:spPr>
        <p:txBody>
          <a:bodyPr>
            <a:spAutoFit/>
          </a:bodyPr>
          <a:lstStyle>
            <a:lvl1pPr marL="0" indent="0">
              <a:buNone/>
              <a:defRPr lang="en-US" sz="2000" kern="1200" dirty="0">
                <a:solidFill>
                  <a:schemeClr val="tx1"/>
                </a:solidFill>
                <a:latin typeface="Arial"/>
                <a:ea typeface="+mn-ea"/>
                <a:cs typeface="Arial"/>
              </a:defRPr>
            </a:lvl1pPr>
          </a:lstStyle>
          <a:p>
            <a:pPr marL="0" lvl="0" indent="0" algn="l" defTabSz="609468" rtl="0" eaLnBrk="1" latinLnBrk="0" hangingPunct="1">
              <a:spcBef>
                <a:spcPts val="800"/>
              </a:spcBef>
              <a:spcAft>
                <a:spcPts val="800"/>
              </a:spcAft>
              <a:buClr>
                <a:schemeClr val="accent3"/>
              </a:buClr>
              <a:buSzPct val="120000"/>
              <a:buFont typeface="Arial"/>
              <a:buNone/>
            </a:pPr>
            <a:r>
              <a:rPr lang="en-US" dirty="0" smtClean="0"/>
              <a:t>Click to edit Master text styles</a:t>
            </a:r>
            <a:endParaRPr lang="en-US" dirty="0"/>
          </a:p>
        </p:txBody>
      </p:sp>
    </p:spTree>
    <p:extLst>
      <p:ext uri="{BB962C8B-B14F-4D97-AF65-F5344CB8AC3E}">
        <p14:creationId xmlns:p14="http://schemas.microsoft.com/office/powerpoint/2010/main" val="1670250998"/>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 column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edit master title style</a:t>
            </a:r>
            <a:endParaRPr lang="en-US" dirty="0"/>
          </a:p>
        </p:txBody>
      </p:sp>
      <p:sp>
        <p:nvSpPr>
          <p:cNvPr id="12" name="Text Placeholder 11"/>
          <p:cNvSpPr>
            <a:spLocks noGrp="1"/>
          </p:cNvSpPr>
          <p:nvPr userDrawn="1">
            <p:ph type="body" sz="quarter" idx="13" hasCustomPrompt="1"/>
          </p:nvPr>
        </p:nvSpPr>
        <p:spPr>
          <a:xfrm>
            <a:off x="461058" y="2414245"/>
            <a:ext cx="5325038" cy="461665"/>
          </a:xfrm>
        </p:spPr>
        <p:txBody>
          <a:bodyPr>
            <a:spAutoFit/>
          </a:bodyPr>
          <a:lstStyle>
            <a:lvl1pPr marL="0" indent="0">
              <a:buNone/>
              <a:defRPr sz="2400" b="1">
                <a:solidFill>
                  <a:srgbClr val="005872"/>
                </a:solidFill>
              </a:defRPr>
            </a:lvl1pPr>
            <a:lvl2pPr marL="609468" indent="0">
              <a:buNone/>
              <a:defRPr/>
            </a:lvl2pPr>
          </a:lstStyle>
          <a:p>
            <a:pPr lvl="0"/>
            <a:r>
              <a:rPr lang="en-US" dirty="0" smtClean="0"/>
              <a:t>Title 1</a:t>
            </a:r>
          </a:p>
        </p:txBody>
      </p:sp>
      <p:sp>
        <p:nvSpPr>
          <p:cNvPr id="4" name="Text Placeholder 3"/>
          <p:cNvSpPr>
            <a:spLocks noGrp="1"/>
          </p:cNvSpPr>
          <p:nvPr>
            <p:ph type="body" sz="quarter" idx="17" hasCustomPrompt="1"/>
          </p:nvPr>
        </p:nvSpPr>
        <p:spPr>
          <a:xfrm>
            <a:off x="463301" y="1250358"/>
            <a:ext cx="11238314" cy="400110"/>
          </a:xfrm>
        </p:spPr>
        <p:txBody>
          <a:bodyPr>
            <a:spAutoFit/>
          </a:bodyPr>
          <a:lstStyle>
            <a:lvl1pPr marL="0" indent="0">
              <a:buNone/>
              <a:defRPr sz="2000" b="1">
                <a:solidFill>
                  <a:schemeClr val="accent5"/>
                </a:solidFill>
              </a:defRPr>
            </a:lvl1pPr>
          </a:lstStyle>
          <a:p>
            <a:pPr lvl="0"/>
            <a:r>
              <a:rPr lang="en-US" dirty="0" smtClean="0"/>
              <a:t>Click to add subhead text</a:t>
            </a:r>
            <a:endParaRPr lang="en-US" dirty="0"/>
          </a:p>
        </p:txBody>
      </p:sp>
      <p:sp>
        <p:nvSpPr>
          <p:cNvPr id="24" name="Text Placeholder 11"/>
          <p:cNvSpPr>
            <a:spLocks noGrp="1"/>
          </p:cNvSpPr>
          <p:nvPr>
            <p:ph type="body" sz="quarter" idx="18" hasCustomPrompt="1"/>
          </p:nvPr>
        </p:nvSpPr>
        <p:spPr>
          <a:xfrm>
            <a:off x="6406332" y="2414245"/>
            <a:ext cx="5325038" cy="461665"/>
          </a:xfrm>
        </p:spPr>
        <p:txBody>
          <a:bodyPr>
            <a:spAutoFit/>
          </a:bodyPr>
          <a:lstStyle>
            <a:lvl1pPr marL="0" indent="0">
              <a:buNone/>
              <a:defRPr sz="2400" b="1">
                <a:solidFill>
                  <a:srgbClr val="005872"/>
                </a:solidFill>
              </a:defRPr>
            </a:lvl1pPr>
            <a:lvl2pPr marL="609468" indent="0">
              <a:buNone/>
              <a:defRPr/>
            </a:lvl2pPr>
          </a:lstStyle>
          <a:p>
            <a:pPr lvl="0"/>
            <a:r>
              <a:rPr lang="en-US" dirty="0" smtClean="0"/>
              <a:t>Title 1</a:t>
            </a:r>
          </a:p>
        </p:txBody>
      </p:sp>
      <p:sp>
        <p:nvSpPr>
          <p:cNvPr id="25" name="Text Placeholder 13"/>
          <p:cNvSpPr>
            <a:spLocks noGrp="1"/>
          </p:cNvSpPr>
          <p:nvPr>
            <p:ph type="body" sz="quarter" idx="19"/>
          </p:nvPr>
        </p:nvSpPr>
        <p:spPr>
          <a:xfrm>
            <a:off x="6406331" y="2858924"/>
            <a:ext cx="5325037" cy="1184940"/>
          </a:xfrm>
        </p:spPr>
        <p:txBody>
          <a:bodyPr>
            <a:spAutoFit/>
          </a:bodyPr>
          <a:lstStyle>
            <a:lvl1pPr marL="0" indent="0">
              <a:spcBef>
                <a:spcPts val="1800"/>
              </a:spcBef>
              <a:buNone/>
              <a:defRPr sz="2000"/>
            </a:lvl1pPr>
            <a:lvl2pPr marL="255977" indent="-255977">
              <a:spcBef>
                <a:spcPts val="1200"/>
              </a:spcBef>
              <a:buClr>
                <a:schemeClr val="accent4"/>
              </a:buClr>
              <a:buSzPct val="120000"/>
              <a:buFont typeface="Arial"/>
              <a:buChar char="•"/>
              <a:defRPr sz="2000" baseline="0"/>
            </a:lvl2pPr>
            <a:lvl3pPr marL="509588" indent="-222250">
              <a:spcBef>
                <a:spcPts val="600"/>
              </a:spcBef>
              <a:buClr>
                <a:schemeClr val="accent4"/>
              </a:buClr>
              <a:buFont typeface="Arial" panose="020B0604020202020204" pitchFamily="34" charset="0"/>
              <a:buChar char="–"/>
              <a:defRPr/>
            </a:lvl3pPr>
          </a:lstStyle>
          <a:p>
            <a:pPr lvl="0"/>
            <a:r>
              <a:rPr lang="en-US" dirty="0" smtClean="0"/>
              <a:t>Click to edit Master text styles</a:t>
            </a:r>
          </a:p>
          <a:p>
            <a:pPr lvl="1"/>
            <a:r>
              <a:rPr lang="en-US" dirty="0" smtClean="0"/>
              <a:t>Bullet point</a:t>
            </a:r>
          </a:p>
          <a:p>
            <a:pPr lvl="2"/>
            <a:r>
              <a:rPr lang="en-US" dirty="0" smtClean="0"/>
              <a:t>Second level</a:t>
            </a:r>
            <a:endParaRPr lang="en-US" dirty="0"/>
          </a:p>
        </p:txBody>
      </p:sp>
      <p:sp>
        <p:nvSpPr>
          <p:cNvPr id="26" name="Text Placeholder 13"/>
          <p:cNvSpPr>
            <a:spLocks noGrp="1"/>
          </p:cNvSpPr>
          <p:nvPr>
            <p:ph type="body" sz="quarter" idx="20"/>
          </p:nvPr>
        </p:nvSpPr>
        <p:spPr>
          <a:xfrm>
            <a:off x="461058" y="2858924"/>
            <a:ext cx="5325037" cy="1184940"/>
          </a:xfrm>
        </p:spPr>
        <p:txBody>
          <a:bodyPr>
            <a:spAutoFit/>
          </a:bodyPr>
          <a:lstStyle>
            <a:lvl1pPr marL="0" indent="0">
              <a:spcBef>
                <a:spcPts val="1800"/>
              </a:spcBef>
              <a:buNone/>
              <a:defRPr sz="2000"/>
            </a:lvl1pPr>
            <a:lvl2pPr marL="255977" indent="-255977">
              <a:spcBef>
                <a:spcPts val="1200"/>
              </a:spcBef>
              <a:buClr>
                <a:schemeClr val="accent4"/>
              </a:buClr>
              <a:buSzPct val="120000"/>
              <a:buFont typeface="Arial"/>
              <a:buChar char="•"/>
              <a:defRPr sz="2000" baseline="0"/>
            </a:lvl2pPr>
            <a:lvl3pPr marL="509588" indent="-222250">
              <a:spcBef>
                <a:spcPts val="600"/>
              </a:spcBef>
              <a:buClr>
                <a:schemeClr val="accent4"/>
              </a:buClr>
              <a:buFont typeface="Arial" panose="020B0604020202020204" pitchFamily="34" charset="0"/>
              <a:buChar char="–"/>
              <a:defRPr/>
            </a:lvl3pPr>
          </a:lstStyle>
          <a:p>
            <a:pPr lvl="0"/>
            <a:r>
              <a:rPr lang="en-US" dirty="0" smtClean="0"/>
              <a:t>Click to edit Master text styles</a:t>
            </a:r>
          </a:p>
          <a:p>
            <a:pPr lvl="1"/>
            <a:r>
              <a:rPr lang="en-US" dirty="0" smtClean="0"/>
              <a:t>Bullet point</a:t>
            </a:r>
          </a:p>
          <a:p>
            <a:pPr lvl="2"/>
            <a:r>
              <a:rPr lang="en-US" dirty="0" smtClean="0"/>
              <a:t>Second level</a:t>
            </a:r>
            <a:endParaRPr lang="en-US" dirty="0"/>
          </a:p>
        </p:txBody>
      </p:sp>
    </p:spTree>
    <p:extLst>
      <p:ext uri="{BB962C8B-B14F-4D97-AF65-F5344CB8AC3E}">
        <p14:creationId xmlns:p14="http://schemas.microsoft.com/office/powerpoint/2010/main" val="2502113367"/>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Wrap Up Slide">
    <p:spTree>
      <p:nvGrpSpPr>
        <p:cNvPr id="1" name=""/>
        <p:cNvGrpSpPr/>
        <p:nvPr/>
      </p:nvGrpSpPr>
      <p:grpSpPr>
        <a:xfrm>
          <a:off x="0" y="0"/>
          <a:ext cx="0" cy="0"/>
          <a:chOff x="0" y="0"/>
          <a:chExt cx="0" cy="0"/>
        </a:xfrm>
      </p:grpSpPr>
      <p:sp>
        <p:nvSpPr>
          <p:cNvPr id="14" name="Rectangle 13"/>
          <p:cNvSpPr/>
          <p:nvPr userDrawn="1"/>
        </p:nvSpPr>
        <p:spPr bwMode="gray">
          <a:xfrm>
            <a:off x="0" y="0"/>
            <a:ext cx="12188825" cy="6858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userDrawn="1"/>
        </p:nvSpPr>
        <p:spPr bwMode="gray">
          <a:xfrm>
            <a:off x="0" y="0"/>
            <a:ext cx="12188825" cy="6858000"/>
          </a:xfrm>
          <a:prstGeom prst="rect">
            <a:avLst/>
          </a:prstGeom>
          <a:gradFill flip="none" rotWithShape="1">
            <a:gsLst>
              <a:gs pos="14000">
                <a:schemeClr val="accent2"/>
              </a:gs>
              <a:gs pos="100000">
                <a:schemeClr val="tx2">
                  <a:alpha val="8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sp>
        <p:nvSpPr>
          <p:cNvPr id="32" name="Text Placeholder 31"/>
          <p:cNvSpPr>
            <a:spLocks noGrp="1"/>
          </p:cNvSpPr>
          <p:nvPr>
            <p:ph type="body" sz="quarter" idx="13" hasCustomPrompt="1"/>
          </p:nvPr>
        </p:nvSpPr>
        <p:spPr bwMode="gray">
          <a:xfrm>
            <a:off x="3968228" y="1600200"/>
            <a:ext cx="7698310" cy="846386"/>
          </a:xfrm>
        </p:spPr>
        <p:txBody>
          <a:bodyPr wrap="square" lIns="45720" tIns="45720" rIns="45720">
            <a:spAutoFit/>
          </a:bodyPr>
          <a:lstStyle>
            <a:lvl1pPr marL="0" indent="0">
              <a:spcBef>
                <a:spcPts val="3000"/>
              </a:spcBef>
              <a:buNone/>
              <a:defRPr sz="2400" b="1" baseline="0">
                <a:solidFill>
                  <a:schemeClr val="accent3"/>
                </a:solidFill>
              </a:defRPr>
            </a:lvl1pPr>
            <a:lvl2pPr marL="0" indent="0">
              <a:spcBef>
                <a:spcPts val="600"/>
              </a:spcBef>
              <a:buNone/>
              <a:defRPr sz="2000">
                <a:solidFill>
                  <a:schemeClr val="bg1"/>
                </a:solidFill>
              </a:defRPr>
            </a:lvl2pPr>
          </a:lstStyle>
          <a:p>
            <a:pPr lvl="0"/>
            <a:r>
              <a:rPr lang="en-US" dirty="0" smtClean="0"/>
              <a:t>Summary Title</a:t>
            </a:r>
          </a:p>
          <a:p>
            <a:pPr lvl="1"/>
            <a:r>
              <a:rPr lang="en-US" dirty="0" smtClean="0"/>
              <a:t>Summary text</a:t>
            </a:r>
            <a:endParaRPr lang="en-US" dirty="0"/>
          </a:p>
        </p:txBody>
      </p:sp>
      <p:grpSp>
        <p:nvGrpSpPr>
          <p:cNvPr id="41" name="Group 40"/>
          <p:cNvGrpSpPr>
            <a:grpSpLocks noChangeAspect="1"/>
          </p:cNvGrpSpPr>
          <p:nvPr userDrawn="1"/>
        </p:nvGrpSpPr>
        <p:grpSpPr bwMode="gray">
          <a:xfrm>
            <a:off x="1" y="3"/>
            <a:ext cx="3405071" cy="6858000"/>
            <a:chOff x="927100" y="-39688"/>
            <a:chExt cx="3754438" cy="7559676"/>
          </a:xfrm>
        </p:grpSpPr>
        <p:sp>
          <p:nvSpPr>
            <p:cNvPr id="42" name="Freeform 3"/>
            <p:cNvSpPr>
              <a:spLocks noChangeArrowheads="1"/>
            </p:cNvSpPr>
            <p:nvPr/>
          </p:nvSpPr>
          <p:spPr bwMode="gray">
            <a:xfrm>
              <a:off x="927100" y="1406525"/>
              <a:ext cx="3621088" cy="2092325"/>
            </a:xfrm>
            <a:custGeom>
              <a:avLst/>
              <a:gdLst>
                <a:gd name="T0" fmla="*/ 0 w 10060"/>
                <a:gd name="T1" fmla="*/ 0 h 5814"/>
                <a:gd name="T2" fmla="*/ 0 w 10060"/>
                <a:gd name="T3" fmla="*/ 5813 h 5814"/>
                <a:gd name="T4" fmla="*/ 10059 w 10060"/>
                <a:gd name="T5" fmla="*/ 5813 h 5814"/>
                <a:gd name="T6" fmla="*/ 0 w 10060"/>
                <a:gd name="T7" fmla="*/ 0 h 5814"/>
              </a:gdLst>
              <a:ahLst/>
              <a:cxnLst>
                <a:cxn ang="0">
                  <a:pos x="T0" y="T1"/>
                </a:cxn>
                <a:cxn ang="0">
                  <a:pos x="T2" y="T3"/>
                </a:cxn>
                <a:cxn ang="0">
                  <a:pos x="T4" y="T5"/>
                </a:cxn>
                <a:cxn ang="0">
                  <a:pos x="T6" y="T7"/>
                </a:cxn>
              </a:cxnLst>
              <a:rect l="0" t="0" r="r" b="b"/>
              <a:pathLst>
                <a:path w="10060" h="5814">
                  <a:moveTo>
                    <a:pt x="0" y="0"/>
                  </a:moveTo>
                  <a:lnTo>
                    <a:pt x="0" y="5813"/>
                  </a:lnTo>
                  <a:lnTo>
                    <a:pt x="10059" y="5813"/>
                  </a:lnTo>
                  <a:lnTo>
                    <a:pt x="0" y="0"/>
                  </a:lnTo>
                </a:path>
              </a:pathLst>
            </a:custGeom>
            <a:solidFill>
              <a:srgbClr val="8DCFA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grpSp>
          <p:nvGrpSpPr>
            <p:cNvPr id="43" name="Group 42"/>
            <p:cNvGrpSpPr/>
            <p:nvPr/>
          </p:nvGrpSpPr>
          <p:grpSpPr bwMode="gray">
            <a:xfrm>
              <a:off x="927100" y="-39688"/>
              <a:ext cx="3754438" cy="7559676"/>
              <a:chOff x="927100" y="-39688"/>
              <a:chExt cx="3754438" cy="7559676"/>
            </a:xfrm>
          </p:grpSpPr>
          <p:sp>
            <p:nvSpPr>
              <p:cNvPr id="44" name="Freeform 1"/>
              <p:cNvSpPr>
                <a:spLocks noChangeArrowheads="1"/>
              </p:cNvSpPr>
              <p:nvPr/>
            </p:nvSpPr>
            <p:spPr bwMode="gray">
              <a:xfrm>
                <a:off x="927100" y="4195763"/>
                <a:ext cx="3754438" cy="3324225"/>
              </a:xfrm>
              <a:custGeom>
                <a:avLst/>
                <a:gdLst>
                  <a:gd name="T0" fmla="*/ 0 w 10430"/>
                  <a:gd name="T1" fmla="*/ 6013 h 9233"/>
                  <a:gd name="T2" fmla="*/ 0 w 10430"/>
                  <a:gd name="T3" fmla="*/ 9232 h 9233"/>
                  <a:gd name="T4" fmla="*/ 5072 w 10430"/>
                  <a:gd name="T5" fmla="*/ 9232 h 9233"/>
                  <a:gd name="T6" fmla="*/ 8776 w 10430"/>
                  <a:gd name="T7" fmla="*/ 2821 h 9233"/>
                  <a:gd name="T8" fmla="*/ 8947 w 10430"/>
                  <a:gd name="T9" fmla="*/ 2537 h 9233"/>
                  <a:gd name="T10" fmla="*/ 10429 w 10430"/>
                  <a:gd name="T11" fmla="*/ 0 h 9233"/>
                  <a:gd name="T12" fmla="*/ 0 w 10430"/>
                  <a:gd name="T13" fmla="*/ 6013 h 9233"/>
                </a:gdLst>
                <a:ahLst/>
                <a:cxnLst>
                  <a:cxn ang="0">
                    <a:pos x="T0" y="T1"/>
                  </a:cxn>
                  <a:cxn ang="0">
                    <a:pos x="T2" y="T3"/>
                  </a:cxn>
                  <a:cxn ang="0">
                    <a:pos x="T4" y="T5"/>
                  </a:cxn>
                  <a:cxn ang="0">
                    <a:pos x="T6" y="T7"/>
                  </a:cxn>
                  <a:cxn ang="0">
                    <a:pos x="T8" y="T9"/>
                  </a:cxn>
                  <a:cxn ang="0">
                    <a:pos x="T10" y="T11"/>
                  </a:cxn>
                  <a:cxn ang="0">
                    <a:pos x="T12" y="T13"/>
                  </a:cxn>
                </a:cxnLst>
                <a:rect l="0" t="0" r="r" b="b"/>
                <a:pathLst>
                  <a:path w="10430" h="9233">
                    <a:moveTo>
                      <a:pt x="0" y="6013"/>
                    </a:moveTo>
                    <a:lnTo>
                      <a:pt x="0" y="9232"/>
                    </a:lnTo>
                    <a:lnTo>
                      <a:pt x="5072" y="9232"/>
                    </a:lnTo>
                    <a:lnTo>
                      <a:pt x="8776" y="2821"/>
                    </a:lnTo>
                    <a:lnTo>
                      <a:pt x="8947" y="2537"/>
                    </a:lnTo>
                    <a:lnTo>
                      <a:pt x="10429" y="0"/>
                    </a:lnTo>
                    <a:lnTo>
                      <a:pt x="0" y="6013"/>
                    </a:lnTo>
                  </a:path>
                </a:pathLst>
              </a:custGeom>
              <a:solidFill>
                <a:srgbClr val="004E7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45" name="Freeform 2"/>
              <p:cNvSpPr>
                <a:spLocks noChangeArrowheads="1"/>
              </p:cNvSpPr>
              <p:nvPr/>
            </p:nvSpPr>
            <p:spPr bwMode="gray">
              <a:xfrm>
                <a:off x="927100" y="3981450"/>
                <a:ext cx="3632200" cy="2103438"/>
              </a:xfrm>
              <a:custGeom>
                <a:avLst/>
                <a:gdLst>
                  <a:gd name="T0" fmla="*/ 0 w 10088"/>
                  <a:gd name="T1" fmla="*/ 0 h 5842"/>
                  <a:gd name="T2" fmla="*/ 0 w 10088"/>
                  <a:gd name="T3" fmla="*/ 5841 h 5842"/>
                  <a:gd name="T4" fmla="*/ 10087 w 10088"/>
                  <a:gd name="T5" fmla="*/ 0 h 5842"/>
                  <a:gd name="T6" fmla="*/ 0 w 10088"/>
                  <a:gd name="T7" fmla="*/ 0 h 5842"/>
                </a:gdLst>
                <a:ahLst/>
                <a:cxnLst>
                  <a:cxn ang="0">
                    <a:pos x="T0" y="T1"/>
                  </a:cxn>
                  <a:cxn ang="0">
                    <a:pos x="T2" y="T3"/>
                  </a:cxn>
                  <a:cxn ang="0">
                    <a:pos x="T4" y="T5"/>
                  </a:cxn>
                  <a:cxn ang="0">
                    <a:pos x="T6" y="T7"/>
                  </a:cxn>
                </a:cxnLst>
                <a:rect l="0" t="0" r="r" b="b"/>
                <a:pathLst>
                  <a:path w="10088" h="5842">
                    <a:moveTo>
                      <a:pt x="0" y="0"/>
                    </a:moveTo>
                    <a:lnTo>
                      <a:pt x="0" y="5841"/>
                    </a:lnTo>
                    <a:lnTo>
                      <a:pt x="10087" y="0"/>
                    </a:lnTo>
                    <a:lnTo>
                      <a:pt x="0" y="0"/>
                    </a:lnTo>
                  </a:path>
                </a:pathLst>
              </a:custGeom>
              <a:solidFill>
                <a:srgbClr val="27BDBE"/>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sp>
            <p:nvSpPr>
              <p:cNvPr id="46" name="Freeform 4"/>
              <p:cNvSpPr>
                <a:spLocks noChangeArrowheads="1"/>
              </p:cNvSpPr>
              <p:nvPr/>
            </p:nvSpPr>
            <p:spPr bwMode="gray">
              <a:xfrm>
                <a:off x="927100" y="-39688"/>
                <a:ext cx="3754438" cy="3333751"/>
              </a:xfrm>
              <a:custGeom>
                <a:avLst/>
                <a:gdLst>
                  <a:gd name="T0" fmla="*/ 0 w 10430"/>
                  <a:gd name="T1" fmla="*/ 3219 h 9261"/>
                  <a:gd name="T2" fmla="*/ 10429 w 10430"/>
                  <a:gd name="T3" fmla="*/ 9260 h 9261"/>
                  <a:gd name="T4" fmla="*/ 5072 w 10430"/>
                  <a:gd name="T5" fmla="*/ 0 h 9261"/>
                  <a:gd name="T6" fmla="*/ 0 w 10430"/>
                  <a:gd name="T7" fmla="*/ 0 h 9261"/>
                  <a:gd name="T8" fmla="*/ 0 w 10430"/>
                  <a:gd name="T9" fmla="*/ 3219 h 9261"/>
                </a:gdLst>
                <a:ahLst/>
                <a:cxnLst>
                  <a:cxn ang="0">
                    <a:pos x="T0" y="T1"/>
                  </a:cxn>
                  <a:cxn ang="0">
                    <a:pos x="T2" y="T3"/>
                  </a:cxn>
                  <a:cxn ang="0">
                    <a:pos x="T4" y="T5"/>
                  </a:cxn>
                  <a:cxn ang="0">
                    <a:pos x="T6" y="T7"/>
                  </a:cxn>
                  <a:cxn ang="0">
                    <a:pos x="T8" y="T9"/>
                  </a:cxn>
                </a:cxnLst>
                <a:rect l="0" t="0" r="r" b="b"/>
                <a:pathLst>
                  <a:path w="10430" h="9261">
                    <a:moveTo>
                      <a:pt x="0" y="3219"/>
                    </a:moveTo>
                    <a:lnTo>
                      <a:pt x="10429" y="9260"/>
                    </a:lnTo>
                    <a:lnTo>
                      <a:pt x="5072" y="0"/>
                    </a:lnTo>
                    <a:lnTo>
                      <a:pt x="0" y="0"/>
                    </a:lnTo>
                    <a:lnTo>
                      <a:pt x="0" y="3219"/>
                    </a:lnTo>
                  </a:path>
                </a:pathLst>
              </a:custGeom>
              <a:solidFill>
                <a:srgbClr val="008576"/>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grpSp>
      </p:grpSp>
      <p:sp>
        <p:nvSpPr>
          <p:cNvPr id="3" name="Text Placeholder 2"/>
          <p:cNvSpPr>
            <a:spLocks noGrp="1"/>
          </p:cNvSpPr>
          <p:nvPr>
            <p:ph type="body" sz="quarter" idx="18"/>
          </p:nvPr>
        </p:nvSpPr>
        <p:spPr bwMode="gray">
          <a:xfrm>
            <a:off x="3968496" y="172479"/>
            <a:ext cx="7699753" cy="1007200"/>
          </a:xfrm>
        </p:spPr>
        <p:txBody>
          <a:bodyPr anchor="b" anchorCtr="0">
            <a:noAutofit/>
          </a:bodyPr>
          <a:lstStyle>
            <a:lvl1pPr marL="0" indent="0">
              <a:buNone/>
              <a:defRPr sz="3600" b="1">
                <a:solidFill>
                  <a:schemeClr val="bg1"/>
                </a:solidFill>
              </a:defRPr>
            </a:lvl1pPr>
          </a:lstStyle>
          <a:p>
            <a:pPr lvl="0"/>
            <a:r>
              <a:rPr lang="en-US" dirty="0" smtClean="0"/>
              <a:t>Click to edit Master text styles</a:t>
            </a:r>
            <a:endParaRPr lang="en-US" dirty="0"/>
          </a:p>
        </p:txBody>
      </p:sp>
      <p:sp>
        <p:nvSpPr>
          <p:cNvPr id="13" name="TextBox 12"/>
          <p:cNvSpPr txBox="1"/>
          <p:nvPr userDrawn="1"/>
        </p:nvSpPr>
        <p:spPr bwMode="gray">
          <a:xfrm>
            <a:off x="8706345" y="6384477"/>
            <a:ext cx="3012046" cy="246221"/>
          </a:xfrm>
          <a:prstGeom prst="rect">
            <a:avLst/>
          </a:prstGeom>
          <a:noFill/>
        </p:spPr>
        <p:txBody>
          <a:bodyPr wrap="square" lIns="45720" tIns="45720" rIns="45720" bIns="45720" rtlCol="0">
            <a:spAutoFit/>
          </a:bodyPr>
          <a:lstStyle/>
          <a:p>
            <a:pPr algn="r"/>
            <a:r>
              <a:rPr lang="en-US" sz="1000" dirty="0" smtClean="0">
                <a:solidFill>
                  <a:schemeClr val="bg2"/>
                </a:solidFill>
              </a:rPr>
              <a:t> </a:t>
            </a:r>
            <a:fld id="{CC38B610-CC19-4A1C-B59E-7CD7AD1F5241}" type="slidenum">
              <a:rPr lang="en-US" sz="1000" smtClean="0">
                <a:solidFill>
                  <a:schemeClr val="bg2"/>
                </a:solidFill>
              </a:rPr>
              <a:t>‹#›</a:t>
            </a:fld>
            <a:endParaRPr lang="en-US" sz="1000" dirty="0">
              <a:solidFill>
                <a:schemeClr val="bg2"/>
              </a:solidFill>
            </a:endParaRPr>
          </a:p>
        </p:txBody>
      </p:sp>
    </p:spTree>
    <p:extLst>
      <p:ext uri="{BB962C8B-B14F-4D97-AF65-F5344CB8AC3E}">
        <p14:creationId xmlns:p14="http://schemas.microsoft.com/office/powerpoint/2010/main" val="2768244449"/>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449872" y="171024"/>
            <a:ext cx="11238089" cy="1007179"/>
          </a:xfrm>
          <a:prstGeom prst="rect">
            <a:avLst/>
          </a:prstGeom>
        </p:spPr>
        <p:txBody>
          <a:bodyPr vert="horz" lIns="45720" tIns="45720" rIns="45720" bIns="45720" rtlCol="0" anchor="b" anchorCtr="0">
            <a:noAutofit/>
          </a:bodyPr>
          <a:lstStyle/>
          <a:p>
            <a:r>
              <a:rPr lang="en-US" dirty="0" smtClean="0"/>
              <a:t>Click to edit master title style</a:t>
            </a:r>
            <a:endParaRPr lang="en-US" dirty="0"/>
          </a:p>
        </p:txBody>
      </p:sp>
      <p:sp>
        <p:nvSpPr>
          <p:cNvPr id="3" name="Text Placeholder 2"/>
          <p:cNvSpPr>
            <a:spLocks noGrp="1"/>
          </p:cNvSpPr>
          <p:nvPr>
            <p:ph type="body" idx="1"/>
          </p:nvPr>
        </p:nvSpPr>
        <p:spPr bwMode="gray">
          <a:xfrm>
            <a:off x="457200" y="1600201"/>
            <a:ext cx="11238089" cy="1646591"/>
          </a:xfrm>
          <a:prstGeom prst="rect">
            <a:avLst/>
          </a:prstGeom>
        </p:spPr>
        <p:txBody>
          <a:bodyPr vert="horz" lIns="45720" tIns="45720" rIns="45720" bIns="4572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Box 3"/>
          <p:cNvSpPr txBox="1"/>
          <p:nvPr userDrawn="1"/>
        </p:nvSpPr>
        <p:spPr bwMode="gray">
          <a:xfrm>
            <a:off x="469584" y="6384477"/>
            <a:ext cx="3012046" cy="246221"/>
          </a:xfrm>
          <a:prstGeom prst="rect">
            <a:avLst/>
          </a:prstGeom>
          <a:noFill/>
        </p:spPr>
        <p:txBody>
          <a:bodyPr wrap="square" lIns="45720" tIns="45720" rIns="45720" bIns="45720" rtlCol="0">
            <a:spAutoFit/>
          </a:bodyPr>
          <a:lstStyle/>
          <a:p>
            <a:fld id="{A89A01F8-6729-48D9-A991-49F2CDBBCC4D}" type="datetime3">
              <a:rPr lang="en-US" sz="1000" smtClean="0">
                <a:solidFill>
                  <a:srgbClr val="898989"/>
                </a:solidFill>
              </a:rPr>
              <a:t>22 September 2014</a:t>
            </a:fld>
            <a:endParaRPr lang="en-US" sz="1000" dirty="0">
              <a:solidFill>
                <a:srgbClr val="898989"/>
              </a:solidFill>
            </a:endParaRPr>
          </a:p>
        </p:txBody>
      </p:sp>
      <p:sp>
        <p:nvSpPr>
          <p:cNvPr id="7" name="TextBox 6"/>
          <p:cNvSpPr txBox="1"/>
          <p:nvPr userDrawn="1"/>
        </p:nvSpPr>
        <p:spPr bwMode="gray">
          <a:xfrm>
            <a:off x="4588389" y="6384477"/>
            <a:ext cx="3012046" cy="246221"/>
          </a:xfrm>
          <a:prstGeom prst="rect">
            <a:avLst/>
          </a:prstGeom>
          <a:noFill/>
        </p:spPr>
        <p:txBody>
          <a:bodyPr wrap="square" lIns="45720" tIns="45720" rIns="45720" bIns="45720" rtlCol="0">
            <a:spAutoFit/>
          </a:bodyPr>
          <a:lstStyle/>
          <a:p>
            <a:pPr algn="ctr"/>
            <a:r>
              <a:rPr lang="en-US" sz="1000" dirty="0" smtClean="0">
                <a:solidFill>
                  <a:srgbClr val="898989"/>
                </a:solidFill>
              </a:rPr>
              <a:t> </a:t>
            </a:r>
            <a:r>
              <a:rPr lang="en-US" sz="1000" dirty="0" err="1" smtClean="0">
                <a:solidFill>
                  <a:srgbClr val="898989"/>
                </a:solidFill>
              </a:rPr>
              <a:t>AllSeen</a:t>
            </a:r>
            <a:r>
              <a:rPr lang="en-US" sz="1000" dirty="0" smtClean="0">
                <a:solidFill>
                  <a:srgbClr val="898989"/>
                </a:solidFill>
              </a:rPr>
              <a:t> Alliance</a:t>
            </a:r>
            <a:endParaRPr lang="en-US" sz="1000" dirty="0">
              <a:solidFill>
                <a:srgbClr val="898989"/>
              </a:solidFill>
            </a:endParaRPr>
          </a:p>
        </p:txBody>
      </p:sp>
      <p:sp>
        <p:nvSpPr>
          <p:cNvPr id="8" name="TextBox 7"/>
          <p:cNvSpPr txBox="1"/>
          <p:nvPr userDrawn="1"/>
        </p:nvSpPr>
        <p:spPr bwMode="gray">
          <a:xfrm>
            <a:off x="8706345" y="6384477"/>
            <a:ext cx="3012046" cy="246221"/>
          </a:xfrm>
          <a:prstGeom prst="rect">
            <a:avLst/>
          </a:prstGeom>
          <a:noFill/>
        </p:spPr>
        <p:txBody>
          <a:bodyPr wrap="square" lIns="45720" tIns="45720" rIns="45720" bIns="45720" rtlCol="0">
            <a:spAutoFit/>
          </a:bodyPr>
          <a:lstStyle/>
          <a:p>
            <a:pPr algn="r"/>
            <a:r>
              <a:rPr lang="en-US" sz="1000" dirty="0" smtClean="0">
                <a:solidFill>
                  <a:srgbClr val="898989"/>
                </a:solidFill>
              </a:rPr>
              <a:t> </a:t>
            </a:r>
            <a:fld id="{CC38B610-CC19-4A1C-B59E-7CD7AD1F5241}" type="slidenum">
              <a:rPr lang="en-US" sz="1000" smtClean="0">
                <a:solidFill>
                  <a:srgbClr val="898989"/>
                </a:solidFill>
              </a:rPr>
              <a:t>‹#›</a:t>
            </a:fld>
            <a:endParaRPr lang="en-US" sz="1000" dirty="0">
              <a:solidFill>
                <a:srgbClr val="898989"/>
              </a:solidFill>
            </a:endParaRPr>
          </a:p>
        </p:txBody>
      </p:sp>
      <p:cxnSp>
        <p:nvCxnSpPr>
          <p:cNvPr id="10" name="Straight Connector 9"/>
          <p:cNvCxnSpPr/>
          <p:nvPr userDrawn="1"/>
        </p:nvCxnSpPr>
        <p:spPr bwMode="gray">
          <a:xfrm>
            <a:off x="475424" y="6355080"/>
            <a:ext cx="11237976" cy="0"/>
          </a:xfrm>
          <a:prstGeom prst="line">
            <a:avLst/>
          </a:prstGeom>
          <a:ln w="69850">
            <a:gradFill flip="none" rotWithShape="1">
              <a:gsLst>
                <a:gs pos="14000">
                  <a:schemeClr val="accent2"/>
                </a:gs>
                <a:gs pos="100000">
                  <a:schemeClr val="tx2">
                    <a:alpha val="80000"/>
                  </a:schemeClr>
                </a:gs>
              </a:gsLst>
              <a:lin ang="0" scaled="1"/>
              <a:tileRect/>
            </a:gra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82772550"/>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62" r:id="rId4"/>
    <p:sldLayoutId id="2147483660" r:id="rId5"/>
    <p:sldLayoutId id="2147483666" r:id="rId6"/>
    <p:sldLayoutId id="2147483654" r:id="rId7"/>
    <p:sldLayoutId id="2147483663" r:id="rId8"/>
    <p:sldLayoutId id="2147483667" r:id="rId9"/>
    <p:sldLayoutId id="2147483665" r:id="rId10"/>
    <p:sldLayoutId id="2147483668" r:id="rId11"/>
  </p:sldLayoutIdLst>
  <p:transition>
    <p:fade/>
  </p:transition>
  <p:timing>
    <p:tnLst>
      <p:par>
        <p:cTn id="1" dur="indefinite" restart="never" nodeType="tmRoot"/>
      </p:par>
    </p:tnLst>
  </p:timing>
  <p:hf hdr="0" ftr="0" dt="0"/>
  <p:txStyles>
    <p:titleStyle>
      <a:lvl1pPr algn="l" defTabSz="609468" rtl="0" eaLnBrk="1" latinLnBrk="0" hangingPunct="1">
        <a:lnSpc>
          <a:spcPct val="95000"/>
        </a:lnSpc>
        <a:spcBef>
          <a:spcPct val="0"/>
        </a:spcBef>
        <a:buNone/>
        <a:defRPr sz="3600" b="1" kern="1200">
          <a:solidFill>
            <a:schemeClr val="tx2"/>
          </a:solidFill>
          <a:latin typeface="Arial"/>
          <a:ea typeface="+mj-ea"/>
          <a:cs typeface="Arial"/>
        </a:defRPr>
      </a:lvl1pPr>
    </p:titleStyle>
    <p:bodyStyle>
      <a:lvl1pPr marL="219408" indent="-219408" algn="l" defTabSz="609468" rtl="0" eaLnBrk="1" latinLnBrk="0" hangingPunct="1">
        <a:spcBef>
          <a:spcPts val="1200"/>
        </a:spcBef>
        <a:spcAft>
          <a:spcPts val="0"/>
        </a:spcAft>
        <a:buClr>
          <a:schemeClr val="accent3"/>
        </a:buClr>
        <a:buSzPct val="120000"/>
        <a:buFont typeface="Arial"/>
        <a:buChar char="•"/>
        <a:defRPr sz="2000" kern="1200">
          <a:solidFill>
            <a:schemeClr val="tx1"/>
          </a:solidFill>
          <a:latin typeface="Arial"/>
          <a:ea typeface="+mn-ea"/>
          <a:cs typeface="Arial"/>
        </a:defRPr>
      </a:lvl1pPr>
      <a:lvl2pPr marL="457200" indent="-223838" algn="l" defTabSz="609468" rtl="0" eaLnBrk="1" latinLnBrk="0" hangingPunct="1">
        <a:spcBef>
          <a:spcPts val="600"/>
        </a:spcBef>
        <a:buClr>
          <a:schemeClr val="accent3"/>
        </a:buClr>
        <a:buFont typeface="Arial"/>
        <a:buChar char="–"/>
        <a:defRPr sz="1800" kern="1200">
          <a:solidFill>
            <a:schemeClr val="tx1"/>
          </a:solidFill>
          <a:latin typeface="Arial"/>
          <a:ea typeface="+mn-ea"/>
          <a:cs typeface="Arial"/>
        </a:defRPr>
      </a:lvl2pPr>
      <a:lvl3pPr marL="690563" indent="-180975" algn="l" defTabSz="609468" rtl="0" eaLnBrk="1" latinLnBrk="0" hangingPunct="1">
        <a:spcBef>
          <a:spcPts val="600"/>
        </a:spcBef>
        <a:buClr>
          <a:schemeClr val="accent3"/>
        </a:buClr>
        <a:buFont typeface="Arial"/>
        <a:buChar char="•"/>
        <a:defRPr sz="1600" kern="1200">
          <a:solidFill>
            <a:schemeClr val="tx1"/>
          </a:solidFill>
          <a:latin typeface="Arial"/>
          <a:ea typeface="+mn-ea"/>
          <a:cs typeface="Arial"/>
        </a:defRPr>
      </a:lvl3pPr>
      <a:lvl4pPr marL="966788" indent="-222250" algn="l" defTabSz="609468" rtl="0" eaLnBrk="1" latinLnBrk="0" hangingPunct="1">
        <a:spcBef>
          <a:spcPts val="600"/>
        </a:spcBef>
        <a:buClr>
          <a:schemeClr val="accent3"/>
        </a:buClr>
        <a:buFont typeface="Arial"/>
        <a:buChar char="–"/>
        <a:defRPr sz="1400" kern="1200">
          <a:solidFill>
            <a:schemeClr val="tx1"/>
          </a:solidFill>
          <a:latin typeface="Arial"/>
          <a:ea typeface="+mn-ea"/>
          <a:cs typeface="Arial"/>
        </a:defRPr>
      </a:lvl4pPr>
      <a:lvl5pPr marL="1147763" indent="-180975" algn="l" defTabSz="609468" rtl="0" eaLnBrk="1" latinLnBrk="0" hangingPunct="1">
        <a:spcBef>
          <a:spcPts val="600"/>
        </a:spcBef>
        <a:buClr>
          <a:schemeClr val="accent3"/>
        </a:buClr>
        <a:buFont typeface="Arial"/>
        <a:buChar char="»"/>
        <a:defRPr sz="1200" kern="1200">
          <a:solidFill>
            <a:schemeClr val="tx1"/>
          </a:solidFill>
          <a:latin typeface="Arial"/>
          <a:ea typeface="+mn-ea"/>
          <a:cs typeface="Arial"/>
        </a:defRPr>
      </a:lvl5pPr>
      <a:lvl6pPr marL="3352073" indent="-304735" algn="l" defTabSz="609468" rtl="0" eaLnBrk="1" latinLnBrk="0" hangingPunct="1">
        <a:spcBef>
          <a:spcPct val="20000"/>
        </a:spcBef>
        <a:buFont typeface="Arial"/>
        <a:buChar char="•"/>
        <a:defRPr sz="2700" kern="1200">
          <a:solidFill>
            <a:schemeClr val="tx1"/>
          </a:solidFill>
          <a:latin typeface="+mn-lt"/>
          <a:ea typeface="+mn-ea"/>
          <a:cs typeface="+mn-cs"/>
        </a:defRPr>
      </a:lvl6pPr>
      <a:lvl7pPr marL="3961541" indent="-304735" algn="l" defTabSz="609468" rtl="0" eaLnBrk="1" latinLnBrk="0" hangingPunct="1">
        <a:spcBef>
          <a:spcPct val="20000"/>
        </a:spcBef>
        <a:buFont typeface="Arial"/>
        <a:buChar char="•"/>
        <a:defRPr sz="2700" kern="1200">
          <a:solidFill>
            <a:schemeClr val="tx1"/>
          </a:solidFill>
          <a:latin typeface="+mn-lt"/>
          <a:ea typeface="+mn-ea"/>
          <a:cs typeface="+mn-cs"/>
        </a:defRPr>
      </a:lvl7pPr>
      <a:lvl8pPr marL="4571009" indent="-304735" algn="l" defTabSz="609468" rtl="0" eaLnBrk="1" latinLnBrk="0" hangingPunct="1">
        <a:spcBef>
          <a:spcPct val="20000"/>
        </a:spcBef>
        <a:buFont typeface="Arial"/>
        <a:buChar char="•"/>
        <a:defRPr sz="2700" kern="1200">
          <a:solidFill>
            <a:schemeClr val="tx1"/>
          </a:solidFill>
          <a:latin typeface="+mn-lt"/>
          <a:ea typeface="+mn-ea"/>
          <a:cs typeface="+mn-cs"/>
        </a:defRPr>
      </a:lvl8pPr>
      <a:lvl9pPr marL="5180477" indent="-304735" algn="l" defTabSz="609468" rtl="0" eaLnBrk="1" latinLnBrk="0" hangingPunct="1">
        <a:spcBef>
          <a:spcPct val="20000"/>
        </a:spcBef>
        <a:buFont typeface="Arial"/>
        <a:buChar char="•"/>
        <a:defRPr sz="2700" kern="1200">
          <a:solidFill>
            <a:schemeClr val="tx1"/>
          </a:solidFill>
          <a:latin typeface="+mn-lt"/>
          <a:ea typeface="+mn-ea"/>
          <a:cs typeface="+mn-cs"/>
        </a:defRPr>
      </a:lvl9pPr>
    </p:bodyStyle>
    <p:otherStyle>
      <a:defPPr>
        <a:defRPr lang="en-US"/>
      </a:defPPr>
      <a:lvl1pPr marL="0" algn="l" defTabSz="609468" rtl="0" eaLnBrk="1" latinLnBrk="0" hangingPunct="1">
        <a:defRPr sz="2400" kern="1200">
          <a:solidFill>
            <a:schemeClr val="tx1"/>
          </a:solidFill>
          <a:latin typeface="+mn-lt"/>
          <a:ea typeface="+mn-ea"/>
          <a:cs typeface="+mn-cs"/>
        </a:defRPr>
      </a:lvl1pPr>
      <a:lvl2pPr marL="609468" algn="l" defTabSz="609468" rtl="0" eaLnBrk="1" latinLnBrk="0" hangingPunct="1">
        <a:defRPr sz="2400" kern="1200">
          <a:solidFill>
            <a:schemeClr val="tx1"/>
          </a:solidFill>
          <a:latin typeface="+mn-lt"/>
          <a:ea typeface="+mn-ea"/>
          <a:cs typeface="+mn-cs"/>
        </a:defRPr>
      </a:lvl2pPr>
      <a:lvl3pPr marL="1218936" algn="l" defTabSz="609468" rtl="0" eaLnBrk="1" latinLnBrk="0" hangingPunct="1">
        <a:defRPr sz="2400" kern="1200">
          <a:solidFill>
            <a:schemeClr val="tx1"/>
          </a:solidFill>
          <a:latin typeface="+mn-lt"/>
          <a:ea typeface="+mn-ea"/>
          <a:cs typeface="+mn-cs"/>
        </a:defRPr>
      </a:lvl3pPr>
      <a:lvl4pPr marL="1828404" algn="l" defTabSz="609468" rtl="0" eaLnBrk="1" latinLnBrk="0" hangingPunct="1">
        <a:defRPr sz="2400" kern="1200">
          <a:solidFill>
            <a:schemeClr val="tx1"/>
          </a:solidFill>
          <a:latin typeface="+mn-lt"/>
          <a:ea typeface="+mn-ea"/>
          <a:cs typeface="+mn-cs"/>
        </a:defRPr>
      </a:lvl4pPr>
      <a:lvl5pPr marL="2437872" algn="l" defTabSz="609468" rtl="0" eaLnBrk="1" latinLnBrk="0" hangingPunct="1">
        <a:defRPr sz="2400" kern="1200">
          <a:solidFill>
            <a:schemeClr val="tx1"/>
          </a:solidFill>
          <a:latin typeface="+mn-lt"/>
          <a:ea typeface="+mn-ea"/>
          <a:cs typeface="+mn-cs"/>
        </a:defRPr>
      </a:lvl5pPr>
      <a:lvl6pPr marL="3047340" algn="l" defTabSz="609468" rtl="0" eaLnBrk="1" latinLnBrk="0" hangingPunct="1">
        <a:defRPr sz="2400" kern="1200">
          <a:solidFill>
            <a:schemeClr val="tx1"/>
          </a:solidFill>
          <a:latin typeface="+mn-lt"/>
          <a:ea typeface="+mn-ea"/>
          <a:cs typeface="+mn-cs"/>
        </a:defRPr>
      </a:lvl6pPr>
      <a:lvl7pPr marL="3656808" algn="l" defTabSz="609468" rtl="0" eaLnBrk="1" latinLnBrk="0" hangingPunct="1">
        <a:defRPr sz="2400" kern="1200">
          <a:solidFill>
            <a:schemeClr val="tx1"/>
          </a:solidFill>
          <a:latin typeface="+mn-lt"/>
          <a:ea typeface="+mn-ea"/>
          <a:cs typeface="+mn-cs"/>
        </a:defRPr>
      </a:lvl7pPr>
      <a:lvl8pPr marL="4266275" algn="l" defTabSz="609468" rtl="0" eaLnBrk="1" latinLnBrk="0" hangingPunct="1">
        <a:defRPr sz="2400" kern="1200">
          <a:solidFill>
            <a:schemeClr val="tx1"/>
          </a:solidFill>
          <a:latin typeface="+mn-lt"/>
          <a:ea typeface="+mn-ea"/>
          <a:cs typeface="+mn-cs"/>
        </a:defRPr>
      </a:lvl8pPr>
      <a:lvl9pPr marL="4875744" algn="l" defTabSz="609468"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hyperlink" Target="https://www.youtube.com/channel/UC4fXMwN7SgARm3afqyIx1ow" TargetMode="External"/><Relationship Id="rId3" Type="http://schemas.openxmlformats.org/officeDocument/2006/relationships/image" Target="../media/image8.jpg"/><Relationship Id="rId7" Type="http://schemas.openxmlformats.org/officeDocument/2006/relationships/hyperlink" Target="https://www.linkedin.com/company/allseen-alliance?trk=biz-companies-cym" TargetMode="External"/><Relationship Id="rId12"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5.xml"/><Relationship Id="rId6" Type="http://schemas.openxmlformats.org/officeDocument/2006/relationships/image" Target="../media/image10.png"/><Relationship Id="rId11" Type="http://schemas.openxmlformats.org/officeDocument/2006/relationships/hyperlink" Target="http://twitter.com/allseenalliance" TargetMode="External"/><Relationship Id="rId5" Type="http://schemas.openxmlformats.org/officeDocument/2006/relationships/image" Target="../media/image9.png"/><Relationship Id="rId10" Type="http://schemas.openxmlformats.org/officeDocument/2006/relationships/image" Target="../media/image12.png"/><Relationship Id="rId4" Type="http://schemas.openxmlformats.org/officeDocument/2006/relationships/hyperlink" Target="https://www.facebook.com/allseenalliance?ref=hl" TargetMode="External"/><Relationship Id="rId9" Type="http://schemas.openxmlformats.org/officeDocument/2006/relationships/hyperlink" Target="https://allseenalliance.org/feeds/news.xml" TargetMode="External"/><Relationship Id="rId1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10324" y="2492549"/>
            <a:ext cx="3687990" cy="1846659"/>
          </a:xfrm>
        </p:spPr>
        <p:txBody>
          <a:bodyPr/>
          <a:lstStyle/>
          <a:p>
            <a:r>
              <a:rPr lang="en-US" sz="4000" dirty="0" err="1"/>
              <a:t>AllJoyn</a:t>
            </a:r>
            <a:r>
              <a:rPr lang="en-US" sz="4000" dirty="0"/>
              <a:t> Security </a:t>
            </a:r>
            <a:r>
              <a:rPr lang="en-US" sz="4000" dirty="0" smtClean="0"/>
              <a:t>2</a:t>
            </a:r>
            <a:br>
              <a:rPr lang="en-US" sz="4000" dirty="0" smtClean="0"/>
            </a:br>
            <a:r>
              <a:rPr lang="en-US" sz="4000" dirty="0" smtClean="0"/>
              <a:t>Feature</a:t>
            </a:r>
            <a:endParaRPr lang="en-US" sz="4000" dirty="0"/>
          </a:p>
        </p:txBody>
      </p:sp>
    </p:spTree>
    <p:extLst>
      <p:ext uri="{BB962C8B-B14F-4D97-AF65-F5344CB8AC3E}">
        <p14:creationId xmlns:p14="http://schemas.microsoft.com/office/powerpoint/2010/main" val="1290468028"/>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AllJoyn</a:t>
            </a:r>
            <a:r>
              <a:rPr lang="en-US" dirty="0" smtClean="0"/>
              <a:t> Security 2</a:t>
            </a:r>
            <a:endParaRPr lang="en-US" dirty="0"/>
          </a:p>
        </p:txBody>
      </p:sp>
      <p:sp>
        <p:nvSpPr>
          <p:cNvPr id="4" name="Text Placeholder 3"/>
          <p:cNvSpPr>
            <a:spLocks noGrp="1"/>
          </p:cNvSpPr>
          <p:nvPr>
            <p:ph type="body" sz="quarter" idx="13"/>
          </p:nvPr>
        </p:nvSpPr>
        <p:spPr>
          <a:xfrm>
            <a:off x="461058" y="1869302"/>
            <a:ext cx="5325038" cy="461665"/>
          </a:xfrm>
        </p:spPr>
        <p:txBody>
          <a:bodyPr/>
          <a:lstStyle/>
          <a:p>
            <a:r>
              <a:rPr lang="en-US" dirty="0" smtClean="0"/>
              <a:t>What is it?</a:t>
            </a:r>
            <a:endParaRPr lang="en-US" dirty="0"/>
          </a:p>
        </p:txBody>
      </p:sp>
      <p:sp>
        <p:nvSpPr>
          <p:cNvPr id="5" name="Text Placeholder 4"/>
          <p:cNvSpPr>
            <a:spLocks noGrp="1"/>
          </p:cNvSpPr>
          <p:nvPr>
            <p:ph type="body" sz="quarter" idx="17"/>
          </p:nvPr>
        </p:nvSpPr>
        <p:spPr/>
        <p:txBody>
          <a:bodyPr/>
          <a:lstStyle/>
          <a:p>
            <a:r>
              <a:rPr lang="en-US" dirty="0" smtClean="0"/>
              <a:t>Enhancing authentication and authorization plus introduction of identities</a:t>
            </a:r>
            <a:endParaRPr lang="en-US" dirty="0"/>
          </a:p>
        </p:txBody>
      </p:sp>
      <p:sp>
        <p:nvSpPr>
          <p:cNvPr id="6" name="Text Placeholder 5"/>
          <p:cNvSpPr>
            <a:spLocks noGrp="1"/>
          </p:cNvSpPr>
          <p:nvPr>
            <p:ph type="body" sz="quarter" idx="18"/>
          </p:nvPr>
        </p:nvSpPr>
        <p:spPr>
          <a:xfrm>
            <a:off x="6406332" y="1869302"/>
            <a:ext cx="5325038" cy="461665"/>
          </a:xfrm>
        </p:spPr>
        <p:txBody>
          <a:bodyPr/>
          <a:lstStyle/>
          <a:p>
            <a:r>
              <a:rPr lang="en-US" dirty="0" smtClean="0"/>
              <a:t>Why is it important?</a:t>
            </a:r>
            <a:endParaRPr lang="en-US" dirty="0"/>
          </a:p>
        </p:txBody>
      </p:sp>
      <p:sp>
        <p:nvSpPr>
          <p:cNvPr id="7" name="Text Placeholder 6"/>
          <p:cNvSpPr>
            <a:spLocks noGrp="1"/>
          </p:cNvSpPr>
          <p:nvPr>
            <p:ph type="body" sz="quarter" idx="19"/>
          </p:nvPr>
        </p:nvSpPr>
        <p:spPr>
          <a:xfrm>
            <a:off x="6406331" y="2313981"/>
            <a:ext cx="5325037" cy="3631763"/>
          </a:xfrm>
        </p:spPr>
        <p:txBody>
          <a:bodyPr/>
          <a:lstStyle/>
          <a:p>
            <a:r>
              <a:rPr lang="en-US" dirty="0" smtClean="0"/>
              <a:t>Hardens </a:t>
            </a:r>
            <a:r>
              <a:rPr lang="en-US" dirty="0" err="1" smtClean="0"/>
              <a:t>AllJoyn</a:t>
            </a:r>
            <a:r>
              <a:rPr lang="en-US" dirty="0" smtClean="0"/>
              <a:t> security offering while allowing finer grain granting of access to device functions</a:t>
            </a:r>
          </a:p>
          <a:p>
            <a:pPr lvl="1"/>
            <a:r>
              <a:rPr lang="en-US" dirty="0" smtClean="0"/>
              <a:t>User credentials are not stored and reused across all devices in home.</a:t>
            </a:r>
          </a:p>
          <a:p>
            <a:pPr lvl="1"/>
            <a:r>
              <a:rPr lang="en-US" dirty="0" smtClean="0"/>
              <a:t>Authentication and authorization is implemented by the core; offloading dependence upon application to implement</a:t>
            </a:r>
          </a:p>
          <a:p>
            <a:pPr lvl="1"/>
            <a:r>
              <a:rPr lang="en-US" dirty="0" smtClean="0"/>
              <a:t>Devices can be aware of the end-user and adjust behavior.</a:t>
            </a:r>
          </a:p>
        </p:txBody>
      </p:sp>
      <p:sp>
        <p:nvSpPr>
          <p:cNvPr id="8" name="Text Placeholder 7"/>
          <p:cNvSpPr>
            <a:spLocks noGrp="1"/>
          </p:cNvSpPr>
          <p:nvPr>
            <p:ph type="body" sz="quarter" idx="20"/>
          </p:nvPr>
        </p:nvSpPr>
        <p:spPr>
          <a:xfrm>
            <a:off x="461058" y="2313981"/>
            <a:ext cx="5325037" cy="3477875"/>
          </a:xfrm>
        </p:spPr>
        <p:txBody>
          <a:bodyPr/>
          <a:lstStyle/>
          <a:p>
            <a:r>
              <a:rPr lang="en-US" dirty="0" smtClean="0"/>
              <a:t>Enhanced </a:t>
            </a:r>
            <a:r>
              <a:rPr lang="en-US" dirty="0" err="1" smtClean="0"/>
              <a:t>AllJoyn</a:t>
            </a:r>
            <a:r>
              <a:rPr lang="en-US" dirty="0" smtClean="0"/>
              <a:t> authentication and authorization to individual device functions.</a:t>
            </a:r>
          </a:p>
          <a:p>
            <a:pPr lvl="1"/>
            <a:r>
              <a:rPr lang="en-US" dirty="0" smtClean="0"/>
              <a:t>Control access to device functionality by defining device access policies and delegating access permissions.</a:t>
            </a:r>
          </a:p>
          <a:p>
            <a:pPr lvl="1"/>
            <a:r>
              <a:rPr lang="en-US" dirty="0" smtClean="0"/>
              <a:t>Introduces identity.</a:t>
            </a:r>
          </a:p>
          <a:p>
            <a:pPr lvl="1"/>
            <a:r>
              <a:rPr lang="en-US" dirty="0" smtClean="0"/>
              <a:t>No central authority or Internet connectivity required</a:t>
            </a:r>
          </a:p>
          <a:p>
            <a:pPr lvl="1"/>
            <a:endParaRPr lang="en-US" dirty="0" smtClean="0"/>
          </a:p>
        </p:txBody>
      </p:sp>
    </p:spTree>
    <p:extLst>
      <p:ext uri="{BB962C8B-B14F-4D97-AF65-F5344CB8AC3E}">
        <p14:creationId xmlns:p14="http://schemas.microsoft.com/office/powerpoint/2010/main" val="3983753671"/>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49872" y="142736"/>
            <a:ext cx="11238089" cy="1007179"/>
          </a:xfrm>
        </p:spPr>
        <p:txBody>
          <a:bodyPr anchor="t"/>
          <a:lstStyle/>
          <a:p>
            <a:r>
              <a:rPr lang="en-US" dirty="0" err="1" smtClean="0"/>
              <a:t>AllJoyn</a:t>
            </a:r>
            <a:r>
              <a:rPr lang="en-US" dirty="0" smtClean="0"/>
              <a:t> Security 2</a:t>
            </a:r>
            <a:endParaRPr lang="en-US" dirty="0"/>
          </a:p>
        </p:txBody>
      </p:sp>
      <p:grpSp>
        <p:nvGrpSpPr>
          <p:cNvPr id="102" name="Group 101"/>
          <p:cNvGrpSpPr/>
          <p:nvPr/>
        </p:nvGrpSpPr>
        <p:grpSpPr>
          <a:xfrm>
            <a:off x="7721627" y="-1778653"/>
            <a:ext cx="1921757" cy="1487361"/>
            <a:chOff x="187225" y="692779"/>
            <a:chExt cx="3176067" cy="2703960"/>
          </a:xfrm>
        </p:grpSpPr>
        <p:grpSp>
          <p:nvGrpSpPr>
            <p:cNvPr id="47" name="Group 46"/>
            <p:cNvGrpSpPr/>
            <p:nvPr/>
          </p:nvGrpSpPr>
          <p:grpSpPr>
            <a:xfrm>
              <a:off x="1044633" y="1233388"/>
              <a:ext cx="595097" cy="970265"/>
              <a:chOff x="5870206" y="5448816"/>
              <a:chExt cx="782331" cy="1275540"/>
            </a:xfrm>
            <a:solidFill>
              <a:schemeClr val="accent3">
                <a:lumMod val="60000"/>
                <a:lumOff val="40000"/>
              </a:schemeClr>
            </a:solidFill>
          </p:grpSpPr>
          <p:sp>
            <p:nvSpPr>
              <p:cNvPr id="48" name="Freeform 6"/>
              <p:cNvSpPr>
                <a:spLocks/>
              </p:cNvSpPr>
              <p:nvPr/>
            </p:nvSpPr>
            <p:spPr bwMode="auto">
              <a:xfrm>
                <a:off x="5870206" y="5448816"/>
                <a:ext cx="782331" cy="1275540"/>
              </a:xfrm>
              <a:custGeom>
                <a:avLst/>
                <a:gdLst/>
                <a:ahLst/>
                <a:cxnLst/>
                <a:rect l="l" t="t" r="r" b="b"/>
                <a:pathLst>
                  <a:path w="782331" h="1275540">
                    <a:moveTo>
                      <a:pt x="585803" y="825580"/>
                    </a:moveTo>
                    <a:lnTo>
                      <a:pt x="585803" y="1099469"/>
                    </a:lnTo>
                    <a:lnTo>
                      <a:pt x="676508" y="1099469"/>
                    </a:lnTo>
                    <a:lnTo>
                      <a:pt x="676508" y="825580"/>
                    </a:lnTo>
                    <a:close/>
                    <a:moveTo>
                      <a:pt x="585803" y="316929"/>
                    </a:moveTo>
                    <a:lnTo>
                      <a:pt x="585803" y="594731"/>
                    </a:lnTo>
                    <a:lnTo>
                      <a:pt x="676508" y="594731"/>
                    </a:lnTo>
                    <a:lnTo>
                      <a:pt x="676508" y="316929"/>
                    </a:lnTo>
                    <a:close/>
                    <a:moveTo>
                      <a:pt x="97792" y="0"/>
                    </a:moveTo>
                    <a:cubicBezTo>
                      <a:pt x="684540" y="0"/>
                      <a:pt x="684540" y="0"/>
                      <a:pt x="684540" y="0"/>
                    </a:cubicBezTo>
                    <a:cubicBezTo>
                      <a:pt x="737881" y="0"/>
                      <a:pt x="782331" y="46215"/>
                      <a:pt x="782331" y="101674"/>
                    </a:cubicBezTo>
                    <a:lnTo>
                      <a:pt x="782331" y="1173867"/>
                    </a:lnTo>
                    <a:cubicBezTo>
                      <a:pt x="782331" y="1229325"/>
                      <a:pt x="737881" y="1275540"/>
                      <a:pt x="684540" y="1275540"/>
                    </a:cubicBezTo>
                    <a:cubicBezTo>
                      <a:pt x="97792" y="1275540"/>
                      <a:pt x="97792" y="1275540"/>
                      <a:pt x="97792" y="1275540"/>
                    </a:cubicBezTo>
                    <a:cubicBezTo>
                      <a:pt x="44451" y="1275540"/>
                      <a:pt x="0" y="1229325"/>
                      <a:pt x="0" y="1173867"/>
                    </a:cubicBezTo>
                    <a:cubicBezTo>
                      <a:pt x="0" y="101674"/>
                      <a:pt x="0" y="101674"/>
                      <a:pt x="0" y="101674"/>
                    </a:cubicBezTo>
                    <a:cubicBezTo>
                      <a:pt x="0" y="46215"/>
                      <a:pt x="44451" y="0"/>
                      <a:pt x="97792" y="0"/>
                    </a:cubicBezTo>
                    <a:close/>
                  </a:path>
                </a:pathLst>
              </a:custGeom>
              <a:grpFill/>
              <a:ln w="12700" cap="flat">
                <a:solidFill>
                  <a:schemeClr val="bg1">
                    <a:lumMod val="75000"/>
                  </a:schemeClr>
                </a:solidFill>
                <a:prstDash val="solid"/>
                <a:miter lim="800000"/>
                <a:headEnd/>
                <a:tailEnd/>
              </a:ln>
              <a:extLst/>
            </p:spPr>
            <p:txBody>
              <a:bodyPr vert="horz" wrap="square" lIns="91440" tIns="45720" rIns="91440" bIns="45720" numCol="1" anchor="t" anchorCtr="0" compatLnSpc="1">
                <a:prstTxWarp prst="textNoShape">
                  <a:avLst/>
                </a:prstTxWarp>
              </a:bodyPr>
              <a:lstStyle/>
              <a:p>
                <a:pPr algn="ctr"/>
                <a:endParaRPr lang="en-US" sz="1600" dirty="0"/>
              </a:p>
            </p:txBody>
          </p:sp>
          <p:sp>
            <p:nvSpPr>
              <p:cNvPr id="49" name="Line 7"/>
              <p:cNvSpPr>
                <a:spLocks noChangeShapeType="1"/>
              </p:cNvSpPr>
              <p:nvPr/>
            </p:nvSpPr>
            <p:spPr bwMode="auto">
              <a:xfrm>
                <a:off x="5870206" y="6172665"/>
                <a:ext cx="782331" cy="0"/>
              </a:xfrm>
              <a:prstGeom prst="line">
                <a:avLst/>
              </a:prstGeom>
              <a:grpFill/>
              <a:ln w="12700" cap="flat">
                <a:solidFill>
                  <a:schemeClr val="bg1">
                    <a:lumMod val="75000"/>
                  </a:schemeClr>
                </a:solidFill>
                <a:prstDash val="solid"/>
                <a:miter lim="800000"/>
                <a:headEnd/>
                <a:tailEnd/>
              </a:ln>
              <a:extLst/>
            </p:spPr>
            <p:txBody>
              <a:bodyPr vert="horz" wrap="square" lIns="91440" tIns="45720" rIns="91440" bIns="45720" numCol="1" anchor="t" anchorCtr="0" compatLnSpc="1">
                <a:prstTxWarp prst="textNoShape">
                  <a:avLst/>
                </a:prstTxWarp>
              </a:bodyPr>
              <a:lstStyle/>
              <a:p>
                <a:pPr algn="ctr"/>
                <a:endParaRPr lang="en-US" sz="1600" dirty="0"/>
              </a:p>
            </p:txBody>
          </p:sp>
        </p:grpSp>
        <p:grpSp>
          <p:nvGrpSpPr>
            <p:cNvPr id="50" name="Group 49"/>
            <p:cNvGrpSpPr/>
            <p:nvPr/>
          </p:nvGrpSpPr>
          <p:grpSpPr>
            <a:xfrm>
              <a:off x="1080793" y="2364761"/>
              <a:ext cx="357350" cy="599312"/>
              <a:chOff x="7671532" y="5334631"/>
              <a:chExt cx="470888" cy="789727"/>
            </a:xfrm>
            <a:solidFill>
              <a:schemeClr val="accent3">
                <a:lumMod val="60000"/>
                <a:lumOff val="40000"/>
              </a:schemeClr>
            </a:solidFill>
          </p:grpSpPr>
          <p:sp>
            <p:nvSpPr>
              <p:cNvPr id="51" name="Freeform 11"/>
              <p:cNvSpPr>
                <a:spLocks noEditPoints="1"/>
              </p:cNvSpPr>
              <p:nvPr/>
            </p:nvSpPr>
            <p:spPr bwMode="auto">
              <a:xfrm>
                <a:off x="7797981" y="5911799"/>
                <a:ext cx="217989" cy="44219"/>
              </a:xfrm>
              <a:custGeom>
                <a:avLst/>
                <a:gdLst>
                  <a:gd name="T0" fmla="*/ 110 w 119"/>
                  <a:gd name="T1" fmla="*/ 24 h 24"/>
                  <a:gd name="T2" fmla="*/ 10 w 119"/>
                  <a:gd name="T3" fmla="*/ 24 h 24"/>
                  <a:gd name="T4" fmla="*/ 0 w 119"/>
                  <a:gd name="T5" fmla="*/ 15 h 24"/>
                  <a:gd name="T6" fmla="*/ 0 w 119"/>
                  <a:gd name="T7" fmla="*/ 10 h 24"/>
                  <a:gd name="T8" fmla="*/ 10 w 119"/>
                  <a:gd name="T9" fmla="*/ 0 h 24"/>
                  <a:gd name="T10" fmla="*/ 110 w 119"/>
                  <a:gd name="T11" fmla="*/ 0 h 24"/>
                  <a:gd name="T12" fmla="*/ 119 w 119"/>
                  <a:gd name="T13" fmla="*/ 10 h 24"/>
                  <a:gd name="T14" fmla="*/ 119 w 119"/>
                  <a:gd name="T15" fmla="*/ 15 h 24"/>
                  <a:gd name="T16" fmla="*/ 110 w 119"/>
                  <a:gd name="T17" fmla="*/ 24 h 24"/>
                  <a:gd name="T18" fmla="*/ 10 w 119"/>
                  <a:gd name="T19" fmla="*/ 4 h 24"/>
                  <a:gd name="T20" fmla="*/ 4 w 119"/>
                  <a:gd name="T21" fmla="*/ 10 h 24"/>
                  <a:gd name="T22" fmla="*/ 4 w 119"/>
                  <a:gd name="T23" fmla="*/ 15 h 24"/>
                  <a:gd name="T24" fmla="*/ 10 w 119"/>
                  <a:gd name="T25" fmla="*/ 20 h 24"/>
                  <a:gd name="T26" fmla="*/ 110 w 119"/>
                  <a:gd name="T27" fmla="*/ 20 h 24"/>
                  <a:gd name="T28" fmla="*/ 115 w 119"/>
                  <a:gd name="T29" fmla="*/ 15 h 24"/>
                  <a:gd name="T30" fmla="*/ 115 w 119"/>
                  <a:gd name="T31" fmla="*/ 10 h 24"/>
                  <a:gd name="T32" fmla="*/ 110 w 119"/>
                  <a:gd name="T33" fmla="*/ 4 h 24"/>
                  <a:gd name="T34" fmla="*/ 10 w 119"/>
                  <a:gd name="T35" fmla="*/ 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9" h="24">
                    <a:moveTo>
                      <a:pt x="110" y="24"/>
                    </a:moveTo>
                    <a:cubicBezTo>
                      <a:pt x="10" y="24"/>
                      <a:pt x="10" y="24"/>
                      <a:pt x="10" y="24"/>
                    </a:cubicBezTo>
                    <a:cubicBezTo>
                      <a:pt x="4" y="24"/>
                      <a:pt x="0" y="20"/>
                      <a:pt x="0" y="15"/>
                    </a:cubicBezTo>
                    <a:cubicBezTo>
                      <a:pt x="0" y="10"/>
                      <a:pt x="0" y="10"/>
                      <a:pt x="0" y="10"/>
                    </a:cubicBezTo>
                    <a:cubicBezTo>
                      <a:pt x="0" y="5"/>
                      <a:pt x="4" y="0"/>
                      <a:pt x="10" y="0"/>
                    </a:cubicBezTo>
                    <a:cubicBezTo>
                      <a:pt x="110" y="0"/>
                      <a:pt x="110" y="0"/>
                      <a:pt x="110" y="0"/>
                    </a:cubicBezTo>
                    <a:cubicBezTo>
                      <a:pt x="115" y="0"/>
                      <a:pt x="119" y="5"/>
                      <a:pt x="119" y="10"/>
                    </a:cubicBezTo>
                    <a:cubicBezTo>
                      <a:pt x="119" y="15"/>
                      <a:pt x="119" y="15"/>
                      <a:pt x="119" y="15"/>
                    </a:cubicBezTo>
                    <a:cubicBezTo>
                      <a:pt x="119" y="20"/>
                      <a:pt x="115" y="24"/>
                      <a:pt x="110" y="24"/>
                    </a:cubicBezTo>
                    <a:close/>
                    <a:moveTo>
                      <a:pt x="10" y="4"/>
                    </a:moveTo>
                    <a:cubicBezTo>
                      <a:pt x="7" y="4"/>
                      <a:pt x="4" y="7"/>
                      <a:pt x="4" y="10"/>
                    </a:cubicBezTo>
                    <a:cubicBezTo>
                      <a:pt x="4" y="15"/>
                      <a:pt x="4" y="15"/>
                      <a:pt x="4" y="15"/>
                    </a:cubicBezTo>
                    <a:cubicBezTo>
                      <a:pt x="4" y="18"/>
                      <a:pt x="7" y="20"/>
                      <a:pt x="10" y="20"/>
                    </a:cubicBezTo>
                    <a:cubicBezTo>
                      <a:pt x="110" y="20"/>
                      <a:pt x="110" y="20"/>
                      <a:pt x="110" y="20"/>
                    </a:cubicBezTo>
                    <a:cubicBezTo>
                      <a:pt x="113" y="20"/>
                      <a:pt x="115" y="18"/>
                      <a:pt x="115" y="15"/>
                    </a:cubicBezTo>
                    <a:cubicBezTo>
                      <a:pt x="115" y="10"/>
                      <a:pt x="115" y="10"/>
                      <a:pt x="115" y="10"/>
                    </a:cubicBezTo>
                    <a:cubicBezTo>
                      <a:pt x="115" y="7"/>
                      <a:pt x="113" y="4"/>
                      <a:pt x="110" y="4"/>
                    </a:cubicBezTo>
                    <a:lnTo>
                      <a:pt x="10" y="4"/>
                    </a:lnTo>
                    <a:close/>
                  </a:path>
                </a:pathLst>
              </a:custGeom>
              <a:grpFill/>
              <a:ln w="12700">
                <a:solidFill>
                  <a:schemeClr val="tx1">
                    <a:lumMod val="75000"/>
                    <a:lumOff val="25000"/>
                  </a:schemeClr>
                </a:solidFill>
                <a:round/>
                <a:headEnd/>
                <a:tailEnd/>
              </a:ln>
              <a:extLst/>
            </p:spPr>
            <p:txBody>
              <a:bodyPr vert="horz" wrap="square" lIns="91440" tIns="45720" rIns="91440" bIns="45720" numCol="1" anchor="t" anchorCtr="0" compatLnSpc="1">
                <a:prstTxWarp prst="textNoShape">
                  <a:avLst/>
                </a:prstTxWarp>
              </a:bodyPr>
              <a:lstStyle/>
              <a:p>
                <a:endParaRPr lang="en-US" dirty="0"/>
              </a:p>
            </p:txBody>
          </p:sp>
          <p:sp>
            <p:nvSpPr>
              <p:cNvPr id="52" name="Freeform 12"/>
              <p:cNvSpPr>
                <a:spLocks noEditPoints="1"/>
              </p:cNvSpPr>
              <p:nvPr/>
            </p:nvSpPr>
            <p:spPr bwMode="auto">
              <a:xfrm>
                <a:off x="7797981" y="5992478"/>
                <a:ext cx="217989" cy="44219"/>
              </a:xfrm>
              <a:custGeom>
                <a:avLst/>
                <a:gdLst>
                  <a:gd name="T0" fmla="*/ 110 w 119"/>
                  <a:gd name="T1" fmla="*/ 24 h 24"/>
                  <a:gd name="T2" fmla="*/ 10 w 119"/>
                  <a:gd name="T3" fmla="*/ 24 h 24"/>
                  <a:gd name="T4" fmla="*/ 0 w 119"/>
                  <a:gd name="T5" fmla="*/ 15 h 24"/>
                  <a:gd name="T6" fmla="*/ 0 w 119"/>
                  <a:gd name="T7" fmla="*/ 10 h 24"/>
                  <a:gd name="T8" fmla="*/ 10 w 119"/>
                  <a:gd name="T9" fmla="*/ 0 h 24"/>
                  <a:gd name="T10" fmla="*/ 110 w 119"/>
                  <a:gd name="T11" fmla="*/ 0 h 24"/>
                  <a:gd name="T12" fmla="*/ 119 w 119"/>
                  <a:gd name="T13" fmla="*/ 10 h 24"/>
                  <a:gd name="T14" fmla="*/ 119 w 119"/>
                  <a:gd name="T15" fmla="*/ 15 h 24"/>
                  <a:gd name="T16" fmla="*/ 110 w 119"/>
                  <a:gd name="T17" fmla="*/ 24 h 24"/>
                  <a:gd name="T18" fmla="*/ 10 w 119"/>
                  <a:gd name="T19" fmla="*/ 4 h 24"/>
                  <a:gd name="T20" fmla="*/ 4 w 119"/>
                  <a:gd name="T21" fmla="*/ 10 h 24"/>
                  <a:gd name="T22" fmla="*/ 4 w 119"/>
                  <a:gd name="T23" fmla="*/ 15 h 24"/>
                  <a:gd name="T24" fmla="*/ 10 w 119"/>
                  <a:gd name="T25" fmla="*/ 20 h 24"/>
                  <a:gd name="T26" fmla="*/ 110 w 119"/>
                  <a:gd name="T27" fmla="*/ 20 h 24"/>
                  <a:gd name="T28" fmla="*/ 115 w 119"/>
                  <a:gd name="T29" fmla="*/ 15 h 24"/>
                  <a:gd name="T30" fmla="*/ 115 w 119"/>
                  <a:gd name="T31" fmla="*/ 10 h 24"/>
                  <a:gd name="T32" fmla="*/ 110 w 119"/>
                  <a:gd name="T33" fmla="*/ 4 h 24"/>
                  <a:gd name="T34" fmla="*/ 10 w 119"/>
                  <a:gd name="T35" fmla="*/ 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9" h="24">
                    <a:moveTo>
                      <a:pt x="110" y="24"/>
                    </a:moveTo>
                    <a:cubicBezTo>
                      <a:pt x="10" y="24"/>
                      <a:pt x="10" y="24"/>
                      <a:pt x="10" y="24"/>
                    </a:cubicBezTo>
                    <a:cubicBezTo>
                      <a:pt x="4" y="24"/>
                      <a:pt x="0" y="20"/>
                      <a:pt x="0" y="15"/>
                    </a:cubicBezTo>
                    <a:cubicBezTo>
                      <a:pt x="0" y="10"/>
                      <a:pt x="0" y="10"/>
                      <a:pt x="0" y="10"/>
                    </a:cubicBezTo>
                    <a:cubicBezTo>
                      <a:pt x="0" y="4"/>
                      <a:pt x="4" y="0"/>
                      <a:pt x="10" y="0"/>
                    </a:cubicBezTo>
                    <a:cubicBezTo>
                      <a:pt x="110" y="0"/>
                      <a:pt x="110" y="0"/>
                      <a:pt x="110" y="0"/>
                    </a:cubicBezTo>
                    <a:cubicBezTo>
                      <a:pt x="115" y="0"/>
                      <a:pt x="119" y="4"/>
                      <a:pt x="119" y="10"/>
                    </a:cubicBezTo>
                    <a:cubicBezTo>
                      <a:pt x="119" y="15"/>
                      <a:pt x="119" y="15"/>
                      <a:pt x="119" y="15"/>
                    </a:cubicBezTo>
                    <a:cubicBezTo>
                      <a:pt x="119" y="20"/>
                      <a:pt x="115" y="24"/>
                      <a:pt x="110" y="24"/>
                    </a:cubicBezTo>
                    <a:close/>
                    <a:moveTo>
                      <a:pt x="10" y="4"/>
                    </a:moveTo>
                    <a:cubicBezTo>
                      <a:pt x="7" y="4"/>
                      <a:pt x="4" y="6"/>
                      <a:pt x="4" y="10"/>
                    </a:cubicBezTo>
                    <a:cubicBezTo>
                      <a:pt x="4" y="15"/>
                      <a:pt x="4" y="15"/>
                      <a:pt x="4" y="15"/>
                    </a:cubicBezTo>
                    <a:cubicBezTo>
                      <a:pt x="4" y="18"/>
                      <a:pt x="7" y="20"/>
                      <a:pt x="10" y="20"/>
                    </a:cubicBezTo>
                    <a:cubicBezTo>
                      <a:pt x="110" y="20"/>
                      <a:pt x="110" y="20"/>
                      <a:pt x="110" y="20"/>
                    </a:cubicBezTo>
                    <a:cubicBezTo>
                      <a:pt x="113" y="20"/>
                      <a:pt x="115" y="18"/>
                      <a:pt x="115" y="15"/>
                    </a:cubicBezTo>
                    <a:cubicBezTo>
                      <a:pt x="115" y="10"/>
                      <a:pt x="115" y="10"/>
                      <a:pt x="115" y="10"/>
                    </a:cubicBezTo>
                    <a:cubicBezTo>
                      <a:pt x="115" y="6"/>
                      <a:pt x="113" y="4"/>
                      <a:pt x="110" y="4"/>
                    </a:cubicBezTo>
                    <a:lnTo>
                      <a:pt x="10" y="4"/>
                    </a:lnTo>
                    <a:close/>
                  </a:path>
                </a:pathLst>
              </a:custGeom>
              <a:grpFill/>
              <a:ln w="12700">
                <a:solidFill>
                  <a:schemeClr val="tx1">
                    <a:lumMod val="75000"/>
                    <a:lumOff val="25000"/>
                  </a:schemeClr>
                </a:solidFill>
                <a:round/>
                <a:headEnd/>
                <a:tailEnd/>
              </a:ln>
              <a:extLst/>
            </p:spPr>
            <p:txBody>
              <a:bodyPr vert="horz" wrap="square" lIns="91440" tIns="45720" rIns="91440" bIns="45720" numCol="1" anchor="t" anchorCtr="0" compatLnSpc="1">
                <a:prstTxWarp prst="textNoShape">
                  <a:avLst/>
                </a:prstTxWarp>
              </a:bodyPr>
              <a:lstStyle/>
              <a:p>
                <a:endParaRPr lang="en-US" dirty="0"/>
              </a:p>
            </p:txBody>
          </p:sp>
          <p:sp>
            <p:nvSpPr>
              <p:cNvPr id="53" name="Freeform 13"/>
              <p:cNvSpPr>
                <a:spLocks noEditPoints="1"/>
              </p:cNvSpPr>
              <p:nvPr/>
            </p:nvSpPr>
            <p:spPr bwMode="auto">
              <a:xfrm>
                <a:off x="7838321" y="6073158"/>
                <a:ext cx="137310" cy="51200"/>
              </a:xfrm>
              <a:custGeom>
                <a:avLst/>
                <a:gdLst>
                  <a:gd name="T0" fmla="*/ 38 w 75"/>
                  <a:gd name="T1" fmla="*/ 28 h 28"/>
                  <a:gd name="T2" fmla="*/ 0 w 75"/>
                  <a:gd name="T3" fmla="*/ 2 h 28"/>
                  <a:gd name="T4" fmla="*/ 0 w 75"/>
                  <a:gd name="T5" fmla="*/ 0 h 28"/>
                  <a:gd name="T6" fmla="*/ 75 w 75"/>
                  <a:gd name="T7" fmla="*/ 0 h 28"/>
                  <a:gd name="T8" fmla="*/ 75 w 75"/>
                  <a:gd name="T9" fmla="*/ 2 h 28"/>
                  <a:gd name="T10" fmla="*/ 38 w 75"/>
                  <a:gd name="T11" fmla="*/ 28 h 28"/>
                  <a:gd name="T12" fmla="*/ 4 w 75"/>
                  <a:gd name="T13" fmla="*/ 4 h 28"/>
                  <a:gd name="T14" fmla="*/ 38 w 75"/>
                  <a:gd name="T15" fmla="*/ 24 h 28"/>
                  <a:gd name="T16" fmla="*/ 71 w 75"/>
                  <a:gd name="T17" fmla="*/ 4 h 28"/>
                  <a:gd name="T18" fmla="*/ 4 w 75"/>
                  <a:gd name="T19" fmla="*/ 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5" h="28">
                    <a:moveTo>
                      <a:pt x="38" y="28"/>
                    </a:moveTo>
                    <a:cubicBezTo>
                      <a:pt x="19" y="28"/>
                      <a:pt x="0" y="17"/>
                      <a:pt x="0" y="2"/>
                    </a:cubicBezTo>
                    <a:cubicBezTo>
                      <a:pt x="0" y="0"/>
                      <a:pt x="0" y="0"/>
                      <a:pt x="0" y="0"/>
                    </a:cubicBezTo>
                    <a:cubicBezTo>
                      <a:pt x="75" y="0"/>
                      <a:pt x="75" y="0"/>
                      <a:pt x="75" y="0"/>
                    </a:cubicBezTo>
                    <a:cubicBezTo>
                      <a:pt x="75" y="2"/>
                      <a:pt x="75" y="2"/>
                      <a:pt x="75" y="2"/>
                    </a:cubicBezTo>
                    <a:cubicBezTo>
                      <a:pt x="75" y="17"/>
                      <a:pt x="56" y="28"/>
                      <a:pt x="38" y="28"/>
                    </a:cubicBezTo>
                    <a:close/>
                    <a:moveTo>
                      <a:pt x="4" y="4"/>
                    </a:moveTo>
                    <a:cubicBezTo>
                      <a:pt x="6" y="16"/>
                      <a:pt x="22" y="24"/>
                      <a:pt x="38" y="24"/>
                    </a:cubicBezTo>
                    <a:cubicBezTo>
                      <a:pt x="53" y="24"/>
                      <a:pt x="70" y="16"/>
                      <a:pt x="71" y="4"/>
                    </a:cubicBezTo>
                    <a:lnTo>
                      <a:pt x="4" y="4"/>
                    </a:lnTo>
                    <a:close/>
                  </a:path>
                </a:pathLst>
              </a:custGeom>
              <a:grpFill/>
              <a:ln w="12700">
                <a:solidFill>
                  <a:schemeClr val="tx1">
                    <a:lumMod val="75000"/>
                    <a:lumOff val="25000"/>
                  </a:schemeClr>
                </a:solidFill>
                <a:round/>
                <a:headEnd/>
                <a:tailEnd/>
              </a:ln>
              <a:extLst/>
            </p:spPr>
            <p:txBody>
              <a:bodyPr vert="horz" wrap="square" lIns="91440" tIns="45720" rIns="91440" bIns="45720" numCol="1" anchor="t" anchorCtr="0" compatLnSpc="1">
                <a:prstTxWarp prst="textNoShape">
                  <a:avLst/>
                </a:prstTxWarp>
              </a:bodyPr>
              <a:lstStyle/>
              <a:p>
                <a:endParaRPr lang="en-US" dirty="0"/>
              </a:p>
            </p:txBody>
          </p:sp>
          <p:sp>
            <p:nvSpPr>
              <p:cNvPr id="54" name="Freeform 14"/>
              <p:cNvSpPr>
                <a:spLocks noEditPoints="1"/>
              </p:cNvSpPr>
              <p:nvPr/>
            </p:nvSpPr>
            <p:spPr bwMode="auto">
              <a:xfrm>
                <a:off x="7671532" y="5334631"/>
                <a:ext cx="470888" cy="542259"/>
              </a:xfrm>
              <a:custGeom>
                <a:avLst/>
                <a:gdLst>
                  <a:gd name="T0" fmla="*/ 196 w 257"/>
                  <a:gd name="T1" fmla="*/ 296 h 296"/>
                  <a:gd name="T2" fmla="*/ 61 w 257"/>
                  <a:gd name="T3" fmla="*/ 296 h 296"/>
                  <a:gd name="T4" fmla="*/ 12 w 257"/>
                  <a:gd name="T5" fmla="*/ 184 h 296"/>
                  <a:gd name="T6" fmla="*/ 0 w 257"/>
                  <a:gd name="T7" fmla="*/ 128 h 296"/>
                  <a:gd name="T8" fmla="*/ 129 w 257"/>
                  <a:gd name="T9" fmla="*/ 0 h 296"/>
                  <a:gd name="T10" fmla="*/ 257 w 257"/>
                  <a:gd name="T11" fmla="*/ 128 h 296"/>
                  <a:gd name="T12" fmla="*/ 245 w 257"/>
                  <a:gd name="T13" fmla="*/ 184 h 296"/>
                  <a:gd name="T14" fmla="*/ 196 w 257"/>
                  <a:gd name="T15" fmla="*/ 296 h 296"/>
                  <a:gd name="T16" fmla="*/ 64 w 257"/>
                  <a:gd name="T17" fmla="*/ 292 h 296"/>
                  <a:gd name="T18" fmla="*/ 194 w 257"/>
                  <a:gd name="T19" fmla="*/ 292 h 296"/>
                  <a:gd name="T20" fmla="*/ 242 w 257"/>
                  <a:gd name="T21" fmla="*/ 182 h 296"/>
                  <a:gd name="T22" fmla="*/ 253 w 257"/>
                  <a:gd name="T23" fmla="*/ 128 h 296"/>
                  <a:gd name="T24" fmla="*/ 129 w 257"/>
                  <a:gd name="T25" fmla="*/ 4 h 296"/>
                  <a:gd name="T26" fmla="*/ 4 w 257"/>
                  <a:gd name="T27" fmla="*/ 128 h 296"/>
                  <a:gd name="T28" fmla="*/ 16 w 257"/>
                  <a:gd name="T29" fmla="*/ 182 h 296"/>
                  <a:gd name="T30" fmla="*/ 64 w 257"/>
                  <a:gd name="T31" fmla="*/ 292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57" h="296">
                    <a:moveTo>
                      <a:pt x="196" y="296"/>
                    </a:moveTo>
                    <a:cubicBezTo>
                      <a:pt x="61" y="296"/>
                      <a:pt x="61" y="296"/>
                      <a:pt x="61" y="296"/>
                    </a:cubicBezTo>
                    <a:cubicBezTo>
                      <a:pt x="12" y="184"/>
                      <a:pt x="12" y="184"/>
                      <a:pt x="12" y="184"/>
                    </a:cubicBezTo>
                    <a:cubicBezTo>
                      <a:pt x="4" y="163"/>
                      <a:pt x="0" y="147"/>
                      <a:pt x="0" y="128"/>
                    </a:cubicBezTo>
                    <a:cubicBezTo>
                      <a:pt x="0" y="57"/>
                      <a:pt x="58" y="0"/>
                      <a:pt x="129" y="0"/>
                    </a:cubicBezTo>
                    <a:cubicBezTo>
                      <a:pt x="199" y="0"/>
                      <a:pt x="257" y="57"/>
                      <a:pt x="257" y="128"/>
                    </a:cubicBezTo>
                    <a:cubicBezTo>
                      <a:pt x="257" y="147"/>
                      <a:pt x="253" y="163"/>
                      <a:pt x="245" y="184"/>
                    </a:cubicBezTo>
                    <a:lnTo>
                      <a:pt x="196" y="296"/>
                    </a:lnTo>
                    <a:close/>
                    <a:moveTo>
                      <a:pt x="64" y="292"/>
                    </a:moveTo>
                    <a:cubicBezTo>
                      <a:pt x="194" y="292"/>
                      <a:pt x="194" y="292"/>
                      <a:pt x="194" y="292"/>
                    </a:cubicBezTo>
                    <a:cubicBezTo>
                      <a:pt x="242" y="182"/>
                      <a:pt x="242" y="182"/>
                      <a:pt x="242" y="182"/>
                    </a:cubicBezTo>
                    <a:cubicBezTo>
                      <a:pt x="250" y="162"/>
                      <a:pt x="253" y="147"/>
                      <a:pt x="253" y="128"/>
                    </a:cubicBezTo>
                    <a:cubicBezTo>
                      <a:pt x="253" y="59"/>
                      <a:pt x="197" y="4"/>
                      <a:pt x="129" y="4"/>
                    </a:cubicBezTo>
                    <a:cubicBezTo>
                      <a:pt x="60" y="4"/>
                      <a:pt x="4" y="59"/>
                      <a:pt x="4" y="128"/>
                    </a:cubicBezTo>
                    <a:cubicBezTo>
                      <a:pt x="4" y="147"/>
                      <a:pt x="8" y="162"/>
                      <a:pt x="16" y="182"/>
                    </a:cubicBezTo>
                    <a:lnTo>
                      <a:pt x="64" y="292"/>
                    </a:lnTo>
                    <a:close/>
                  </a:path>
                </a:pathLst>
              </a:custGeom>
              <a:grpFill/>
              <a:ln w="12700">
                <a:solidFill>
                  <a:schemeClr val="tx1">
                    <a:lumMod val="75000"/>
                    <a:lumOff val="25000"/>
                  </a:schemeClr>
                </a:solidFill>
                <a:round/>
                <a:headEnd/>
                <a:tailEnd/>
              </a:ln>
              <a:extLst/>
            </p:spPr>
            <p:txBody>
              <a:bodyPr vert="horz" wrap="square" lIns="91440" tIns="45720" rIns="91440" bIns="45720" numCol="1" anchor="t" anchorCtr="0" compatLnSpc="1">
                <a:prstTxWarp prst="textNoShape">
                  <a:avLst/>
                </a:prstTxWarp>
              </a:bodyPr>
              <a:lstStyle/>
              <a:p>
                <a:endParaRPr lang="en-US" dirty="0"/>
              </a:p>
            </p:txBody>
          </p:sp>
          <p:sp>
            <p:nvSpPr>
              <p:cNvPr id="55" name="Freeform 15"/>
              <p:cNvSpPr>
                <a:spLocks/>
              </p:cNvSpPr>
              <p:nvPr/>
            </p:nvSpPr>
            <p:spPr bwMode="auto">
              <a:xfrm>
                <a:off x="7721181" y="5572790"/>
                <a:ext cx="373142" cy="131880"/>
              </a:xfrm>
              <a:custGeom>
                <a:avLst/>
                <a:gdLst>
                  <a:gd name="T0" fmla="*/ 387 w 481"/>
                  <a:gd name="T1" fmla="*/ 170 h 170"/>
                  <a:gd name="T2" fmla="*/ 337 w 481"/>
                  <a:gd name="T3" fmla="*/ 73 h 170"/>
                  <a:gd name="T4" fmla="*/ 288 w 481"/>
                  <a:gd name="T5" fmla="*/ 170 h 170"/>
                  <a:gd name="T6" fmla="*/ 241 w 481"/>
                  <a:gd name="T7" fmla="*/ 73 h 170"/>
                  <a:gd name="T8" fmla="*/ 191 w 481"/>
                  <a:gd name="T9" fmla="*/ 170 h 170"/>
                  <a:gd name="T10" fmla="*/ 141 w 481"/>
                  <a:gd name="T11" fmla="*/ 73 h 170"/>
                  <a:gd name="T12" fmla="*/ 94 w 481"/>
                  <a:gd name="T13" fmla="*/ 170 h 170"/>
                  <a:gd name="T14" fmla="*/ 59 w 481"/>
                  <a:gd name="T15" fmla="*/ 102 h 170"/>
                  <a:gd name="T16" fmla="*/ 14 w 481"/>
                  <a:gd name="T17" fmla="*/ 102 h 170"/>
                  <a:gd name="T18" fmla="*/ 0 w 481"/>
                  <a:gd name="T19" fmla="*/ 66 h 170"/>
                  <a:gd name="T20" fmla="*/ 78 w 481"/>
                  <a:gd name="T21" fmla="*/ 66 h 170"/>
                  <a:gd name="T22" fmla="*/ 94 w 481"/>
                  <a:gd name="T23" fmla="*/ 97 h 170"/>
                  <a:gd name="T24" fmla="*/ 141 w 481"/>
                  <a:gd name="T25" fmla="*/ 0 h 170"/>
                  <a:gd name="T26" fmla="*/ 191 w 481"/>
                  <a:gd name="T27" fmla="*/ 97 h 170"/>
                  <a:gd name="T28" fmla="*/ 241 w 481"/>
                  <a:gd name="T29" fmla="*/ 0 h 170"/>
                  <a:gd name="T30" fmla="*/ 288 w 481"/>
                  <a:gd name="T31" fmla="*/ 97 h 170"/>
                  <a:gd name="T32" fmla="*/ 337 w 481"/>
                  <a:gd name="T33" fmla="*/ 0 h 170"/>
                  <a:gd name="T34" fmla="*/ 387 w 481"/>
                  <a:gd name="T35" fmla="*/ 97 h 170"/>
                  <a:gd name="T36" fmla="*/ 401 w 481"/>
                  <a:gd name="T37" fmla="*/ 66 h 170"/>
                  <a:gd name="T38" fmla="*/ 481 w 481"/>
                  <a:gd name="T39" fmla="*/ 66 h 170"/>
                  <a:gd name="T40" fmla="*/ 465 w 481"/>
                  <a:gd name="T41" fmla="*/ 102 h 170"/>
                  <a:gd name="T42" fmla="*/ 420 w 481"/>
                  <a:gd name="T43" fmla="*/ 102 h 170"/>
                  <a:gd name="T44" fmla="*/ 387 w 481"/>
                  <a:gd name="T45" fmla="*/ 17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81" h="170">
                    <a:moveTo>
                      <a:pt x="387" y="170"/>
                    </a:moveTo>
                    <a:lnTo>
                      <a:pt x="337" y="73"/>
                    </a:lnTo>
                    <a:lnTo>
                      <a:pt x="288" y="170"/>
                    </a:lnTo>
                    <a:lnTo>
                      <a:pt x="241" y="73"/>
                    </a:lnTo>
                    <a:lnTo>
                      <a:pt x="191" y="170"/>
                    </a:lnTo>
                    <a:lnTo>
                      <a:pt x="141" y="73"/>
                    </a:lnTo>
                    <a:lnTo>
                      <a:pt x="94" y="170"/>
                    </a:lnTo>
                    <a:lnTo>
                      <a:pt x="59" y="102"/>
                    </a:lnTo>
                    <a:lnTo>
                      <a:pt x="14" y="102"/>
                    </a:lnTo>
                    <a:lnTo>
                      <a:pt x="0" y="66"/>
                    </a:lnTo>
                    <a:lnTo>
                      <a:pt x="78" y="66"/>
                    </a:lnTo>
                    <a:lnTo>
                      <a:pt x="94" y="97"/>
                    </a:lnTo>
                    <a:lnTo>
                      <a:pt x="141" y="0"/>
                    </a:lnTo>
                    <a:lnTo>
                      <a:pt x="191" y="97"/>
                    </a:lnTo>
                    <a:lnTo>
                      <a:pt x="241" y="0"/>
                    </a:lnTo>
                    <a:lnTo>
                      <a:pt x="288" y="97"/>
                    </a:lnTo>
                    <a:lnTo>
                      <a:pt x="337" y="0"/>
                    </a:lnTo>
                    <a:lnTo>
                      <a:pt x="387" y="97"/>
                    </a:lnTo>
                    <a:lnTo>
                      <a:pt x="401" y="66"/>
                    </a:lnTo>
                    <a:lnTo>
                      <a:pt x="481" y="66"/>
                    </a:lnTo>
                    <a:lnTo>
                      <a:pt x="465" y="102"/>
                    </a:lnTo>
                    <a:lnTo>
                      <a:pt x="420" y="102"/>
                    </a:lnTo>
                    <a:lnTo>
                      <a:pt x="387" y="170"/>
                    </a:lnTo>
                    <a:close/>
                  </a:path>
                </a:pathLst>
              </a:custGeom>
              <a:grpFill/>
              <a:ln w="12700">
                <a:solidFill>
                  <a:schemeClr val="tx1">
                    <a:lumMod val="75000"/>
                    <a:lumOff val="25000"/>
                  </a:schemeClr>
                </a:solidFill>
                <a:round/>
                <a:headEnd/>
                <a:tailEnd/>
              </a:ln>
              <a:extLst/>
            </p:spPr>
            <p:txBody>
              <a:bodyPr vert="horz" wrap="square" lIns="91440" tIns="45720" rIns="91440" bIns="45720" numCol="1" anchor="t" anchorCtr="0" compatLnSpc="1">
                <a:prstTxWarp prst="textNoShape">
                  <a:avLst/>
                </a:prstTxWarp>
              </a:bodyPr>
              <a:lstStyle/>
              <a:p>
                <a:endParaRPr lang="en-US" dirty="0"/>
              </a:p>
            </p:txBody>
          </p:sp>
        </p:grpSp>
        <p:grpSp>
          <p:nvGrpSpPr>
            <p:cNvPr id="56" name="Group 55"/>
            <p:cNvGrpSpPr/>
            <p:nvPr/>
          </p:nvGrpSpPr>
          <p:grpSpPr>
            <a:xfrm>
              <a:off x="1296129" y="2857721"/>
              <a:ext cx="757436" cy="539018"/>
              <a:chOff x="8196263" y="-1965325"/>
              <a:chExt cx="2816225" cy="1968500"/>
            </a:xfrm>
            <a:solidFill>
              <a:schemeClr val="accent3">
                <a:lumMod val="60000"/>
                <a:lumOff val="40000"/>
              </a:schemeClr>
            </a:solidFill>
          </p:grpSpPr>
          <p:sp>
            <p:nvSpPr>
              <p:cNvPr id="57" name="Freeform 38"/>
              <p:cNvSpPr>
                <a:spLocks/>
              </p:cNvSpPr>
              <p:nvPr/>
            </p:nvSpPr>
            <p:spPr bwMode="auto">
              <a:xfrm>
                <a:off x="8196263" y="-1965325"/>
                <a:ext cx="2816225" cy="1968500"/>
              </a:xfrm>
              <a:custGeom>
                <a:avLst/>
                <a:gdLst>
                  <a:gd name="T0" fmla="*/ 603 w 751"/>
                  <a:gd name="T1" fmla="*/ 61 h 525"/>
                  <a:gd name="T2" fmla="*/ 604 w 751"/>
                  <a:gd name="T3" fmla="*/ 55 h 525"/>
                  <a:gd name="T4" fmla="*/ 435 w 751"/>
                  <a:gd name="T5" fmla="*/ 27 h 525"/>
                  <a:gd name="T6" fmla="*/ 313 w 751"/>
                  <a:gd name="T7" fmla="*/ 9 h 525"/>
                  <a:gd name="T8" fmla="*/ 268 w 751"/>
                  <a:gd name="T9" fmla="*/ 2 h 525"/>
                  <a:gd name="T10" fmla="*/ 242 w 751"/>
                  <a:gd name="T11" fmla="*/ 0 h 525"/>
                  <a:gd name="T12" fmla="*/ 71 w 751"/>
                  <a:gd name="T13" fmla="*/ 77 h 525"/>
                  <a:gd name="T14" fmla="*/ 0 w 751"/>
                  <a:gd name="T15" fmla="*/ 262 h 525"/>
                  <a:gd name="T16" fmla="*/ 71 w 751"/>
                  <a:gd name="T17" fmla="*/ 448 h 525"/>
                  <a:gd name="T18" fmla="*/ 242 w 751"/>
                  <a:gd name="T19" fmla="*/ 525 h 525"/>
                  <a:gd name="T20" fmla="*/ 268 w 751"/>
                  <a:gd name="T21" fmla="*/ 523 h 525"/>
                  <a:gd name="T22" fmla="*/ 604 w 751"/>
                  <a:gd name="T23" fmla="*/ 470 h 525"/>
                  <a:gd name="T24" fmla="*/ 604 w 751"/>
                  <a:gd name="T25" fmla="*/ 470 h 525"/>
                  <a:gd name="T26" fmla="*/ 604 w 751"/>
                  <a:gd name="T27" fmla="*/ 470 h 525"/>
                  <a:gd name="T28" fmla="*/ 723 w 751"/>
                  <a:gd name="T29" fmla="*/ 389 h 525"/>
                  <a:gd name="T30" fmla="*/ 751 w 751"/>
                  <a:gd name="T31" fmla="*/ 262 h 525"/>
                  <a:gd name="T32" fmla="*/ 732 w 751"/>
                  <a:gd name="T33" fmla="*/ 139 h 525"/>
                  <a:gd name="T34" fmla="*/ 604 w 751"/>
                  <a:gd name="T35" fmla="*/ 55 h 525"/>
                  <a:gd name="T36" fmla="*/ 604 w 751"/>
                  <a:gd name="T37" fmla="*/ 55 h 525"/>
                  <a:gd name="T38" fmla="*/ 604 w 751"/>
                  <a:gd name="T39" fmla="*/ 55 h 525"/>
                  <a:gd name="T40" fmla="*/ 603 w 751"/>
                  <a:gd name="T41" fmla="*/ 61 h 525"/>
                  <a:gd name="T42" fmla="*/ 602 w 751"/>
                  <a:gd name="T43" fmla="*/ 67 h 525"/>
                  <a:gd name="T44" fmla="*/ 721 w 751"/>
                  <a:gd name="T45" fmla="*/ 145 h 525"/>
                  <a:gd name="T46" fmla="*/ 739 w 751"/>
                  <a:gd name="T47" fmla="*/ 262 h 525"/>
                  <a:gd name="T48" fmla="*/ 712 w 751"/>
                  <a:gd name="T49" fmla="*/ 383 h 525"/>
                  <a:gd name="T50" fmla="*/ 602 w 751"/>
                  <a:gd name="T51" fmla="*/ 458 h 525"/>
                  <a:gd name="T52" fmla="*/ 603 w 751"/>
                  <a:gd name="T53" fmla="*/ 464 h 525"/>
                  <a:gd name="T54" fmla="*/ 602 w 751"/>
                  <a:gd name="T55" fmla="*/ 458 h 525"/>
                  <a:gd name="T56" fmla="*/ 550 w 751"/>
                  <a:gd name="T57" fmla="*/ 467 h 525"/>
                  <a:gd name="T58" fmla="*/ 369 w 751"/>
                  <a:gd name="T59" fmla="*/ 496 h 525"/>
                  <a:gd name="T60" fmla="*/ 287 w 751"/>
                  <a:gd name="T61" fmla="*/ 508 h 525"/>
                  <a:gd name="T62" fmla="*/ 242 w 751"/>
                  <a:gd name="T63" fmla="*/ 513 h 525"/>
                  <a:gd name="T64" fmla="*/ 80 w 751"/>
                  <a:gd name="T65" fmla="*/ 440 h 525"/>
                  <a:gd name="T66" fmla="*/ 12 w 751"/>
                  <a:gd name="T67" fmla="*/ 262 h 525"/>
                  <a:gd name="T68" fmla="*/ 80 w 751"/>
                  <a:gd name="T69" fmla="*/ 85 h 525"/>
                  <a:gd name="T70" fmla="*/ 242 w 751"/>
                  <a:gd name="T71" fmla="*/ 12 h 525"/>
                  <a:gd name="T72" fmla="*/ 266 w 751"/>
                  <a:gd name="T73" fmla="*/ 14 h 525"/>
                  <a:gd name="T74" fmla="*/ 466 w 751"/>
                  <a:gd name="T75" fmla="*/ 44 h 525"/>
                  <a:gd name="T76" fmla="*/ 561 w 751"/>
                  <a:gd name="T77" fmla="*/ 60 h 525"/>
                  <a:gd name="T78" fmla="*/ 602 w 751"/>
                  <a:gd name="T79" fmla="*/ 67 h 525"/>
                  <a:gd name="T80" fmla="*/ 603 w 751"/>
                  <a:gd name="T81" fmla="*/ 61 h 525"/>
                  <a:gd name="T82" fmla="*/ 602 w 751"/>
                  <a:gd name="T83" fmla="*/ 67 h 525"/>
                  <a:gd name="T84" fmla="*/ 603 w 751"/>
                  <a:gd name="T85" fmla="*/ 61 h 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51" h="525">
                    <a:moveTo>
                      <a:pt x="603" y="61"/>
                    </a:moveTo>
                    <a:cubicBezTo>
                      <a:pt x="604" y="55"/>
                      <a:pt x="604" y="55"/>
                      <a:pt x="604" y="55"/>
                    </a:cubicBezTo>
                    <a:cubicBezTo>
                      <a:pt x="604" y="55"/>
                      <a:pt x="522" y="41"/>
                      <a:pt x="435" y="27"/>
                    </a:cubicBezTo>
                    <a:cubicBezTo>
                      <a:pt x="392" y="21"/>
                      <a:pt x="348" y="14"/>
                      <a:pt x="313" y="9"/>
                    </a:cubicBezTo>
                    <a:cubicBezTo>
                      <a:pt x="295" y="6"/>
                      <a:pt x="280" y="4"/>
                      <a:pt x="268" y="2"/>
                    </a:cubicBezTo>
                    <a:cubicBezTo>
                      <a:pt x="256" y="1"/>
                      <a:pt x="247" y="0"/>
                      <a:pt x="242" y="0"/>
                    </a:cubicBezTo>
                    <a:cubicBezTo>
                      <a:pt x="175" y="0"/>
                      <a:pt x="115" y="29"/>
                      <a:pt x="71" y="77"/>
                    </a:cubicBezTo>
                    <a:cubicBezTo>
                      <a:pt x="27" y="125"/>
                      <a:pt x="0" y="190"/>
                      <a:pt x="0" y="262"/>
                    </a:cubicBezTo>
                    <a:cubicBezTo>
                      <a:pt x="0" y="335"/>
                      <a:pt x="27" y="400"/>
                      <a:pt x="71" y="448"/>
                    </a:cubicBezTo>
                    <a:cubicBezTo>
                      <a:pt x="115" y="495"/>
                      <a:pt x="175" y="525"/>
                      <a:pt x="242" y="525"/>
                    </a:cubicBezTo>
                    <a:cubicBezTo>
                      <a:pt x="247" y="525"/>
                      <a:pt x="256" y="524"/>
                      <a:pt x="268" y="523"/>
                    </a:cubicBezTo>
                    <a:cubicBezTo>
                      <a:pt x="352" y="512"/>
                      <a:pt x="604" y="470"/>
                      <a:pt x="604" y="470"/>
                    </a:cubicBezTo>
                    <a:cubicBezTo>
                      <a:pt x="604" y="470"/>
                      <a:pt x="604" y="470"/>
                      <a:pt x="604" y="470"/>
                    </a:cubicBezTo>
                    <a:cubicBezTo>
                      <a:pt x="604" y="470"/>
                      <a:pt x="604" y="470"/>
                      <a:pt x="604" y="470"/>
                    </a:cubicBezTo>
                    <a:cubicBezTo>
                      <a:pt x="664" y="457"/>
                      <a:pt x="701" y="427"/>
                      <a:pt x="723" y="389"/>
                    </a:cubicBezTo>
                    <a:cubicBezTo>
                      <a:pt x="744" y="351"/>
                      <a:pt x="750" y="305"/>
                      <a:pt x="751" y="262"/>
                    </a:cubicBezTo>
                    <a:cubicBezTo>
                      <a:pt x="750" y="220"/>
                      <a:pt x="751" y="177"/>
                      <a:pt x="732" y="139"/>
                    </a:cubicBezTo>
                    <a:cubicBezTo>
                      <a:pt x="714" y="102"/>
                      <a:pt x="676" y="71"/>
                      <a:pt x="604" y="55"/>
                    </a:cubicBezTo>
                    <a:cubicBezTo>
                      <a:pt x="604" y="55"/>
                      <a:pt x="604" y="55"/>
                      <a:pt x="604" y="55"/>
                    </a:cubicBezTo>
                    <a:cubicBezTo>
                      <a:pt x="604" y="55"/>
                      <a:pt x="604" y="55"/>
                      <a:pt x="604" y="55"/>
                    </a:cubicBezTo>
                    <a:cubicBezTo>
                      <a:pt x="603" y="61"/>
                      <a:pt x="603" y="61"/>
                      <a:pt x="603" y="61"/>
                    </a:cubicBezTo>
                    <a:cubicBezTo>
                      <a:pt x="602" y="67"/>
                      <a:pt x="602" y="67"/>
                      <a:pt x="602" y="67"/>
                    </a:cubicBezTo>
                    <a:cubicBezTo>
                      <a:pt x="671" y="83"/>
                      <a:pt x="705" y="111"/>
                      <a:pt x="721" y="145"/>
                    </a:cubicBezTo>
                    <a:cubicBezTo>
                      <a:pt x="738" y="179"/>
                      <a:pt x="739" y="220"/>
                      <a:pt x="739" y="262"/>
                    </a:cubicBezTo>
                    <a:cubicBezTo>
                      <a:pt x="739" y="304"/>
                      <a:pt x="732" y="348"/>
                      <a:pt x="712" y="383"/>
                    </a:cubicBezTo>
                    <a:cubicBezTo>
                      <a:pt x="692" y="418"/>
                      <a:pt x="658" y="446"/>
                      <a:pt x="602" y="458"/>
                    </a:cubicBezTo>
                    <a:cubicBezTo>
                      <a:pt x="603" y="464"/>
                      <a:pt x="603" y="464"/>
                      <a:pt x="603" y="464"/>
                    </a:cubicBezTo>
                    <a:cubicBezTo>
                      <a:pt x="602" y="458"/>
                      <a:pt x="602" y="458"/>
                      <a:pt x="602" y="458"/>
                    </a:cubicBezTo>
                    <a:cubicBezTo>
                      <a:pt x="602" y="458"/>
                      <a:pt x="582" y="462"/>
                      <a:pt x="550" y="467"/>
                    </a:cubicBezTo>
                    <a:cubicBezTo>
                      <a:pt x="503" y="474"/>
                      <a:pt x="432" y="486"/>
                      <a:pt x="369" y="496"/>
                    </a:cubicBezTo>
                    <a:cubicBezTo>
                      <a:pt x="338" y="500"/>
                      <a:pt x="309" y="505"/>
                      <a:pt x="287" y="508"/>
                    </a:cubicBezTo>
                    <a:cubicBezTo>
                      <a:pt x="264" y="511"/>
                      <a:pt x="247" y="513"/>
                      <a:pt x="242" y="513"/>
                    </a:cubicBezTo>
                    <a:cubicBezTo>
                      <a:pt x="179" y="513"/>
                      <a:pt x="122" y="485"/>
                      <a:pt x="80" y="440"/>
                    </a:cubicBezTo>
                    <a:cubicBezTo>
                      <a:pt x="38" y="394"/>
                      <a:pt x="12" y="332"/>
                      <a:pt x="12" y="262"/>
                    </a:cubicBezTo>
                    <a:cubicBezTo>
                      <a:pt x="12" y="193"/>
                      <a:pt x="38" y="130"/>
                      <a:pt x="80" y="85"/>
                    </a:cubicBezTo>
                    <a:cubicBezTo>
                      <a:pt x="122" y="40"/>
                      <a:pt x="179" y="12"/>
                      <a:pt x="242" y="12"/>
                    </a:cubicBezTo>
                    <a:cubicBezTo>
                      <a:pt x="246" y="12"/>
                      <a:pt x="254" y="13"/>
                      <a:pt x="266" y="14"/>
                    </a:cubicBezTo>
                    <a:cubicBezTo>
                      <a:pt x="308" y="19"/>
                      <a:pt x="392" y="33"/>
                      <a:pt x="466" y="44"/>
                    </a:cubicBezTo>
                    <a:cubicBezTo>
                      <a:pt x="502" y="50"/>
                      <a:pt x="536" y="56"/>
                      <a:pt x="561" y="60"/>
                    </a:cubicBezTo>
                    <a:cubicBezTo>
                      <a:pt x="586" y="64"/>
                      <a:pt x="602" y="67"/>
                      <a:pt x="602" y="67"/>
                    </a:cubicBezTo>
                    <a:cubicBezTo>
                      <a:pt x="603" y="61"/>
                      <a:pt x="603" y="61"/>
                      <a:pt x="603" y="61"/>
                    </a:cubicBezTo>
                    <a:cubicBezTo>
                      <a:pt x="602" y="67"/>
                      <a:pt x="602" y="67"/>
                      <a:pt x="602" y="67"/>
                    </a:cubicBezTo>
                    <a:lnTo>
                      <a:pt x="603"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58" name="Oval 39"/>
              <p:cNvSpPr>
                <a:spLocks noChangeArrowheads="1"/>
              </p:cNvSpPr>
              <p:nvPr/>
            </p:nvSpPr>
            <p:spPr bwMode="auto">
              <a:xfrm>
                <a:off x="10420350" y="-1125538"/>
                <a:ext cx="330200" cy="3349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59" name="Freeform 40"/>
              <p:cNvSpPr>
                <a:spLocks/>
              </p:cNvSpPr>
              <p:nvPr/>
            </p:nvSpPr>
            <p:spPr bwMode="auto">
              <a:xfrm>
                <a:off x="8716963" y="-1150938"/>
                <a:ext cx="436563" cy="341313"/>
              </a:xfrm>
              <a:custGeom>
                <a:avLst/>
                <a:gdLst>
                  <a:gd name="T0" fmla="*/ 89 w 116"/>
                  <a:gd name="T1" fmla="*/ 0 h 91"/>
                  <a:gd name="T2" fmla="*/ 64 w 116"/>
                  <a:gd name="T3" fmla="*/ 19 h 91"/>
                  <a:gd name="T4" fmla="*/ 58 w 116"/>
                  <a:gd name="T5" fmla="*/ 38 h 91"/>
                  <a:gd name="T6" fmla="*/ 52 w 116"/>
                  <a:gd name="T7" fmla="*/ 19 h 91"/>
                  <a:gd name="T8" fmla="*/ 27 w 116"/>
                  <a:gd name="T9" fmla="*/ 0 h 91"/>
                  <a:gd name="T10" fmla="*/ 0 w 116"/>
                  <a:gd name="T11" fmla="*/ 27 h 91"/>
                  <a:gd name="T12" fmla="*/ 6 w 116"/>
                  <a:gd name="T13" fmla="*/ 45 h 91"/>
                  <a:gd name="T14" fmla="*/ 58 w 116"/>
                  <a:gd name="T15" fmla="*/ 91 h 91"/>
                  <a:gd name="T16" fmla="*/ 109 w 116"/>
                  <a:gd name="T17" fmla="*/ 45 h 91"/>
                  <a:gd name="T18" fmla="*/ 116 w 116"/>
                  <a:gd name="T19" fmla="*/ 27 h 91"/>
                  <a:gd name="T20" fmla="*/ 89 w 116"/>
                  <a:gd name="T21"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91">
                    <a:moveTo>
                      <a:pt x="89" y="0"/>
                    </a:moveTo>
                    <a:cubicBezTo>
                      <a:pt x="77" y="0"/>
                      <a:pt x="67" y="8"/>
                      <a:pt x="64" y="19"/>
                    </a:cubicBezTo>
                    <a:cubicBezTo>
                      <a:pt x="58" y="38"/>
                      <a:pt x="58" y="38"/>
                      <a:pt x="58" y="38"/>
                    </a:cubicBezTo>
                    <a:cubicBezTo>
                      <a:pt x="52" y="19"/>
                      <a:pt x="52" y="19"/>
                      <a:pt x="52" y="19"/>
                    </a:cubicBezTo>
                    <a:cubicBezTo>
                      <a:pt x="49" y="8"/>
                      <a:pt x="39" y="0"/>
                      <a:pt x="27" y="0"/>
                    </a:cubicBezTo>
                    <a:cubicBezTo>
                      <a:pt x="12" y="0"/>
                      <a:pt x="0" y="12"/>
                      <a:pt x="0" y="27"/>
                    </a:cubicBezTo>
                    <a:cubicBezTo>
                      <a:pt x="0" y="34"/>
                      <a:pt x="2" y="40"/>
                      <a:pt x="6" y="45"/>
                    </a:cubicBezTo>
                    <a:cubicBezTo>
                      <a:pt x="58" y="91"/>
                      <a:pt x="58" y="91"/>
                      <a:pt x="58" y="91"/>
                    </a:cubicBezTo>
                    <a:cubicBezTo>
                      <a:pt x="109" y="45"/>
                      <a:pt x="109" y="45"/>
                      <a:pt x="109" y="45"/>
                    </a:cubicBezTo>
                    <a:cubicBezTo>
                      <a:pt x="114" y="40"/>
                      <a:pt x="116" y="34"/>
                      <a:pt x="116" y="27"/>
                    </a:cubicBezTo>
                    <a:cubicBezTo>
                      <a:pt x="116" y="12"/>
                      <a:pt x="104" y="0"/>
                      <a:pt x="8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60" name="Freeform 41"/>
              <p:cNvSpPr>
                <a:spLocks noEditPoints="1"/>
              </p:cNvSpPr>
              <p:nvPr/>
            </p:nvSpPr>
            <p:spPr bwMode="auto">
              <a:xfrm>
                <a:off x="8512175" y="-1579563"/>
                <a:ext cx="1720850" cy="1196975"/>
              </a:xfrm>
              <a:custGeom>
                <a:avLst/>
                <a:gdLst>
                  <a:gd name="T0" fmla="*/ 147 w 459"/>
                  <a:gd name="T1" fmla="*/ 0 h 319"/>
                  <a:gd name="T2" fmla="*/ 147 w 459"/>
                  <a:gd name="T3" fmla="*/ 319 h 319"/>
                  <a:gd name="T4" fmla="*/ 459 w 459"/>
                  <a:gd name="T5" fmla="*/ 159 h 319"/>
                  <a:gd name="T6" fmla="*/ 323 w 459"/>
                  <a:gd name="T7" fmla="*/ 105 h 319"/>
                  <a:gd name="T8" fmla="*/ 363 w 459"/>
                  <a:gd name="T9" fmla="*/ 117 h 319"/>
                  <a:gd name="T10" fmla="*/ 315 w 459"/>
                  <a:gd name="T11" fmla="*/ 113 h 319"/>
                  <a:gd name="T12" fmla="*/ 315 w 459"/>
                  <a:gd name="T13" fmla="*/ 116 h 319"/>
                  <a:gd name="T14" fmla="*/ 327 w 459"/>
                  <a:gd name="T15" fmla="*/ 149 h 319"/>
                  <a:gd name="T16" fmla="*/ 315 w 459"/>
                  <a:gd name="T17" fmla="*/ 155 h 319"/>
                  <a:gd name="T18" fmla="*/ 315 w 459"/>
                  <a:gd name="T19" fmla="*/ 164 h 319"/>
                  <a:gd name="T20" fmla="*/ 327 w 459"/>
                  <a:gd name="T21" fmla="*/ 170 h 319"/>
                  <a:gd name="T22" fmla="*/ 315 w 459"/>
                  <a:gd name="T23" fmla="*/ 203 h 319"/>
                  <a:gd name="T24" fmla="*/ 245 w 459"/>
                  <a:gd name="T25" fmla="*/ 105 h 319"/>
                  <a:gd name="T26" fmla="*/ 285 w 459"/>
                  <a:gd name="T27" fmla="*/ 117 h 319"/>
                  <a:gd name="T28" fmla="*/ 237 w 459"/>
                  <a:gd name="T29" fmla="*/ 113 h 319"/>
                  <a:gd name="T30" fmla="*/ 237 w 459"/>
                  <a:gd name="T31" fmla="*/ 164 h 319"/>
                  <a:gd name="T32" fmla="*/ 249 w 459"/>
                  <a:gd name="T33" fmla="*/ 170 h 319"/>
                  <a:gd name="T34" fmla="*/ 237 w 459"/>
                  <a:gd name="T35" fmla="*/ 203 h 319"/>
                  <a:gd name="T36" fmla="*/ 173 w 459"/>
                  <a:gd name="T37" fmla="*/ 167 h 319"/>
                  <a:gd name="T38" fmla="*/ 113 w 459"/>
                  <a:gd name="T39" fmla="*/ 222 h 319"/>
                  <a:gd name="T40" fmla="*/ 53 w 459"/>
                  <a:gd name="T41" fmla="*/ 167 h 319"/>
                  <a:gd name="T42" fmla="*/ 82 w 459"/>
                  <a:gd name="T43" fmla="*/ 102 h 319"/>
                  <a:gd name="T44" fmla="*/ 144 w 459"/>
                  <a:gd name="T45" fmla="*/ 102 h 319"/>
                  <a:gd name="T46" fmla="*/ 173 w 459"/>
                  <a:gd name="T47" fmla="*/ 167 h 319"/>
                  <a:gd name="T48" fmla="*/ 210 w 459"/>
                  <a:gd name="T49" fmla="*/ 201 h 319"/>
                  <a:gd name="T50" fmla="*/ 219 w 459"/>
                  <a:gd name="T51" fmla="*/ 161 h 319"/>
                  <a:gd name="T52" fmla="*/ 222 w 459"/>
                  <a:gd name="T53" fmla="*/ 206 h 319"/>
                  <a:gd name="T54" fmla="*/ 222 w 459"/>
                  <a:gd name="T55" fmla="*/ 155 h 319"/>
                  <a:gd name="T56" fmla="*/ 210 w 459"/>
                  <a:gd name="T57" fmla="*/ 149 h 319"/>
                  <a:gd name="T58" fmla="*/ 215 w 459"/>
                  <a:gd name="T59" fmla="*/ 105 h 319"/>
                  <a:gd name="T60" fmla="*/ 222 w 459"/>
                  <a:gd name="T61" fmla="*/ 155 h 319"/>
                  <a:gd name="T62" fmla="*/ 237 w 459"/>
                  <a:gd name="T63" fmla="*/ 206 h 319"/>
                  <a:gd name="T64" fmla="*/ 290 w 459"/>
                  <a:gd name="T65" fmla="*/ 201 h 319"/>
                  <a:gd name="T66" fmla="*/ 245 w 459"/>
                  <a:gd name="T67" fmla="*/ 213 h 319"/>
                  <a:gd name="T68" fmla="*/ 249 w 459"/>
                  <a:gd name="T69" fmla="*/ 165 h 319"/>
                  <a:gd name="T70" fmla="*/ 249 w 459"/>
                  <a:gd name="T71" fmla="*/ 153 h 319"/>
                  <a:gd name="T72" fmla="*/ 294 w 459"/>
                  <a:gd name="T73" fmla="*/ 159 h 319"/>
                  <a:gd name="T74" fmla="*/ 300 w 459"/>
                  <a:gd name="T75" fmla="*/ 155 h 319"/>
                  <a:gd name="T76" fmla="*/ 288 w 459"/>
                  <a:gd name="T77" fmla="*/ 149 h 319"/>
                  <a:gd name="T78" fmla="*/ 293 w 459"/>
                  <a:gd name="T79" fmla="*/ 105 h 319"/>
                  <a:gd name="T80" fmla="*/ 300 w 459"/>
                  <a:gd name="T81" fmla="*/ 155 h 319"/>
                  <a:gd name="T82" fmla="*/ 315 w 459"/>
                  <a:gd name="T83" fmla="*/ 206 h 319"/>
                  <a:gd name="T84" fmla="*/ 363 w 459"/>
                  <a:gd name="T85" fmla="*/ 201 h 319"/>
                  <a:gd name="T86" fmla="*/ 323 w 459"/>
                  <a:gd name="T87" fmla="*/ 213 h 319"/>
                  <a:gd name="T88" fmla="*/ 371 w 459"/>
                  <a:gd name="T89" fmla="*/ 213 h 319"/>
                  <a:gd name="T90" fmla="*/ 366 w 459"/>
                  <a:gd name="T91" fmla="*/ 170 h 319"/>
                  <a:gd name="T92" fmla="*/ 378 w 459"/>
                  <a:gd name="T93" fmla="*/ 164 h 319"/>
                  <a:gd name="T94" fmla="*/ 378 w 459"/>
                  <a:gd name="T95" fmla="*/ 155 h 319"/>
                  <a:gd name="T96" fmla="*/ 366 w 459"/>
                  <a:gd name="T97" fmla="*/ 149 h 319"/>
                  <a:gd name="T98" fmla="*/ 371 w 459"/>
                  <a:gd name="T99" fmla="*/ 105 h 319"/>
                  <a:gd name="T100" fmla="*/ 378 w 459"/>
                  <a:gd name="T101" fmla="*/ 155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59" h="319">
                    <a:moveTo>
                      <a:pt x="371" y="27"/>
                    </a:moveTo>
                    <a:cubicBezTo>
                      <a:pt x="371" y="27"/>
                      <a:pt x="167" y="0"/>
                      <a:pt x="147" y="0"/>
                    </a:cubicBezTo>
                    <a:cubicBezTo>
                      <a:pt x="66" y="0"/>
                      <a:pt x="0" y="71"/>
                      <a:pt x="0" y="159"/>
                    </a:cubicBezTo>
                    <a:cubicBezTo>
                      <a:pt x="0" y="248"/>
                      <a:pt x="66" y="319"/>
                      <a:pt x="147" y="319"/>
                    </a:cubicBezTo>
                    <a:cubicBezTo>
                      <a:pt x="167" y="319"/>
                      <a:pt x="371" y="292"/>
                      <a:pt x="371" y="292"/>
                    </a:cubicBezTo>
                    <a:cubicBezTo>
                      <a:pt x="450" y="275"/>
                      <a:pt x="459" y="212"/>
                      <a:pt x="459" y="159"/>
                    </a:cubicBezTo>
                    <a:cubicBezTo>
                      <a:pt x="459" y="107"/>
                      <a:pt x="450" y="43"/>
                      <a:pt x="371" y="27"/>
                    </a:cubicBezTo>
                    <a:close/>
                    <a:moveTo>
                      <a:pt x="323" y="105"/>
                    </a:moveTo>
                    <a:cubicBezTo>
                      <a:pt x="368" y="105"/>
                      <a:pt x="368" y="105"/>
                      <a:pt x="368" y="105"/>
                    </a:cubicBezTo>
                    <a:cubicBezTo>
                      <a:pt x="363" y="117"/>
                      <a:pt x="363" y="117"/>
                      <a:pt x="363" y="117"/>
                    </a:cubicBezTo>
                    <a:cubicBezTo>
                      <a:pt x="327" y="117"/>
                      <a:pt x="327" y="117"/>
                      <a:pt x="327" y="117"/>
                    </a:cubicBezTo>
                    <a:cubicBezTo>
                      <a:pt x="315" y="113"/>
                      <a:pt x="315" y="113"/>
                      <a:pt x="315" y="113"/>
                    </a:cubicBezTo>
                    <a:cubicBezTo>
                      <a:pt x="316" y="109"/>
                      <a:pt x="319" y="106"/>
                      <a:pt x="323" y="105"/>
                    </a:cubicBezTo>
                    <a:close/>
                    <a:moveTo>
                      <a:pt x="315" y="116"/>
                    </a:moveTo>
                    <a:cubicBezTo>
                      <a:pt x="327" y="120"/>
                      <a:pt x="327" y="120"/>
                      <a:pt x="327" y="120"/>
                    </a:cubicBezTo>
                    <a:cubicBezTo>
                      <a:pt x="327" y="149"/>
                      <a:pt x="327" y="149"/>
                      <a:pt x="327" y="149"/>
                    </a:cubicBezTo>
                    <a:cubicBezTo>
                      <a:pt x="318" y="158"/>
                      <a:pt x="318" y="158"/>
                      <a:pt x="318" y="158"/>
                    </a:cubicBezTo>
                    <a:cubicBezTo>
                      <a:pt x="315" y="155"/>
                      <a:pt x="315" y="155"/>
                      <a:pt x="315" y="155"/>
                    </a:cubicBezTo>
                    <a:lnTo>
                      <a:pt x="315" y="116"/>
                    </a:lnTo>
                    <a:close/>
                    <a:moveTo>
                      <a:pt x="315" y="164"/>
                    </a:moveTo>
                    <a:cubicBezTo>
                      <a:pt x="318" y="161"/>
                      <a:pt x="318" y="161"/>
                      <a:pt x="318" y="161"/>
                    </a:cubicBezTo>
                    <a:cubicBezTo>
                      <a:pt x="327" y="170"/>
                      <a:pt x="327" y="170"/>
                      <a:pt x="327" y="170"/>
                    </a:cubicBezTo>
                    <a:cubicBezTo>
                      <a:pt x="327" y="198"/>
                      <a:pt x="327" y="198"/>
                      <a:pt x="327" y="198"/>
                    </a:cubicBezTo>
                    <a:cubicBezTo>
                      <a:pt x="315" y="203"/>
                      <a:pt x="315" y="203"/>
                      <a:pt x="315" y="203"/>
                    </a:cubicBezTo>
                    <a:lnTo>
                      <a:pt x="315" y="164"/>
                    </a:lnTo>
                    <a:close/>
                    <a:moveTo>
                      <a:pt x="245" y="105"/>
                    </a:moveTo>
                    <a:cubicBezTo>
                      <a:pt x="290" y="105"/>
                      <a:pt x="290" y="105"/>
                      <a:pt x="290" y="105"/>
                    </a:cubicBezTo>
                    <a:cubicBezTo>
                      <a:pt x="285" y="117"/>
                      <a:pt x="285" y="117"/>
                      <a:pt x="285" y="117"/>
                    </a:cubicBezTo>
                    <a:cubicBezTo>
                      <a:pt x="249" y="117"/>
                      <a:pt x="249" y="117"/>
                      <a:pt x="249" y="117"/>
                    </a:cubicBezTo>
                    <a:cubicBezTo>
                      <a:pt x="237" y="113"/>
                      <a:pt x="237" y="113"/>
                      <a:pt x="237" y="113"/>
                    </a:cubicBezTo>
                    <a:cubicBezTo>
                      <a:pt x="238" y="109"/>
                      <a:pt x="241" y="106"/>
                      <a:pt x="245" y="105"/>
                    </a:cubicBezTo>
                    <a:close/>
                    <a:moveTo>
                      <a:pt x="237" y="164"/>
                    </a:moveTo>
                    <a:cubicBezTo>
                      <a:pt x="240" y="161"/>
                      <a:pt x="240" y="161"/>
                      <a:pt x="240" y="161"/>
                    </a:cubicBezTo>
                    <a:cubicBezTo>
                      <a:pt x="249" y="170"/>
                      <a:pt x="249" y="170"/>
                      <a:pt x="249" y="170"/>
                    </a:cubicBezTo>
                    <a:cubicBezTo>
                      <a:pt x="249" y="198"/>
                      <a:pt x="249" y="198"/>
                      <a:pt x="249" y="198"/>
                    </a:cubicBezTo>
                    <a:cubicBezTo>
                      <a:pt x="237" y="203"/>
                      <a:pt x="237" y="203"/>
                      <a:pt x="237" y="203"/>
                    </a:cubicBezTo>
                    <a:lnTo>
                      <a:pt x="237" y="164"/>
                    </a:lnTo>
                    <a:close/>
                    <a:moveTo>
                      <a:pt x="173" y="167"/>
                    </a:moveTo>
                    <a:cubicBezTo>
                      <a:pt x="173" y="167"/>
                      <a:pt x="173" y="167"/>
                      <a:pt x="173" y="167"/>
                    </a:cubicBezTo>
                    <a:cubicBezTo>
                      <a:pt x="113" y="222"/>
                      <a:pt x="113" y="222"/>
                      <a:pt x="113" y="222"/>
                    </a:cubicBezTo>
                    <a:cubicBezTo>
                      <a:pt x="53" y="167"/>
                      <a:pt x="53" y="167"/>
                      <a:pt x="53" y="167"/>
                    </a:cubicBezTo>
                    <a:cubicBezTo>
                      <a:pt x="53" y="167"/>
                      <a:pt x="53" y="167"/>
                      <a:pt x="53" y="167"/>
                    </a:cubicBezTo>
                    <a:cubicBezTo>
                      <a:pt x="46" y="160"/>
                      <a:pt x="43" y="151"/>
                      <a:pt x="43" y="141"/>
                    </a:cubicBezTo>
                    <a:cubicBezTo>
                      <a:pt x="43" y="120"/>
                      <a:pt x="60" y="102"/>
                      <a:pt x="82" y="102"/>
                    </a:cubicBezTo>
                    <a:cubicBezTo>
                      <a:pt x="94" y="102"/>
                      <a:pt x="106" y="109"/>
                      <a:pt x="113" y="118"/>
                    </a:cubicBezTo>
                    <a:cubicBezTo>
                      <a:pt x="120" y="109"/>
                      <a:pt x="131" y="102"/>
                      <a:pt x="144" y="102"/>
                    </a:cubicBezTo>
                    <a:cubicBezTo>
                      <a:pt x="166" y="102"/>
                      <a:pt x="183" y="120"/>
                      <a:pt x="183" y="141"/>
                    </a:cubicBezTo>
                    <a:cubicBezTo>
                      <a:pt x="183" y="151"/>
                      <a:pt x="179" y="160"/>
                      <a:pt x="173" y="167"/>
                    </a:cubicBezTo>
                    <a:close/>
                    <a:moveTo>
                      <a:pt x="215" y="213"/>
                    </a:moveTo>
                    <a:cubicBezTo>
                      <a:pt x="210" y="201"/>
                      <a:pt x="210" y="201"/>
                      <a:pt x="210" y="201"/>
                    </a:cubicBezTo>
                    <a:cubicBezTo>
                      <a:pt x="210" y="170"/>
                      <a:pt x="210" y="170"/>
                      <a:pt x="210" y="170"/>
                    </a:cubicBezTo>
                    <a:cubicBezTo>
                      <a:pt x="219" y="161"/>
                      <a:pt x="219" y="161"/>
                      <a:pt x="219" y="161"/>
                    </a:cubicBezTo>
                    <a:cubicBezTo>
                      <a:pt x="222" y="164"/>
                      <a:pt x="222" y="164"/>
                      <a:pt x="222" y="164"/>
                    </a:cubicBezTo>
                    <a:cubicBezTo>
                      <a:pt x="222" y="206"/>
                      <a:pt x="222" y="206"/>
                      <a:pt x="222" y="206"/>
                    </a:cubicBezTo>
                    <a:cubicBezTo>
                      <a:pt x="221" y="210"/>
                      <a:pt x="219" y="212"/>
                      <a:pt x="215" y="213"/>
                    </a:cubicBezTo>
                    <a:close/>
                    <a:moveTo>
                      <a:pt x="222" y="155"/>
                    </a:moveTo>
                    <a:cubicBezTo>
                      <a:pt x="219" y="158"/>
                      <a:pt x="219" y="158"/>
                      <a:pt x="219" y="158"/>
                    </a:cubicBezTo>
                    <a:cubicBezTo>
                      <a:pt x="210" y="149"/>
                      <a:pt x="210" y="149"/>
                      <a:pt x="210" y="149"/>
                    </a:cubicBezTo>
                    <a:cubicBezTo>
                      <a:pt x="210" y="117"/>
                      <a:pt x="210" y="117"/>
                      <a:pt x="210" y="117"/>
                    </a:cubicBezTo>
                    <a:cubicBezTo>
                      <a:pt x="215" y="105"/>
                      <a:pt x="215" y="105"/>
                      <a:pt x="215" y="105"/>
                    </a:cubicBezTo>
                    <a:cubicBezTo>
                      <a:pt x="219" y="106"/>
                      <a:pt x="221" y="109"/>
                      <a:pt x="222" y="113"/>
                    </a:cubicBezTo>
                    <a:lnTo>
                      <a:pt x="222" y="155"/>
                    </a:lnTo>
                    <a:close/>
                    <a:moveTo>
                      <a:pt x="245" y="213"/>
                    </a:moveTo>
                    <a:cubicBezTo>
                      <a:pt x="241" y="212"/>
                      <a:pt x="238" y="210"/>
                      <a:pt x="237" y="206"/>
                    </a:cubicBezTo>
                    <a:cubicBezTo>
                      <a:pt x="249" y="201"/>
                      <a:pt x="249" y="201"/>
                      <a:pt x="249" y="201"/>
                    </a:cubicBezTo>
                    <a:cubicBezTo>
                      <a:pt x="290" y="201"/>
                      <a:pt x="290" y="201"/>
                      <a:pt x="290" y="201"/>
                    </a:cubicBezTo>
                    <a:cubicBezTo>
                      <a:pt x="294" y="213"/>
                      <a:pt x="294" y="213"/>
                      <a:pt x="294" y="213"/>
                    </a:cubicBezTo>
                    <a:lnTo>
                      <a:pt x="245" y="213"/>
                    </a:lnTo>
                    <a:close/>
                    <a:moveTo>
                      <a:pt x="288" y="165"/>
                    </a:moveTo>
                    <a:cubicBezTo>
                      <a:pt x="249" y="165"/>
                      <a:pt x="249" y="165"/>
                      <a:pt x="249" y="165"/>
                    </a:cubicBezTo>
                    <a:cubicBezTo>
                      <a:pt x="243" y="159"/>
                      <a:pt x="243" y="159"/>
                      <a:pt x="243" y="159"/>
                    </a:cubicBezTo>
                    <a:cubicBezTo>
                      <a:pt x="249" y="153"/>
                      <a:pt x="249" y="153"/>
                      <a:pt x="249" y="153"/>
                    </a:cubicBezTo>
                    <a:cubicBezTo>
                      <a:pt x="288" y="153"/>
                      <a:pt x="288" y="153"/>
                      <a:pt x="288" y="153"/>
                    </a:cubicBezTo>
                    <a:cubicBezTo>
                      <a:pt x="294" y="159"/>
                      <a:pt x="294" y="159"/>
                      <a:pt x="294" y="159"/>
                    </a:cubicBezTo>
                    <a:lnTo>
                      <a:pt x="288" y="165"/>
                    </a:lnTo>
                    <a:close/>
                    <a:moveTo>
                      <a:pt x="300" y="155"/>
                    </a:moveTo>
                    <a:cubicBezTo>
                      <a:pt x="297" y="158"/>
                      <a:pt x="297" y="158"/>
                      <a:pt x="297" y="158"/>
                    </a:cubicBezTo>
                    <a:cubicBezTo>
                      <a:pt x="288" y="149"/>
                      <a:pt x="288" y="149"/>
                      <a:pt x="288" y="149"/>
                    </a:cubicBezTo>
                    <a:cubicBezTo>
                      <a:pt x="288" y="117"/>
                      <a:pt x="288" y="117"/>
                      <a:pt x="288" y="117"/>
                    </a:cubicBezTo>
                    <a:cubicBezTo>
                      <a:pt x="293" y="105"/>
                      <a:pt x="293" y="105"/>
                      <a:pt x="293" y="105"/>
                    </a:cubicBezTo>
                    <a:cubicBezTo>
                      <a:pt x="297" y="106"/>
                      <a:pt x="299" y="109"/>
                      <a:pt x="300" y="113"/>
                    </a:cubicBezTo>
                    <a:lnTo>
                      <a:pt x="300" y="155"/>
                    </a:lnTo>
                    <a:close/>
                    <a:moveTo>
                      <a:pt x="323" y="213"/>
                    </a:moveTo>
                    <a:cubicBezTo>
                      <a:pt x="319" y="212"/>
                      <a:pt x="316" y="210"/>
                      <a:pt x="315" y="206"/>
                    </a:cubicBezTo>
                    <a:cubicBezTo>
                      <a:pt x="327" y="201"/>
                      <a:pt x="327" y="201"/>
                      <a:pt x="327" y="201"/>
                    </a:cubicBezTo>
                    <a:cubicBezTo>
                      <a:pt x="363" y="201"/>
                      <a:pt x="363" y="201"/>
                      <a:pt x="363" y="201"/>
                    </a:cubicBezTo>
                    <a:cubicBezTo>
                      <a:pt x="368" y="213"/>
                      <a:pt x="368" y="213"/>
                      <a:pt x="368" y="213"/>
                    </a:cubicBezTo>
                    <a:lnTo>
                      <a:pt x="323" y="213"/>
                    </a:lnTo>
                    <a:close/>
                    <a:moveTo>
                      <a:pt x="378" y="206"/>
                    </a:moveTo>
                    <a:cubicBezTo>
                      <a:pt x="377" y="210"/>
                      <a:pt x="375" y="212"/>
                      <a:pt x="371" y="213"/>
                    </a:cubicBezTo>
                    <a:cubicBezTo>
                      <a:pt x="366" y="201"/>
                      <a:pt x="366" y="201"/>
                      <a:pt x="366" y="201"/>
                    </a:cubicBezTo>
                    <a:cubicBezTo>
                      <a:pt x="366" y="170"/>
                      <a:pt x="366" y="170"/>
                      <a:pt x="366" y="170"/>
                    </a:cubicBezTo>
                    <a:cubicBezTo>
                      <a:pt x="375" y="161"/>
                      <a:pt x="375" y="161"/>
                      <a:pt x="375" y="161"/>
                    </a:cubicBezTo>
                    <a:cubicBezTo>
                      <a:pt x="378" y="164"/>
                      <a:pt x="378" y="164"/>
                      <a:pt x="378" y="164"/>
                    </a:cubicBezTo>
                    <a:lnTo>
                      <a:pt x="378" y="206"/>
                    </a:lnTo>
                    <a:close/>
                    <a:moveTo>
                      <a:pt x="378" y="155"/>
                    </a:moveTo>
                    <a:cubicBezTo>
                      <a:pt x="375" y="158"/>
                      <a:pt x="375" y="158"/>
                      <a:pt x="375" y="158"/>
                    </a:cubicBezTo>
                    <a:cubicBezTo>
                      <a:pt x="366" y="149"/>
                      <a:pt x="366" y="149"/>
                      <a:pt x="366" y="149"/>
                    </a:cubicBezTo>
                    <a:cubicBezTo>
                      <a:pt x="366" y="117"/>
                      <a:pt x="366" y="117"/>
                      <a:pt x="366" y="117"/>
                    </a:cubicBezTo>
                    <a:cubicBezTo>
                      <a:pt x="371" y="105"/>
                      <a:pt x="371" y="105"/>
                      <a:pt x="371" y="105"/>
                    </a:cubicBezTo>
                    <a:cubicBezTo>
                      <a:pt x="375" y="106"/>
                      <a:pt x="377" y="109"/>
                      <a:pt x="378" y="113"/>
                    </a:cubicBezTo>
                    <a:lnTo>
                      <a:pt x="378" y="15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grpSp>
        <p:grpSp>
          <p:nvGrpSpPr>
            <p:cNvPr id="61" name="Group 28"/>
            <p:cNvGrpSpPr>
              <a:grpSpLocks noChangeAspect="1"/>
            </p:cNvGrpSpPr>
            <p:nvPr/>
          </p:nvGrpSpPr>
          <p:grpSpPr bwMode="auto">
            <a:xfrm>
              <a:off x="436152" y="2796273"/>
              <a:ext cx="601015" cy="600177"/>
              <a:chOff x="2558" y="1380"/>
              <a:chExt cx="719" cy="718"/>
            </a:xfrm>
            <a:solidFill>
              <a:schemeClr val="accent3">
                <a:lumMod val="60000"/>
                <a:lumOff val="40000"/>
              </a:schemeClr>
            </a:solidFill>
          </p:grpSpPr>
          <p:sp>
            <p:nvSpPr>
              <p:cNvPr id="62" name="Freeform 29"/>
              <p:cNvSpPr>
                <a:spLocks noEditPoints="1"/>
              </p:cNvSpPr>
              <p:nvPr/>
            </p:nvSpPr>
            <p:spPr bwMode="auto">
              <a:xfrm>
                <a:off x="2558" y="1380"/>
                <a:ext cx="719" cy="718"/>
              </a:xfrm>
              <a:custGeom>
                <a:avLst/>
                <a:gdLst>
                  <a:gd name="T0" fmla="*/ 152 w 304"/>
                  <a:gd name="T1" fmla="*/ 0 h 304"/>
                  <a:gd name="T2" fmla="*/ 0 w 304"/>
                  <a:gd name="T3" fmla="*/ 152 h 304"/>
                  <a:gd name="T4" fmla="*/ 152 w 304"/>
                  <a:gd name="T5" fmla="*/ 304 h 304"/>
                  <a:gd name="T6" fmla="*/ 304 w 304"/>
                  <a:gd name="T7" fmla="*/ 152 h 304"/>
                  <a:gd name="T8" fmla="*/ 152 w 304"/>
                  <a:gd name="T9" fmla="*/ 0 h 304"/>
                  <a:gd name="T10" fmla="*/ 255 w 304"/>
                  <a:gd name="T11" fmla="*/ 255 h 304"/>
                  <a:gd name="T12" fmla="*/ 152 w 304"/>
                  <a:gd name="T13" fmla="*/ 297 h 304"/>
                  <a:gd name="T14" fmla="*/ 49 w 304"/>
                  <a:gd name="T15" fmla="*/ 255 h 304"/>
                  <a:gd name="T16" fmla="*/ 7 w 304"/>
                  <a:gd name="T17" fmla="*/ 152 h 304"/>
                  <a:gd name="T18" fmla="*/ 49 w 304"/>
                  <a:gd name="T19" fmla="*/ 50 h 304"/>
                  <a:gd name="T20" fmla="*/ 152 w 304"/>
                  <a:gd name="T21" fmla="*/ 7 h 304"/>
                  <a:gd name="T22" fmla="*/ 255 w 304"/>
                  <a:gd name="T23" fmla="*/ 50 h 304"/>
                  <a:gd name="T24" fmla="*/ 297 w 304"/>
                  <a:gd name="T25" fmla="*/ 152 h 304"/>
                  <a:gd name="T26" fmla="*/ 255 w 304"/>
                  <a:gd name="T27" fmla="*/ 255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4" h="304">
                    <a:moveTo>
                      <a:pt x="152" y="0"/>
                    </a:moveTo>
                    <a:cubicBezTo>
                      <a:pt x="68" y="0"/>
                      <a:pt x="0" y="68"/>
                      <a:pt x="0" y="152"/>
                    </a:cubicBezTo>
                    <a:cubicBezTo>
                      <a:pt x="0" y="236"/>
                      <a:pt x="68" y="304"/>
                      <a:pt x="152" y="304"/>
                    </a:cubicBezTo>
                    <a:cubicBezTo>
                      <a:pt x="236" y="304"/>
                      <a:pt x="304" y="236"/>
                      <a:pt x="304" y="152"/>
                    </a:cubicBezTo>
                    <a:cubicBezTo>
                      <a:pt x="304" y="68"/>
                      <a:pt x="236" y="0"/>
                      <a:pt x="152" y="0"/>
                    </a:cubicBezTo>
                    <a:close/>
                    <a:moveTo>
                      <a:pt x="255" y="255"/>
                    </a:moveTo>
                    <a:cubicBezTo>
                      <a:pt x="228" y="281"/>
                      <a:pt x="192" y="297"/>
                      <a:pt x="152" y="297"/>
                    </a:cubicBezTo>
                    <a:cubicBezTo>
                      <a:pt x="112" y="297"/>
                      <a:pt x="76" y="281"/>
                      <a:pt x="49" y="255"/>
                    </a:cubicBezTo>
                    <a:cubicBezTo>
                      <a:pt x="23" y="229"/>
                      <a:pt x="7" y="192"/>
                      <a:pt x="7" y="152"/>
                    </a:cubicBezTo>
                    <a:cubicBezTo>
                      <a:pt x="7" y="112"/>
                      <a:pt x="23" y="75"/>
                      <a:pt x="49" y="50"/>
                    </a:cubicBezTo>
                    <a:cubicBezTo>
                      <a:pt x="76" y="23"/>
                      <a:pt x="112" y="7"/>
                      <a:pt x="152" y="7"/>
                    </a:cubicBezTo>
                    <a:cubicBezTo>
                      <a:pt x="192" y="7"/>
                      <a:pt x="228" y="23"/>
                      <a:pt x="255" y="50"/>
                    </a:cubicBezTo>
                    <a:cubicBezTo>
                      <a:pt x="281" y="75"/>
                      <a:pt x="297" y="112"/>
                      <a:pt x="297" y="152"/>
                    </a:cubicBezTo>
                    <a:cubicBezTo>
                      <a:pt x="297" y="192"/>
                      <a:pt x="281" y="229"/>
                      <a:pt x="255" y="2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63" name="Freeform 30"/>
              <p:cNvSpPr>
                <a:spLocks noEditPoints="1"/>
              </p:cNvSpPr>
              <p:nvPr/>
            </p:nvSpPr>
            <p:spPr bwMode="auto">
              <a:xfrm>
                <a:off x="2615" y="1775"/>
                <a:ext cx="605" cy="269"/>
              </a:xfrm>
              <a:custGeom>
                <a:avLst/>
                <a:gdLst>
                  <a:gd name="T0" fmla="*/ 128 w 256"/>
                  <a:gd name="T1" fmla="*/ 114 h 114"/>
                  <a:gd name="T2" fmla="*/ 128 w 256"/>
                  <a:gd name="T3" fmla="*/ 114 h 114"/>
                  <a:gd name="T4" fmla="*/ 256 w 256"/>
                  <a:gd name="T5" fmla="*/ 0 h 114"/>
                  <a:gd name="T6" fmla="*/ 0 w 256"/>
                  <a:gd name="T7" fmla="*/ 0 h 114"/>
                  <a:gd name="T8" fmla="*/ 128 w 256"/>
                  <a:gd name="T9" fmla="*/ 114 h 114"/>
                  <a:gd name="T10" fmla="*/ 120 w 256"/>
                  <a:gd name="T11" fmla="*/ 104 h 114"/>
                  <a:gd name="T12" fmla="*/ 11 w 256"/>
                  <a:gd name="T13" fmla="*/ 9 h 114"/>
                  <a:gd name="T14" fmla="*/ 198 w 256"/>
                  <a:gd name="T15" fmla="*/ 9 h 114"/>
                  <a:gd name="T16" fmla="*/ 120 w 256"/>
                  <a:gd name="T17" fmla="*/ 104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114">
                    <a:moveTo>
                      <a:pt x="128" y="114"/>
                    </a:moveTo>
                    <a:cubicBezTo>
                      <a:pt x="128" y="114"/>
                      <a:pt x="128" y="114"/>
                      <a:pt x="128" y="114"/>
                    </a:cubicBezTo>
                    <a:cubicBezTo>
                      <a:pt x="129" y="51"/>
                      <a:pt x="197" y="10"/>
                      <a:pt x="256" y="0"/>
                    </a:cubicBezTo>
                    <a:cubicBezTo>
                      <a:pt x="0" y="0"/>
                      <a:pt x="0" y="0"/>
                      <a:pt x="0" y="0"/>
                    </a:cubicBezTo>
                    <a:cubicBezTo>
                      <a:pt x="10" y="69"/>
                      <a:pt x="61" y="109"/>
                      <a:pt x="128" y="114"/>
                    </a:cubicBezTo>
                    <a:close/>
                    <a:moveTo>
                      <a:pt x="120" y="104"/>
                    </a:moveTo>
                    <a:cubicBezTo>
                      <a:pt x="62" y="97"/>
                      <a:pt x="22" y="62"/>
                      <a:pt x="11" y="9"/>
                    </a:cubicBezTo>
                    <a:cubicBezTo>
                      <a:pt x="198" y="9"/>
                      <a:pt x="198" y="9"/>
                      <a:pt x="198" y="9"/>
                    </a:cubicBezTo>
                    <a:cubicBezTo>
                      <a:pt x="158" y="28"/>
                      <a:pt x="125" y="62"/>
                      <a:pt x="120" y="1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64" name="Oval 31"/>
              <p:cNvSpPr>
                <a:spLocks noChangeArrowheads="1"/>
              </p:cNvSpPr>
              <p:nvPr/>
            </p:nvSpPr>
            <p:spPr bwMode="auto">
              <a:xfrm>
                <a:off x="3010" y="1519"/>
                <a:ext cx="30" cy="3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65" name="Freeform 32"/>
              <p:cNvSpPr>
                <a:spLocks/>
              </p:cNvSpPr>
              <p:nvPr/>
            </p:nvSpPr>
            <p:spPr bwMode="auto">
              <a:xfrm>
                <a:off x="2799" y="1619"/>
                <a:ext cx="41" cy="47"/>
              </a:xfrm>
              <a:custGeom>
                <a:avLst/>
                <a:gdLst>
                  <a:gd name="T0" fmla="*/ 8 w 17"/>
                  <a:gd name="T1" fmla="*/ 0 h 20"/>
                  <a:gd name="T2" fmla="*/ 0 w 17"/>
                  <a:gd name="T3" fmla="*/ 5 h 20"/>
                  <a:gd name="T4" fmla="*/ 0 w 17"/>
                  <a:gd name="T5" fmla="*/ 8 h 20"/>
                  <a:gd name="T6" fmla="*/ 9 w 17"/>
                  <a:gd name="T7" fmla="*/ 20 h 20"/>
                  <a:gd name="T8" fmla="*/ 17 w 17"/>
                  <a:gd name="T9" fmla="*/ 10 h 20"/>
                  <a:gd name="T10" fmla="*/ 8 w 17"/>
                  <a:gd name="T11" fmla="*/ 0 h 20"/>
                </a:gdLst>
                <a:ahLst/>
                <a:cxnLst>
                  <a:cxn ang="0">
                    <a:pos x="T0" y="T1"/>
                  </a:cxn>
                  <a:cxn ang="0">
                    <a:pos x="T2" y="T3"/>
                  </a:cxn>
                  <a:cxn ang="0">
                    <a:pos x="T4" y="T5"/>
                  </a:cxn>
                  <a:cxn ang="0">
                    <a:pos x="T6" y="T7"/>
                  </a:cxn>
                  <a:cxn ang="0">
                    <a:pos x="T8" y="T9"/>
                  </a:cxn>
                  <a:cxn ang="0">
                    <a:pos x="T10" y="T11"/>
                  </a:cxn>
                </a:cxnLst>
                <a:rect l="0" t="0" r="r" b="b"/>
                <a:pathLst>
                  <a:path w="17" h="20">
                    <a:moveTo>
                      <a:pt x="8" y="0"/>
                    </a:moveTo>
                    <a:cubicBezTo>
                      <a:pt x="5" y="0"/>
                      <a:pt x="2" y="2"/>
                      <a:pt x="0" y="5"/>
                    </a:cubicBezTo>
                    <a:cubicBezTo>
                      <a:pt x="0" y="6"/>
                      <a:pt x="0" y="7"/>
                      <a:pt x="0" y="8"/>
                    </a:cubicBezTo>
                    <a:cubicBezTo>
                      <a:pt x="0" y="15"/>
                      <a:pt x="3" y="20"/>
                      <a:pt x="9" y="20"/>
                    </a:cubicBezTo>
                    <a:cubicBezTo>
                      <a:pt x="14" y="20"/>
                      <a:pt x="17" y="16"/>
                      <a:pt x="17" y="10"/>
                    </a:cubicBezTo>
                    <a:cubicBezTo>
                      <a:pt x="17" y="4"/>
                      <a:pt x="14"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66" name="Freeform 33"/>
              <p:cNvSpPr>
                <a:spLocks noEditPoints="1"/>
              </p:cNvSpPr>
              <p:nvPr/>
            </p:nvSpPr>
            <p:spPr bwMode="auto">
              <a:xfrm>
                <a:off x="2615" y="1434"/>
                <a:ext cx="605" cy="310"/>
              </a:xfrm>
              <a:custGeom>
                <a:avLst/>
                <a:gdLst>
                  <a:gd name="T0" fmla="*/ 128 w 256"/>
                  <a:gd name="T1" fmla="*/ 0 h 131"/>
                  <a:gd name="T2" fmla="*/ 0 w 256"/>
                  <a:gd name="T3" fmla="*/ 128 h 131"/>
                  <a:gd name="T4" fmla="*/ 0 w 256"/>
                  <a:gd name="T5" fmla="*/ 131 h 131"/>
                  <a:gd name="T6" fmla="*/ 256 w 256"/>
                  <a:gd name="T7" fmla="*/ 131 h 131"/>
                  <a:gd name="T8" fmla="*/ 256 w 256"/>
                  <a:gd name="T9" fmla="*/ 131 h 131"/>
                  <a:gd name="T10" fmla="*/ 256 w 256"/>
                  <a:gd name="T11" fmla="*/ 128 h 131"/>
                  <a:gd name="T12" fmla="*/ 128 w 256"/>
                  <a:gd name="T13" fmla="*/ 0 h 131"/>
                  <a:gd name="T14" fmla="*/ 87 w 256"/>
                  <a:gd name="T15" fmla="*/ 108 h 131"/>
                  <a:gd name="T16" fmla="*/ 64 w 256"/>
                  <a:gd name="T17" fmla="*/ 83 h 131"/>
                  <a:gd name="T18" fmla="*/ 75 w 256"/>
                  <a:gd name="T19" fmla="*/ 57 h 131"/>
                  <a:gd name="T20" fmla="*/ 97 w 256"/>
                  <a:gd name="T21" fmla="*/ 48 h 131"/>
                  <a:gd name="T22" fmla="*/ 103 w 256"/>
                  <a:gd name="T23" fmla="*/ 48 h 131"/>
                  <a:gd name="T24" fmla="*/ 103 w 256"/>
                  <a:gd name="T25" fmla="*/ 59 h 131"/>
                  <a:gd name="T26" fmla="*/ 97 w 256"/>
                  <a:gd name="T27" fmla="*/ 59 h 131"/>
                  <a:gd name="T28" fmla="*/ 78 w 256"/>
                  <a:gd name="T29" fmla="*/ 73 h 131"/>
                  <a:gd name="T30" fmla="*/ 79 w 256"/>
                  <a:gd name="T31" fmla="*/ 73 h 131"/>
                  <a:gd name="T32" fmla="*/ 91 w 256"/>
                  <a:gd name="T33" fmla="*/ 68 h 131"/>
                  <a:gd name="T34" fmla="*/ 109 w 256"/>
                  <a:gd name="T35" fmla="*/ 87 h 131"/>
                  <a:gd name="T36" fmla="*/ 87 w 256"/>
                  <a:gd name="T37" fmla="*/ 108 h 131"/>
                  <a:gd name="T38" fmla="*/ 131 w 256"/>
                  <a:gd name="T39" fmla="*/ 108 h 131"/>
                  <a:gd name="T40" fmla="*/ 115 w 256"/>
                  <a:gd name="T41" fmla="*/ 105 h 131"/>
                  <a:gd name="T42" fmla="*/ 118 w 256"/>
                  <a:gd name="T43" fmla="*/ 95 h 131"/>
                  <a:gd name="T44" fmla="*/ 131 w 256"/>
                  <a:gd name="T45" fmla="*/ 98 h 131"/>
                  <a:gd name="T46" fmla="*/ 142 w 256"/>
                  <a:gd name="T47" fmla="*/ 89 h 131"/>
                  <a:gd name="T48" fmla="*/ 126 w 256"/>
                  <a:gd name="T49" fmla="*/ 79 h 131"/>
                  <a:gd name="T50" fmla="*/ 118 w 256"/>
                  <a:gd name="T51" fmla="*/ 79 h 131"/>
                  <a:gd name="T52" fmla="*/ 122 w 256"/>
                  <a:gd name="T53" fmla="*/ 49 h 131"/>
                  <a:gd name="T54" fmla="*/ 154 w 256"/>
                  <a:gd name="T55" fmla="*/ 49 h 131"/>
                  <a:gd name="T56" fmla="*/ 154 w 256"/>
                  <a:gd name="T57" fmla="*/ 60 h 131"/>
                  <a:gd name="T58" fmla="*/ 131 w 256"/>
                  <a:gd name="T59" fmla="*/ 60 h 131"/>
                  <a:gd name="T60" fmla="*/ 130 w 256"/>
                  <a:gd name="T61" fmla="*/ 69 h 131"/>
                  <a:gd name="T62" fmla="*/ 134 w 256"/>
                  <a:gd name="T63" fmla="*/ 69 h 131"/>
                  <a:gd name="T64" fmla="*/ 149 w 256"/>
                  <a:gd name="T65" fmla="*/ 73 h 131"/>
                  <a:gd name="T66" fmla="*/ 156 w 256"/>
                  <a:gd name="T67" fmla="*/ 88 h 131"/>
                  <a:gd name="T68" fmla="*/ 131 w 256"/>
                  <a:gd name="T69" fmla="*/ 108 h 131"/>
                  <a:gd name="T70" fmla="*/ 174 w 256"/>
                  <a:gd name="T71" fmla="*/ 53 h 131"/>
                  <a:gd name="T72" fmla="*/ 163 w 256"/>
                  <a:gd name="T73" fmla="*/ 42 h 131"/>
                  <a:gd name="T74" fmla="*/ 174 w 256"/>
                  <a:gd name="T75" fmla="*/ 32 h 131"/>
                  <a:gd name="T76" fmla="*/ 184 w 256"/>
                  <a:gd name="T77" fmla="*/ 42 h 131"/>
                  <a:gd name="T78" fmla="*/ 174 w 256"/>
                  <a:gd name="T79" fmla="*/ 53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6" h="131">
                    <a:moveTo>
                      <a:pt x="128" y="0"/>
                    </a:moveTo>
                    <a:cubicBezTo>
                      <a:pt x="57" y="0"/>
                      <a:pt x="0" y="58"/>
                      <a:pt x="0" y="128"/>
                    </a:cubicBezTo>
                    <a:cubicBezTo>
                      <a:pt x="0" y="129"/>
                      <a:pt x="0" y="130"/>
                      <a:pt x="0" y="131"/>
                    </a:cubicBezTo>
                    <a:cubicBezTo>
                      <a:pt x="256" y="131"/>
                      <a:pt x="256" y="131"/>
                      <a:pt x="256" y="131"/>
                    </a:cubicBezTo>
                    <a:cubicBezTo>
                      <a:pt x="256" y="131"/>
                      <a:pt x="256" y="131"/>
                      <a:pt x="256" y="131"/>
                    </a:cubicBezTo>
                    <a:cubicBezTo>
                      <a:pt x="256" y="130"/>
                      <a:pt x="256" y="129"/>
                      <a:pt x="256" y="128"/>
                    </a:cubicBezTo>
                    <a:cubicBezTo>
                      <a:pt x="256" y="58"/>
                      <a:pt x="199" y="0"/>
                      <a:pt x="128" y="0"/>
                    </a:cubicBezTo>
                    <a:close/>
                    <a:moveTo>
                      <a:pt x="87" y="108"/>
                    </a:moveTo>
                    <a:cubicBezTo>
                      <a:pt x="72" y="108"/>
                      <a:pt x="64" y="97"/>
                      <a:pt x="64" y="83"/>
                    </a:cubicBezTo>
                    <a:cubicBezTo>
                      <a:pt x="64" y="72"/>
                      <a:pt x="68" y="63"/>
                      <a:pt x="75" y="57"/>
                    </a:cubicBezTo>
                    <a:cubicBezTo>
                      <a:pt x="80" y="51"/>
                      <a:pt x="88" y="49"/>
                      <a:pt x="97" y="48"/>
                    </a:cubicBezTo>
                    <a:cubicBezTo>
                      <a:pt x="100" y="48"/>
                      <a:pt x="101" y="48"/>
                      <a:pt x="103" y="48"/>
                    </a:cubicBezTo>
                    <a:cubicBezTo>
                      <a:pt x="103" y="59"/>
                      <a:pt x="103" y="59"/>
                      <a:pt x="103" y="59"/>
                    </a:cubicBezTo>
                    <a:cubicBezTo>
                      <a:pt x="101" y="58"/>
                      <a:pt x="99" y="59"/>
                      <a:pt x="97" y="59"/>
                    </a:cubicBezTo>
                    <a:cubicBezTo>
                      <a:pt x="85" y="60"/>
                      <a:pt x="80" y="66"/>
                      <a:pt x="78" y="73"/>
                    </a:cubicBezTo>
                    <a:cubicBezTo>
                      <a:pt x="79" y="73"/>
                      <a:pt x="79" y="73"/>
                      <a:pt x="79" y="73"/>
                    </a:cubicBezTo>
                    <a:cubicBezTo>
                      <a:pt x="81" y="70"/>
                      <a:pt x="85" y="68"/>
                      <a:pt x="91" y="68"/>
                    </a:cubicBezTo>
                    <a:cubicBezTo>
                      <a:pt x="101" y="68"/>
                      <a:pt x="109" y="75"/>
                      <a:pt x="109" y="87"/>
                    </a:cubicBezTo>
                    <a:cubicBezTo>
                      <a:pt x="109" y="99"/>
                      <a:pt x="100" y="108"/>
                      <a:pt x="87" y="108"/>
                    </a:cubicBezTo>
                    <a:close/>
                    <a:moveTo>
                      <a:pt x="131" y="108"/>
                    </a:moveTo>
                    <a:cubicBezTo>
                      <a:pt x="124" y="108"/>
                      <a:pt x="118" y="107"/>
                      <a:pt x="115" y="105"/>
                    </a:cubicBezTo>
                    <a:cubicBezTo>
                      <a:pt x="118" y="95"/>
                      <a:pt x="118" y="95"/>
                      <a:pt x="118" y="95"/>
                    </a:cubicBezTo>
                    <a:cubicBezTo>
                      <a:pt x="120" y="96"/>
                      <a:pt x="125" y="98"/>
                      <a:pt x="131" y="98"/>
                    </a:cubicBezTo>
                    <a:cubicBezTo>
                      <a:pt x="136" y="98"/>
                      <a:pt x="142" y="95"/>
                      <a:pt x="142" y="89"/>
                    </a:cubicBezTo>
                    <a:cubicBezTo>
                      <a:pt x="142" y="83"/>
                      <a:pt x="138" y="79"/>
                      <a:pt x="126" y="79"/>
                    </a:cubicBezTo>
                    <a:cubicBezTo>
                      <a:pt x="123" y="79"/>
                      <a:pt x="121" y="79"/>
                      <a:pt x="118" y="79"/>
                    </a:cubicBezTo>
                    <a:cubicBezTo>
                      <a:pt x="122" y="49"/>
                      <a:pt x="122" y="49"/>
                      <a:pt x="122" y="49"/>
                    </a:cubicBezTo>
                    <a:cubicBezTo>
                      <a:pt x="154" y="49"/>
                      <a:pt x="154" y="49"/>
                      <a:pt x="154" y="49"/>
                    </a:cubicBezTo>
                    <a:cubicBezTo>
                      <a:pt x="154" y="60"/>
                      <a:pt x="154" y="60"/>
                      <a:pt x="154" y="60"/>
                    </a:cubicBezTo>
                    <a:cubicBezTo>
                      <a:pt x="131" y="60"/>
                      <a:pt x="131" y="60"/>
                      <a:pt x="131" y="60"/>
                    </a:cubicBezTo>
                    <a:cubicBezTo>
                      <a:pt x="130" y="69"/>
                      <a:pt x="130" y="69"/>
                      <a:pt x="130" y="69"/>
                    </a:cubicBezTo>
                    <a:cubicBezTo>
                      <a:pt x="131" y="69"/>
                      <a:pt x="133" y="69"/>
                      <a:pt x="134" y="69"/>
                    </a:cubicBezTo>
                    <a:cubicBezTo>
                      <a:pt x="140" y="69"/>
                      <a:pt x="145" y="70"/>
                      <a:pt x="149" y="73"/>
                    </a:cubicBezTo>
                    <a:cubicBezTo>
                      <a:pt x="154" y="76"/>
                      <a:pt x="156" y="81"/>
                      <a:pt x="156" y="88"/>
                    </a:cubicBezTo>
                    <a:cubicBezTo>
                      <a:pt x="156" y="99"/>
                      <a:pt x="147" y="108"/>
                      <a:pt x="131" y="108"/>
                    </a:cubicBezTo>
                    <a:close/>
                    <a:moveTo>
                      <a:pt x="174" y="53"/>
                    </a:moveTo>
                    <a:cubicBezTo>
                      <a:pt x="168" y="53"/>
                      <a:pt x="163" y="48"/>
                      <a:pt x="163" y="42"/>
                    </a:cubicBezTo>
                    <a:cubicBezTo>
                      <a:pt x="163" y="37"/>
                      <a:pt x="168" y="32"/>
                      <a:pt x="174" y="32"/>
                    </a:cubicBezTo>
                    <a:cubicBezTo>
                      <a:pt x="179" y="32"/>
                      <a:pt x="184" y="37"/>
                      <a:pt x="184" y="42"/>
                    </a:cubicBezTo>
                    <a:cubicBezTo>
                      <a:pt x="184" y="48"/>
                      <a:pt x="179" y="53"/>
                      <a:pt x="174" y="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grpSp>
        <p:grpSp>
          <p:nvGrpSpPr>
            <p:cNvPr id="67" name="Group 38"/>
            <p:cNvGrpSpPr>
              <a:grpSpLocks noChangeAspect="1"/>
            </p:cNvGrpSpPr>
            <p:nvPr/>
          </p:nvGrpSpPr>
          <p:grpSpPr bwMode="auto">
            <a:xfrm>
              <a:off x="1816417" y="1655033"/>
              <a:ext cx="385393" cy="599312"/>
              <a:chOff x="4939" y="1105"/>
              <a:chExt cx="454" cy="706"/>
            </a:xfrm>
            <a:solidFill>
              <a:schemeClr val="accent3">
                <a:lumMod val="60000"/>
                <a:lumOff val="40000"/>
              </a:schemeClr>
            </a:solidFill>
          </p:grpSpPr>
          <p:sp>
            <p:nvSpPr>
              <p:cNvPr id="68" name="Freeform 39"/>
              <p:cNvSpPr>
                <a:spLocks noEditPoints="1"/>
              </p:cNvSpPr>
              <p:nvPr/>
            </p:nvSpPr>
            <p:spPr bwMode="auto">
              <a:xfrm>
                <a:off x="4939" y="1105"/>
                <a:ext cx="454" cy="706"/>
              </a:xfrm>
              <a:custGeom>
                <a:avLst/>
                <a:gdLst>
                  <a:gd name="T0" fmla="*/ 179 w 192"/>
                  <a:gd name="T1" fmla="*/ 0 h 299"/>
                  <a:gd name="T2" fmla="*/ 13 w 192"/>
                  <a:gd name="T3" fmla="*/ 0 h 299"/>
                  <a:gd name="T4" fmla="*/ 0 w 192"/>
                  <a:gd name="T5" fmla="*/ 13 h 299"/>
                  <a:gd name="T6" fmla="*/ 0 w 192"/>
                  <a:gd name="T7" fmla="*/ 52 h 299"/>
                  <a:gd name="T8" fmla="*/ 0 w 192"/>
                  <a:gd name="T9" fmla="*/ 173 h 299"/>
                  <a:gd name="T10" fmla="*/ 0 w 192"/>
                  <a:gd name="T11" fmla="*/ 286 h 299"/>
                  <a:gd name="T12" fmla="*/ 13 w 192"/>
                  <a:gd name="T13" fmla="*/ 299 h 299"/>
                  <a:gd name="T14" fmla="*/ 179 w 192"/>
                  <a:gd name="T15" fmla="*/ 299 h 299"/>
                  <a:gd name="T16" fmla="*/ 192 w 192"/>
                  <a:gd name="T17" fmla="*/ 286 h 299"/>
                  <a:gd name="T18" fmla="*/ 192 w 192"/>
                  <a:gd name="T19" fmla="*/ 13 h 299"/>
                  <a:gd name="T20" fmla="*/ 179 w 192"/>
                  <a:gd name="T21" fmla="*/ 0 h 299"/>
                  <a:gd name="T22" fmla="*/ 187 w 192"/>
                  <a:gd name="T23" fmla="*/ 286 h 299"/>
                  <a:gd name="T24" fmla="*/ 179 w 192"/>
                  <a:gd name="T25" fmla="*/ 294 h 299"/>
                  <a:gd name="T26" fmla="*/ 13 w 192"/>
                  <a:gd name="T27" fmla="*/ 294 h 299"/>
                  <a:gd name="T28" fmla="*/ 5 w 192"/>
                  <a:gd name="T29" fmla="*/ 286 h 299"/>
                  <a:gd name="T30" fmla="*/ 5 w 192"/>
                  <a:gd name="T31" fmla="*/ 13 h 299"/>
                  <a:gd name="T32" fmla="*/ 13 w 192"/>
                  <a:gd name="T33" fmla="*/ 5 h 299"/>
                  <a:gd name="T34" fmla="*/ 179 w 192"/>
                  <a:gd name="T35" fmla="*/ 5 h 299"/>
                  <a:gd name="T36" fmla="*/ 187 w 192"/>
                  <a:gd name="T37" fmla="*/ 13 h 299"/>
                  <a:gd name="T38" fmla="*/ 187 w 192"/>
                  <a:gd name="T39" fmla="*/ 28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2" h="299">
                    <a:moveTo>
                      <a:pt x="179" y="0"/>
                    </a:moveTo>
                    <a:cubicBezTo>
                      <a:pt x="13" y="0"/>
                      <a:pt x="13" y="0"/>
                      <a:pt x="13" y="0"/>
                    </a:cubicBezTo>
                    <a:cubicBezTo>
                      <a:pt x="6" y="0"/>
                      <a:pt x="0" y="6"/>
                      <a:pt x="0" y="13"/>
                    </a:cubicBezTo>
                    <a:cubicBezTo>
                      <a:pt x="0" y="52"/>
                      <a:pt x="0" y="52"/>
                      <a:pt x="0" y="52"/>
                    </a:cubicBezTo>
                    <a:cubicBezTo>
                      <a:pt x="0" y="173"/>
                      <a:pt x="0" y="173"/>
                      <a:pt x="0" y="173"/>
                    </a:cubicBezTo>
                    <a:cubicBezTo>
                      <a:pt x="0" y="286"/>
                      <a:pt x="0" y="286"/>
                      <a:pt x="0" y="286"/>
                    </a:cubicBezTo>
                    <a:cubicBezTo>
                      <a:pt x="0" y="293"/>
                      <a:pt x="6" y="299"/>
                      <a:pt x="13" y="299"/>
                    </a:cubicBezTo>
                    <a:cubicBezTo>
                      <a:pt x="179" y="299"/>
                      <a:pt x="179" y="299"/>
                      <a:pt x="179" y="299"/>
                    </a:cubicBezTo>
                    <a:cubicBezTo>
                      <a:pt x="186" y="299"/>
                      <a:pt x="192" y="293"/>
                      <a:pt x="192" y="286"/>
                    </a:cubicBezTo>
                    <a:cubicBezTo>
                      <a:pt x="192" y="13"/>
                      <a:pt x="192" y="13"/>
                      <a:pt x="192" y="13"/>
                    </a:cubicBezTo>
                    <a:cubicBezTo>
                      <a:pt x="192" y="6"/>
                      <a:pt x="186" y="0"/>
                      <a:pt x="179" y="0"/>
                    </a:cubicBezTo>
                    <a:close/>
                    <a:moveTo>
                      <a:pt x="187" y="286"/>
                    </a:moveTo>
                    <a:cubicBezTo>
                      <a:pt x="187" y="290"/>
                      <a:pt x="183" y="294"/>
                      <a:pt x="179" y="294"/>
                    </a:cubicBezTo>
                    <a:cubicBezTo>
                      <a:pt x="13" y="294"/>
                      <a:pt x="13" y="294"/>
                      <a:pt x="13" y="294"/>
                    </a:cubicBezTo>
                    <a:cubicBezTo>
                      <a:pt x="9" y="294"/>
                      <a:pt x="5" y="290"/>
                      <a:pt x="5" y="286"/>
                    </a:cubicBezTo>
                    <a:cubicBezTo>
                      <a:pt x="5" y="13"/>
                      <a:pt x="5" y="13"/>
                      <a:pt x="5" y="13"/>
                    </a:cubicBezTo>
                    <a:cubicBezTo>
                      <a:pt x="5" y="9"/>
                      <a:pt x="9" y="5"/>
                      <a:pt x="13" y="5"/>
                    </a:cubicBezTo>
                    <a:cubicBezTo>
                      <a:pt x="179" y="5"/>
                      <a:pt x="179" y="5"/>
                      <a:pt x="179" y="5"/>
                    </a:cubicBezTo>
                    <a:cubicBezTo>
                      <a:pt x="183" y="5"/>
                      <a:pt x="187" y="9"/>
                      <a:pt x="187" y="13"/>
                    </a:cubicBezTo>
                    <a:cubicBezTo>
                      <a:pt x="187" y="286"/>
                      <a:pt x="187" y="286"/>
                      <a:pt x="187" y="286"/>
                    </a:cubicBezTo>
                    <a:close/>
                  </a:path>
                </a:pathLst>
              </a:custGeom>
              <a:grpFill/>
              <a:ln w="12700">
                <a:solidFill>
                  <a:schemeClr val="tx1">
                    <a:lumMod val="75000"/>
                    <a:lumOff val="25000"/>
                  </a:schemeClr>
                </a:solidFill>
                <a:round/>
                <a:headEnd/>
                <a:tailEnd/>
              </a:ln>
              <a:extLst/>
            </p:spPr>
            <p:txBody>
              <a:bodyPr vert="horz" wrap="square" lIns="91440" tIns="45720" rIns="91440" bIns="45720" numCol="1" anchor="t" anchorCtr="0" compatLnSpc="1">
                <a:prstTxWarp prst="textNoShape">
                  <a:avLst/>
                </a:prstTxWarp>
              </a:bodyPr>
              <a:lstStyle/>
              <a:p>
                <a:endParaRPr lang="en-US" dirty="0"/>
              </a:p>
            </p:txBody>
          </p:sp>
          <p:sp>
            <p:nvSpPr>
              <p:cNvPr id="69" name="Freeform 40"/>
              <p:cNvSpPr>
                <a:spLocks noEditPoints="1"/>
              </p:cNvSpPr>
              <p:nvPr/>
            </p:nvSpPr>
            <p:spPr bwMode="auto">
              <a:xfrm>
                <a:off x="5114" y="1362"/>
                <a:ext cx="90" cy="227"/>
              </a:xfrm>
              <a:custGeom>
                <a:avLst/>
                <a:gdLst>
                  <a:gd name="T0" fmla="*/ 30 w 38"/>
                  <a:gd name="T1" fmla="*/ 96 h 96"/>
                  <a:gd name="T2" fmla="*/ 38 w 38"/>
                  <a:gd name="T3" fmla="*/ 88 h 96"/>
                  <a:gd name="T4" fmla="*/ 38 w 38"/>
                  <a:gd name="T5" fmla="*/ 8 h 96"/>
                  <a:gd name="T6" fmla="*/ 30 w 38"/>
                  <a:gd name="T7" fmla="*/ 0 h 96"/>
                  <a:gd name="T8" fmla="*/ 8 w 38"/>
                  <a:gd name="T9" fmla="*/ 0 h 96"/>
                  <a:gd name="T10" fmla="*/ 0 w 38"/>
                  <a:gd name="T11" fmla="*/ 8 h 96"/>
                  <a:gd name="T12" fmla="*/ 0 w 38"/>
                  <a:gd name="T13" fmla="*/ 88 h 96"/>
                  <a:gd name="T14" fmla="*/ 8 w 38"/>
                  <a:gd name="T15" fmla="*/ 96 h 96"/>
                  <a:gd name="T16" fmla="*/ 30 w 38"/>
                  <a:gd name="T17" fmla="*/ 96 h 96"/>
                  <a:gd name="T18" fmla="*/ 30 w 38"/>
                  <a:gd name="T19" fmla="*/ 96 h 96"/>
                  <a:gd name="T20" fmla="*/ 8 w 38"/>
                  <a:gd name="T21" fmla="*/ 5 h 96"/>
                  <a:gd name="T22" fmla="*/ 30 w 38"/>
                  <a:gd name="T23" fmla="*/ 5 h 96"/>
                  <a:gd name="T24" fmla="*/ 32 w 38"/>
                  <a:gd name="T25" fmla="*/ 8 h 96"/>
                  <a:gd name="T26" fmla="*/ 32 w 38"/>
                  <a:gd name="T27" fmla="*/ 22 h 96"/>
                  <a:gd name="T28" fmla="*/ 29 w 38"/>
                  <a:gd name="T29" fmla="*/ 23 h 96"/>
                  <a:gd name="T30" fmla="*/ 8 w 38"/>
                  <a:gd name="T31" fmla="*/ 23 h 96"/>
                  <a:gd name="T32" fmla="*/ 5 w 38"/>
                  <a:gd name="T33" fmla="*/ 22 h 96"/>
                  <a:gd name="T34" fmla="*/ 5 w 38"/>
                  <a:gd name="T35" fmla="*/ 8 h 96"/>
                  <a:gd name="T36" fmla="*/ 8 w 38"/>
                  <a:gd name="T37" fmla="*/ 5 h 96"/>
                  <a:gd name="T38" fmla="*/ 5 w 38"/>
                  <a:gd name="T39" fmla="*/ 88 h 96"/>
                  <a:gd name="T40" fmla="*/ 5 w 38"/>
                  <a:gd name="T41" fmla="*/ 59 h 96"/>
                  <a:gd name="T42" fmla="*/ 8 w 38"/>
                  <a:gd name="T43" fmla="*/ 60 h 96"/>
                  <a:gd name="T44" fmla="*/ 30 w 38"/>
                  <a:gd name="T45" fmla="*/ 60 h 96"/>
                  <a:gd name="T46" fmla="*/ 32 w 38"/>
                  <a:gd name="T47" fmla="*/ 59 h 96"/>
                  <a:gd name="T48" fmla="*/ 32 w 38"/>
                  <a:gd name="T49" fmla="*/ 88 h 96"/>
                  <a:gd name="T50" fmla="*/ 30 w 38"/>
                  <a:gd name="T51" fmla="*/ 91 h 96"/>
                  <a:gd name="T52" fmla="*/ 8 w 38"/>
                  <a:gd name="T53" fmla="*/ 91 h 96"/>
                  <a:gd name="T54" fmla="*/ 5 w 38"/>
                  <a:gd name="T55" fmla="*/ 8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8" h="96">
                    <a:moveTo>
                      <a:pt x="30" y="96"/>
                    </a:moveTo>
                    <a:cubicBezTo>
                      <a:pt x="34" y="96"/>
                      <a:pt x="38" y="93"/>
                      <a:pt x="38" y="88"/>
                    </a:cubicBezTo>
                    <a:cubicBezTo>
                      <a:pt x="38" y="8"/>
                      <a:pt x="38" y="8"/>
                      <a:pt x="38" y="8"/>
                    </a:cubicBezTo>
                    <a:cubicBezTo>
                      <a:pt x="38" y="4"/>
                      <a:pt x="34" y="0"/>
                      <a:pt x="30" y="0"/>
                    </a:cubicBezTo>
                    <a:cubicBezTo>
                      <a:pt x="8" y="0"/>
                      <a:pt x="8" y="0"/>
                      <a:pt x="8" y="0"/>
                    </a:cubicBezTo>
                    <a:cubicBezTo>
                      <a:pt x="3" y="0"/>
                      <a:pt x="0" y="4"/>
                      <a:pt x="0" y="8"/>
                    </a:cubicBezTo>
                    <a:cubicBezTo>
                      <a:pt x="0" y="88"/>
                      <a:pt x="0" y="88"/>
                      <a:pt x="0" y="88"/>
                    </a:cubicBezTo>
                    <a:cubicBezTo>
                      <a:pt x="0" y="93"/>
                      <a:pt x="3" y="96"/>
                      <a:pt x="8" y="96"/>
                    </a:cubicBezTo>
                    <a:cubicBezTo>
                      <a:pt x="30" y="96"/>
                      <a:pt x="30" y="96"/>
                      <a:pt x="30" y="96"/>
                    </a:cubicBezTo>
                    <a:cubicBezTo>
                      <a:pt x="30" y="96"/>
                      <a:pt x="30" y="96"/>
                      <a:pt x="30" y="96"/>
                    </a:cubicBezTo>
                    <a:close/>
                    <a:moveTo>
                      <a:pt x="8" y="5"/>
                    </a:moveTo>
                    <a:cubicBezTo>
                      <a:pt x="30" y="5"/>
                      <a:pt x="30" y="5"/>
                      <a:pt x="30" y="5"/>
                    </a:cubicBezTo>
                    <a:cubicBezTo>
                      <a:pt x="31" y="5"/>
                      <a:pt x="32" y="7"/>
                      <a:pt x="32" y="8"/>
                    </a:cubicBezTo>
                    <a:cubicBezTo>
                      <a:pt x="32" y="22"/>
                      <a:pt x="32" y="22"/>
                      <a:pt x="32" y="22"/>
                    </a:cubicBezTo>
                    <a:cubicBezTo>
                      <a:pt x="32" y="22"/>
                      <a:pt x="30" y="23"/>
                      <a:pt x="29" y="23"/>
                    </a:cubicBezTo>
                    <a:cubicBezTo>
                      <a:pt x="8" y="23"/>
                      <a:pt x="8" y="23"/>
                      <a:pt x="8" y="23"/>
                    </a:cubicBezTo>
                    <a:cubicBezTo>
                      <a:pt x="7" y="23"/>
                      <a:pt x="6" y="22"/>
                      <a:pt x="5" y="22"/>
                    </a:cubicBezTo>
                    <a:cubicBezTo>
                      <a:pt x="5" y="8"/>
                      <a:pt x="5" y="8"/>
                      <a:pt x="5" y="8"/>
                    </a:cubicBezTo>
                    <a:cubicBezTo>
                      <a:pt x="5" y="7"/>
                      <a:pt x="6" y="5"/>
                      <a:pt x="8" y="5"/>
                    </a:cubicBezTo>
                    <a:close/>
                    <a:moveTo>
                      <a:pt x="5" y="88"/>
                    </a:moveTo>
                    <a:cubicBezTo>
                      <a:pt x="5" y="59"/>
                      <a:pt x="5" y="59"/>
                      <a:pt x="5" y="59"/>
                    </a:cubicBezTo>
                    <a:cubicBezTo>
                      <a:pt x="6" y="60"/>
                      <a:pt x="7" y="60"/>
                      <a:pt x="8" y="60"/>
                    </a:cubicBezTo>
                    <a:cubicBezTo>
                      <a:pt x="30" y="60"/>
                      <a:pt x="30" y="60"/>
                      <a:pt x="30" y="60"/>
                    </a:cubicBezTo>
                    <a:cubicBezTo>
                      <a:pt x="31" y="60"/>
                      <a:pt x="32" y="60"/>
                      <a:pt x="32" y="59"/>
                    </a:cubicBezTo>
                    <a:cubicBezTo>
                      <a:pt x="32" y="88"/>
                      <a:pt x="32" y="88"/>
                      <a:pt x="32" y="88"/>
                    </a:cubicBezTo>
                    <a:cubicBezTo>
                      <a:pt x="32" y="90"/>
                      <a:pt x="31" y="91"/>
                      <a:pt x="30" y="91"/>
                    </a:cubicBezTo>
                    <a:cubicBezTo>
                      <a:pt x="8" y="91"/>
                      <a:pt x="8" y="91"/>
                      <a:pt x="8" y="91"/>
                    </a:cubicBezTo>
                    <a:cubicBezTo>
                      <a:pt x="6" y="91"/>
                      <a:pt x="5" y="90"/>
                      <a:pt x="5" y="88"/>
                    </a:cubicBezTo>
                    <a:close/>
                  </a:path>
                </a:pathLst>
              </a:custGeom>
              <a:grpFill/>
              <a:ln w="12700">
                <a:solidFill>
                  <a:schemeClr val="tx1">
                    <a:lumMod val="75000"/>
                    <a:lumOff val="25000"/>
                  </a:schemeClr>
                </a:solidFill>
                <a:round/>
                <a:headEnd/>
                <a:tailEnd/>
              </a:ln>
              <a:extLst/>
            </p:spPr>
            <p:txBody>
              <a:bodyPr vert="horz" wrap="square" lIns="91440" tIns="45720" rIns="91440" bIns="45720" numCol="1" anchor="t" anchorCtr="0" compatLnSpc="1">
                <a:prstTxWarp prst="textNoShape">
                  <a:avLst/>
                </a:prstTxWarp>
              </a:bodyPr>
              <a:lstStyle/>
              <a:p>
                <a:endParaRPr lang="en-US" dirty="0"/>
              </a:p>
            </p:txBody>
          </p:sp>
        </p:grpSp>
        <p:grpSp>
          <p:nvGrpSpPr>
            <p:cNvPr id="70" name="Group 69"/>
            <p:cNvGrpSpPr/>
            <p:nvPr/>
          </p:nvGrpSpPr>
          <p:grpSpPr>
            <a:xfrm>
              <a:off x="1788804" y="692779"/>
              <a:ext cx="669925" cy="889000"/>
              <a:chOff x="7881938" y="2752725"/>
              <a:chExt cx="669925" cy="889000"/>
            </a:xfrm>
            <a:solidFill>
              <a:schemeClr val="accent3">
                <a:lumMod val="60000"/>
                <a:lumOff val="40000"/>
              </a:schemeClr>
            </a:solidFill>
          </p:grpSpPr>
          <p:sp>
            <p:nvSpPr>
              <p:cNvPr id="71" name="Oval 72"/>
              <p:cNvSpPr>
                <a:spLocks noChangeArrowheads="1"/>
              </p:cNvSpPr>
              <p:nvPr/>
            </p:nvSpPr>
            <p:spPr bwMode="auto">
              <a:xfrm>
                <a:off x="8421688" y="2797175"/>
                <a:ext cx="69850" cy="66675"/>
              </a:xfrm>
              <a:prstGeom prst="ellipse">
                <a:avLst/>
              </a:prstGeom>
              <a:grpFill/>
              <a:ln w="9525">
                <a:solidFill>
                  <a:schemeClr val="bg1"/>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72" name="Rectangle 73"/>
              <p:cNvSpPr>
                <a:spLocks noChangeArrowheads="1"/>
              </p:cNvSpPr>
              <p:nvPr/>
            </p:nvSpPr>
            <p:spPr bwMode="auto">
              <a:xfrm>
                <a:off x="7881938" y="2911475"/>
                <a:ext cx="669925" cy="730250"/>
              </a:xfrm>
              <a:prstGeom prst="rect">
                <a:avLst/>
              </a:prstGeom>
              <a:grpFill/>
              <a:ln w="9525">
                <a:solidFill>
                  <a:schemeClr val="bg1"/>
                </a:solidFill>
                <a:miter lim="800000"/>
                <a:headEnd/>
                <a:tailEnd/>
              </a:ln>
              <a:extLst/>
            </p:spPr>
            <p:txBody>
              <a:bodyPr vert="horz" wrap="square" lIns="91440" tIns="45720" rIns="91440" bIns="45720" numCol="1" anchor="t" anchorCtr="0" compatLnSpc="1">
                <a:prstTxWarp prst="textNoShape">
                  <a:avLst/>
                </a:prstTxWarp>
              </a:bodyPr>
              <a:lstStyle/>
              <a:p>
                <a:endParaRPr lang="en-US"/>
              </a:p>
            </p:txBody>
          </p:sp>
          <p:sp>
            <p:nvSpPr>
              <p:cNvPr id="73" name="Freeform 74"/>
              <p:cNvSpPr>
                <a:spLocks noEditPoints="1"/>
              </p:cNvSpPr>
              <p:nvPr/>
            </p:nvSpPr>
            <p:spPr bwMode="auto">
              <a:xfrm>
                <a:off x="7881938" y="2752725"/>
                <a:ext cx="669925" cy="146050"/>
              </a:xfrm>
              <a:custGeom>
                <a:avLst/>
                <a:gdLst>
                  <a:gd name="T0" fmla="*/ 0 w 211"/>
                  <a:gd name="T1" fmla="*/ 0 h 46"/>
                  <a:gd name="T2" fmla="*/ 0 w 211"/>
                  <a:gd name="T3" fmla="*/ 46 h 46"/>
                  <a:gd name="T4" fmla="*/ 211 w 211"/>
                  <a:gd name="T5" fmla="*/ 46 h 46"/>
                  <a:gd name="T6" fmla="*/ 211 w 211"/>
                  <a:gd name="T7" fmla="*/ 0 h 46"/>
                  <a:gd name="T8" fmla="*/ 0 w 211"/>
                  <a:gd name="T9" fmla="*/ 0 h 46"/>
                  <a:gd name="T10" fmla="*/ 53 w 211"/>
                  <a:gd name="T11" fmla="*/ 25 h 46"/>
                  <a:gd name="T12" fmla="*/ 45 w 211"/>
                  <a:gd name="T13" fmla="*/ 34 h 46"/>
                  <a:gd name="T14" fmla="*/ 22 w 211"/>
                  <a:gd name="T15" fmla="*/ 34 h 46"/>
                  <a:gd name="T16" fmla="*/ 13 w 211"/>
                  <a:gd name="T17" fmla="*/ 25 h 46"/>
                  <a:gd name="T18" fmla="*/ 13 w 211"/>
                  <a:gd name="T19" fmla="*/ 24 h 46"/>
                  <a:gd name="T20" fmla="*/ 22 w 211"/>
                  <a:gd name="T21" fmla="*/ 15 h 46"/>
                  <a:gd name="T22" fmla="*/ 45 w 211"/>
                  <a:gd name="T23" fmla="*/ 15 h 46"/>
                  <a:gd name="T24" fmla="*/ 53 w 211"/>
                  <a:gd name="T25" fmla="*/ 24 h 46"/>
                  <a:gd name="T26" fmla="*/ 53 w 211"/>
                  <a:gd name="T27" fmla="*/ 25 h 46"/>
                  <a:gd name="T28" fmla="*/ 73 w 211"/>
                  <a:gd name="T29" fmla="*/ 39 h 46"/>
                  <a:gd name="T30" fmla="*/ 69 w 211"/>
                  <a:gd name="T31" fmla="*/ 36 h 46"/>
                  <a:gd name="T32" fmla="*/ 73 w 211"/>
                  <a:gd name="T33" fmla="*/ 32 h 46"/>
                  <a:gd name="T34" fmla="*/ 76 w 211"/>
                  <a:gd name="T35" fmla="*/ 36 h 46"/>
                  <a:gd name="T36" fmla="*/ 73 w 211"/>
                  <a:gd name="T37" fmla="*/ 39 h 46"/>
                  <a:gd name="T38" fmla="*/ 73 w 211"/>
                  <a:gd name="T39" fmla="*/ 28 h 46"/>
                  <a:gd name="T40" fmla="*/ 69 w 211"/>
                  <a:gd name="T41" fmla="*/ 25 h 46"/>
                  <a:gd name="T42" fmla="*/ 73 w 211"/>
                  <a:gd name="T43" fmla="*/ 22 h 46"/>
                  <a:gd name="T44" fmla="*/ 76 w 211"/>
                  <a:gd name="T45" fmla="*/ 25 h 46"/>
                  <a:gd name="T46" fmla="*/ 73 w 211"/>
                  <a:gd name="T47" fmla="*/ 28 h 46"/>
                  <a:gd name="T48" fmla="*/ 73 w 211"/>
                  <a:gd name="T49" fmla="*/ 17 h 46"/>
                  <a:gd name="T50" fmla="*/ 69 w 211"/>
                  <a:gd name="T51" fmla="*/ 14 h 46"/>
                  <a:gd name="T52" fmla="*/ 73 w 211"/>
                  <a:gd name="T53" fmla="*/ 10 h 46"/>
                  <a:gd name="T54" fmla="*/ 76 w 211"/>
                  <a:gd name="T55" fmla="*/ 14 h 46"/>
                  <a:gd name="T56" fmla="*/ 73 w 211"/>
                  <a:gd name="T57" fmla="*/ 17 h 46"/>
                  <a:gd name="T58" fmla="*/ 85 w 211"/>
                  <a:gd name="T59" fmla="*/ 39 h 46"/>
                  <a:gd name="T60" fmla="*/ 81 w 211"/>
                  <a:gd name="T61" fmla="*/ 36 h 46"/>
                  <a:gd name="T62" fmla="*/ 85 w 211"/>
                  <a:gd name="T63" fmla="*/ 32 h 46"/>
                  <a:gd name="T64" fmla="*/ 88 w 211"/>
                  <a:gd name="T65" fmla="*/ 36 h 46"/>
                  <a:gd name="T66" fmla="*/ 85 w 211"/>
                  <a:gd name="T67" fmla="*/ 39 h 46"/>
                  <a:gd name="T68" fmla="*/ 85 w 211"/>
                  <a:gd name="T69" fmla="*/ 28 h 46"/>
                  <a:gd name="T70" fmla="*/ 81 w 211"/>
                  <a:gd name="T71" fmla="*/ 25 h 46"/>
                  <a:gd name="T72" fmla="*/ 85 w 211"/>
                  <a:gd name="T73" fmla="*/ 22 h 46"/>
                  <a:gd name="T74" fmla="*/ 88 w 211"/>
                  <a:gd name="T75" fmla="*/ 25 h 46"/>
                  <a:gd name="T76" fmla="*/ 85 w 211"/>
                  <a:gd name="T77" fmla="*/ 28 h 46"/>
                  <a:gd name="T78" fmla="*/ 85 w 211"/>
                  <a:gd name="T79" fmla="*/ 17 h 46"/>
                  <a:gd name="T80" fmla="*/ 81 w 211"/>
                  <a:gd name="T81" fmla="*/ 14 h 46"/>
                  <a:gd name="T82" fmla="*/ 85 w 211"/>
                  <a:gd name="T83" fmla="*/ 10 h 46"/>
                  <a:gd name="T84" fmla="*/ 88 w 211"/>
                  <a:gd name="T85" fmla="*/ 14 h 46"/>
                  <a:gd name="T86" fmla="*/ 85 w 211"/>
                  <a:gd name="T87" fmla="*/ 17 h 46"/>
                  <a:gd name="T88" fmla="*/ 158 w 211"/>
                  <a:gd name="T89" fmla="*/ 33 h 46"/>
                  <a:gd name="T90" fmla="*/ 96 w 211"/>
                  <a:gd name="T91" fmla="*/ 33 h 46"/>
                  <a:gd name="T92" fmla="*/ 96 w 211"/>
                  <a:gd name="T93" fmla="*/ 16 h 46"/>
                  <a:gd name="T94" fmla="*/ 158 w 211"/>
                  <a:gd name="T95" fmla="*/ 16 h 46"/>
                  <a:gd name="T96" fmla="*/ 158 w 211"/>
                  <a:gd name="T97" fmla="*/ 33 h 46"/>
                  <a:gd name="T98" fmla="*/ 181 w 211"/>
                  <a:gd name="T99" fmla="*/ 39 h 46"/>
                  <a:gd name="T100" fmla="*/ 167 w 211"/>
                  <a:gd name="T101" fmla="*/ 25 h 46"/>
                  <a:gd name="T102" fmla="*/ 181 w 211"/>
                  <a:gd name="T103" fmla="*/ 10 h 46"/>
                  <a:gd name="T104" fmla="*/ 195 w 211"/>
                  <a:gd name="T105" fmla="*/ 25 h 46"/>
                  <a:gd name="T106" fmla="*/ 181 w 211"/>
                  <a:gd name="T107" fmla="*/ 39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11" h="46">
                    <a:moveTo>
                      <a:pt x="0" y="0"/>
                    </a:moveTo>
                    <a:cubicBezTo>
                      <a:pt x="0" y="46"/>
                      <a:pt x="0" y="46"/>
                      <a:pt x="0" y="46"/>
                    </a:cubicBezTo>
                    <a:cubicBezTo>
                      <a:pt x="211" y="46"/>
                      <a:pt x="211" y="46"/>
                      <a:pt x="211" y="46"/>
                    </a:cubicBezTo>
                    <a:cubicBezTo>
                      <a:pt x="211" y="0"/>
                      <a:pt x="211" y="0"/>
                      <a:pt x="211" y="0"/>
                    </a:cubicBezTo>
                    <a:lnTo>
                      <a:pt x="0" y="0"/>
                    </a:lnTo>
                    <a:close/>
                    <a:moveTo>
                      <a:pt x="53" y="25"/>
                    </a:moveTo>
                    <a:cubicBezTo>
                      <a:pt x="53" y="30"/>
                      <a:pt x="50" y="34"/>
                      <a:pt x="45" y="34"/>
                    </a:cubicBezTo>
                    <a:cubicBezTo>
                      <a:pt x="22" y="34"/>
                      <a:pt x="22" y="34"/>
                      <a:pt x="22" y="34"/>
                    </a:cubicBezTo>
                    <a:cubicBezTo>
                      <a:pt x="17" y="34"/>
                      <a:pt x="13" y="30"/>
                      <a:pt x="13" y="25"/>
                    </a:cubicBezTo>
                    <a:cubicBezTo>
                      <a:pt x="13" y="24"/>
                      <a:pt x="13" y="24"/>
                      <a:pt x="13" y="24"/>
                    </a:cubicBezTo>
                    <a:cubicBezTo>
                      <a:pt x="13" y="19"/>
                      <a:pt x="17" y="15"/>
                      <a:pt x="22" y="15"/>
                    </a:cubicBezTo>
                    <a:cubicBezTo>
                      <a:pt x="45" y="15"/>
                      <a:pt x="45" y="15"/>
                      <a:pt x="45" y="15"/>
                    </a:cubicBezTo>
                    <a:cubicBezTo>
                      <a:pt x="50" y="15"/>
                      <a:pt x="53" y="19"/>
                      <a:pt x="53" y="24"/>
                    </a:cubicBezTo>
                    <a:lnTo>
                      <a:pt x="53" y="25"/>
                    </a:lnTo>
                    <a:close/>
                    <a:moveTo>
                      <a:pt x="73" y="39"/>
                    </a:moveTo>
                    <a:cubicBezTo>
                      <a:pt x="71" y="39"/>
                      <a:pt x="69" y="37"/>
                      <a:pt x="69" y="36"/>
                    </a:cubicBezTo>
                    <a:cubicBezTo>
                      <a:pt x="69" y="34"/>
                      <a:pt x="71" y="32"/>
                      <a:pt x="73" y="32"/>
                    </a:cubicBezTo>
                    <a:cubicBezTo>
                      <a:pt x="74" y="32"/>
                      <a:pt x="76" y="34"/>
                      <a:pt x="76" y="36"/>
                    </a:cubicBezTo>
                    <a:cubicBezTo>
                      <a:pt x="76" y="37"/>
                      <a:pt x="74" y="39"/>
                      <a:pt x="73" y="39"/>
                    </a:cubicBezTo>
                    <a:close/>
                    <a:moveTo>
                      <a:pt x="73" y="28"/>
                    </a:moveTo>
                    <a:cubicBezTo>
                      <a:pt x="71" y="28"/>
                      <a:pt x="69" y="27"/>
                      <a:pt x="69" y="25"/>
                    </a:cubicBezTo>
                    <a:cubicBezTo>
                      <a:pt x="69" y="23"/>
                      <a:pt x="71" y="22"/>
                      <a:pt x="73" y="22"/>
                    </a:cubicBezTo>
                    <a:cubicBezTo>
                      <a:pt x="74" y="22"/>
                      <a:pt x="76" y="23"/>
                      <a:pt x="76" y="25"/>
                    </a:cubicBezTo>
                    <a:cubicBezTo>
                      <a:pt x="76" y="27"/>
                      <a:pt x="74" y="28"/>
                      <a:pt x="73" y="28"/>
                    </a:cubicBezTo>
                    <a:close/>
                    <a:moveTo>
                      <a:pt x="73" y="17"/>
                    </a:moveTo>
                    <a:cubicBezTo>
                      <a:pt x="71" y="17"/>
                      <a:pt x="69" y="15"/>
                      <a:pt x="69" y="14"/>
                    </a:cubicBezTo>
                    <a:cubicBezTo>
                      <a:pt x="69" y="12"/>
                      <a:pt x="71" y="10"/>
                      <a:pt x="73" y="10"/>
                    </a:cubicBezTo>
                    <a:cubicBezTo>
                      <a:pt x="74" y="10"/>
                      <a:pt x="76" y="12"/>
                      <a:pt x="76" y="14"/>
                    </a:cubicBezTo>
                    <a:cubicBezTo>
                      <a:pt x="76" y="15"/>
                      <a:pt x="74" y="17"/>
                      <a:pt x="73" y="17"/>
                    </a:cubicBezTo>
                    <a:close/>
                    <a:moveTo>
                      <a:pt x="85" y="39"/>
                    </a:moveTo>
                    <a:cubicBezTo>
                      <a:pt x="83" y="39"/>
                      <a:pt x="81" y="37"/>
                      <a:pt x="81" y="36"/>
                    </a:cubicBezTo>
                    <a:cubicBezTo>
                      <a:pt x="81" y="34"/>
                      <a:pt x="83" y="32"/>
                      <a:pt x="85" y="32"/>
                    </a:cubicBezTo>
                    <a:cubicBezTo>
                      <a:pt x="86" y="32"/>
                      <a:pt x="88" y="34"/>
                      <a:pt x="88" y="36"/>
                    </a:cubicBezTo>
                    <a:cubicBezTo>
                      <a:pt x="88" y="37"/>
                      <a:pt x="86" y="39"/>
                      <a:pt x="85" y="39"/>
                    </a:cubicBezTo>
                    <a:close/>
                    <a:moveTo>
                      <a:pt x="85" y="28"/>
                    </a:moveTo>
                    <a:cubicBezTo>
                      <a:pt x="83" y="28"/>
                      <a:pt x="81" y="27"/>
                      <a:pt x="81" y="25"/>
                    </a:cubicBezTo>
                    <a:cubicBezTo>
                      <a:pt x="81" y="23"/>
                      <a:pt x="83" y="22"/>
                      <a:pt x="85" y="22"/>
                    </a:cubicBezTo>
                    <a:cubicBezTo>
                      <a:pt x="86" y="22"/>
                      <a:pt x="88" y="23"/>
                      <a:pt x="88" y="25"/>
                    </a:cubicBezTo>
                    <a:cubicBezTo>
                      <a:pt x="88" y="27"/>
                      <a:pt x="86" y="28"/>
                      <a:pt x="85" y="28"/>
                    </a:cubicBezTo>
                    <a:close/>
                    <a:moveTo>
                      <a:pt x="85" y="17"/>
                    </a:moveTo>
                    <a:cubicBezTo>
                      <a:pt x="83" y="17"/>
                      <a:pt x="81" y="15"/>
                      <a:pt x="81" y="14"/>
                    </a:cubicBezTo>
                    <a:cubicBezTo>
                      <a:pt x="81" y="12"/>
                      <a:pt x="83" y="10"/>
                      <a:pt x="85" y="10"/>
                    </a:cubicBezTo>
                    <a:cubicBezTo>
                      <a:pt x="86" y="10"/>
                      <a:pt x="88" y="12"/>
                      <a:pt x="88" y="14"/>
                    </a:cubicBezTo>
                    <a:cubicBezTo>
                      <a:pt x="88" y="15"/>
                      <a:pt x="86" y="17"/>
                      <a:pt x="85" y="17"/>
                    </a:cubicBezTo>
                    <a:close/>
                    <a:moveTo>
                      <a:pt x="158" y="33"/>
                    </a:moveTo>
                    <a:cubicBezTo>
                      <a:pt x="96" y="33"/>
                      <a:pt x="96" y="33"/>
                      <a:pt x="96" y="33"/>
                    </a:cubicBezTo>
                    <a:cubicBezTo>
                      <a:pt x="96" y="16"/>
                      <a:pt x="96" y="16"/>
                      <a:pt x="96" y="16"/>
                    </a:cubicBezTo>
                    <a:cubicBezTo>
                      <a:pt x="158" y="16"/>
                      <a:pt x="158" y="16"/>
                      <a:pt x="158" y="16"/>
                    </a:cubicBezTo>
                    <a:lnTo>
                      <a:pt x="158" y="33"/>
                    </a:lnTo>
                    <a:close/>
                    <a:moveTo>
                      <a:pt x="181" y="39"/>
                    </a:moveTo>
                    <a:cubicBezTo>
                      <a:pt x="173" y="39"/>
                      <a:pt x="167" y="33"/>
                      <a:pt x="167" y="25"/>
                    </a:cubicBezTo>
                    <a:cubicBezTo>
                      <a:pt x="167" y="17"/>
                      <a:pt x="173" y="10"/>
                      <a:pt x="181" y="10"/>
                    </a:cubicBezTo>
                    <a:cubicBezTo>
                      <a:pt x="189" y="10"/>
                      <a:pt x="195" y="17"/>
                      <a:pt x="195" y="25"/>
                    </a:cubicBezTo>
                    <a:cubicBezTo>
                      <a:pt x="195" y="33"/>
                      <a:pt x="189" y="39"/>
                      <a:pt x="181" y="39"/>
                    </a:cubicBezTo>
                    <a:close/>
                  </a:path>
                </a:pathLst>
              </a:custGeom>
              <a:grpFill/>
              <a:ln w="9525">
                <a:solidFill>
                  <a:schemeClr val="bg1"/>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74" name="Freeform 75"/>
              <p:cNvSpPr>
                <a:spLocks/>
              </p:cNvSpPr>
              <p:nvPr/>
            </p:nvSpPr>
            <p:spPr bwMode="auto">
              <a:xfrm>
                <a:off x="7881938" y="3562350"/>
                <a:ext cx="669925" cy="79375"/>
              </a:xfrm>
              <a:custGeom>
                <a:avLst/>
                <a:gdLst>
                  <a:gd name="T0" fmla="*/ 0 w 422"/>
                  <a:gd name="T1" fmla="*/ 0 h 50"/>
                  <a:gd name="T2" fmla="*/ 422 w 422"/>
                  <a:gd name="T3" fmla="*/ 0 h 50"/>
                  <a:gd name="T4" fmla="*/ 422 w 422"/>
                  <a:gd name="T5" fmla="*/ 50 h 50"/>
                  <a:gd name="T6" fmla="*/ 0 w 422"/>
                  <a:gd name="T7" fmla="*/ 50 h 50"/>
                  <a:gd name="T8" fmla="*/ 0 w 422"/>
                  <a:gd name="T9" fmla="*/ 0 h 50"/>
                  <a:gd name="T10" fmla="*/ 0 w 422"/>
                  <a:gd name="T11" fmla="*/ 0 h 50"/>
                </a:gdLst>
                <a:ahLst/>
                <a:cxnLst>
                  <a:cxn ang="0">
                    <a:pos x="T0" y="T1"/>
                  </a:cxn>
                  <a:cxn ang="0">
                    <a:pos x="T2" y="T3"/>
                  </a:cxn>
                  <a:cxn ang="0">
                    <a:pos x="T4" y="T5"/>
                  </a:cxn>
                  <a:cxn ang="0">
                    <a:pos x="T6" y="T7"/>
                  </a:cxn>
                  <a:cxn ang="0">
                    <a:pos x="T8" y="T9"/>
                  </a:cxn>
                  <a:cxn ang="0">
                    <a:pos x="T10" y="T11"/>
                  </a:cxn>
                </a:cxnLst>
                <a:rect l="0" t="0" r="r" b="b"/>
                <a:pathLst>
                  <a:path w="422" h="50">
                    <a:moveTo>
                      <a:pt x="0" y="0"/>
                    </a:moveTo>
                    <a:lnTo>
                      <a:pt x="422" y="0"/>
                    </a:lnTo>
                    <a:lnTo>
                      <a:pt x="422" y="50"/>
                    </a:lnTo>
                    <a:lnTo>
                      <a:pt x="0" y="50"/>
                    </a:lnTo>
                    <a:lnTo>
                      <a:pt x="0" y="0"/>
                    </a:lnTo>
                    <a:lnTo>
                      <a:pt x="0" y="0"/>
                    </a:lnTo>
                    <a:close/>
                  </a:path>
                </a:pathLst>
              </a:custGeom>
              <a:grpFill/>
              <a:ln w="9525">
                <a:solidFill>
                  <a:schemeClr val="bg1"/>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75" name="Freeform 76"/>
              <p:cNvSpPr>
                <a:spLocks/>
              </p:cNvSpPr>
              <p:nvPr/>
            </p:nvSpPr>
            <p:spPr bwMode="auto">
              <a:xfrm>
                <a:off x="7932738" y="2813050"/>
                <a:ext cx="107950" cy="38100"/>
              </a:xfrm>
              <a:custGeom>
                <a:avLst/>
                <a:gdLst>
                  <a:gd name="T0" fmla="*/ 6 w 34"/>
                  <a:gd name="T1" fmla="*/ 0 h 12"/>
                  <a:gd name="T2" fmla="*/ 29 w 34"/>
                  <a:gd name="T3" fmla="*/ 0 h 12"/>
                  <a:gd name="T4" fmla="*/ 34 w 34"/>
                  <a:gd name="T5" fmla="*/ 5 h 12"/>
                  <a:gd name="T6" fmla="*/ 34 w 34"/>
                  <a:gd name="T7" fmla="*/ 6 h 12"/>
                  <a:gd name="T8" fmla="*/ 29 w 34"/>
                  <a:gd name="T9" fmla="*/ 12 h 12"/>
                  <a:gd name="T10" fmla="*/ 6 w 34"/>
                  <a:gd name="T11" fmla="*/ 12 h 12"/>
                  <a:gd name="T12" fmla="*/ 0 w 34"/>
                  <a:gd name="T13" fmla="*/ 6 h 12"/>
                  <a:gd name="T14" fmla="*/ 0 w 34"/>
                  <a:gd name="T15" fmla="*/ 5 h 12"/>
                  <a:gd name="T16" fmla="*/ 6 w 34"/>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12">
                    <a:moveTo>
                      <a:pt x="6" y="0"/>
                    </a:moveTo>
                    <a:cubicBezTo>
                      <a:pt x="29" y="0"/>
                      <a:pt x="29" y="0"/>
                      <a:pt x="29" y="0"/>
                    </a:cubicBezTo>
                    <a:cubicBezTo>
                      <a:pt x="31" y="0"/>
                      <a:pt x="34" y="2"/>
                      <a:pt x="34" y="5"/>
                    </a:cubicBezTo>
                    <a:cubicBezTo>
                      <a:pt x="34" y="6"/>
                      <a:pt x="34" y="6"/>
                      <a:pt x="34" y="6"/>
                    </a:cubicBezTo>
                    <a:cubicBezTo>
                      <a:pt x="34" y="9"/>
                      <a:pt x="31" y="12"/>
                      <a:pt x="29" y="12"/>
                    </a:cubicBezTo>
                    <a:cubicBezTo>
                      <a:pt x="6" y="12"/>
                      <a:pt x="6" y="12"/>
                      <a:pt x="6" y="12"/>
                    </a:cubicBezTo>
                    <a:cubicBezTo>
                      <a:pt x="3" y="12"/>
                      <a:pt x="0" y="9"/>
                      <a:pt x="0" y="6"/>
                    </a:cubicBezTo>
                    <a:cubicBezTo>
                      <a:pt x="0" y="5"/>
                      <a:pt x="0" y="5"/>
                      <a:pt x="0" y="5"/>
                    </a:cubicBezTo>
                    <a:cubicBezTo>
                      <a:pt x="0" y="2"/>
                      <a:pt x="3" y="0"/>
                      <a:pt x="6" y="0"/>
                    </a:cubicBezTo>
                    <a:close/>
                  </a:path>
                </a:pathLst>
              </a:custGeom>
              <a:grpFill/>
              <a:ln w="9525">
                <a:solidFill>
                  <a:schemeClr val="bg1"/>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76" name="Oval 77"/>
              <p:cNvSpPr>
                <a:spLocks noChangeArrowheads="1"/>
              </p:cNvSpPr>
              <p:nvPr/>
            </p:nvSpPr>
            <p:spPr bwMode="auto">
              <a:xfrm>
                <a:off x="8002588" y="3048000"/>
                <a:ext cx="412750" cy="412750"/>
              </a:xfrm>
              <a:prstGeom prst="ellipse">
                <a:avLst/>
              </a:prstGeom>
              <a:grpFill/>
              <a:ln w="9525">
                <a:solidFill>
                  <a:schemeClr val="bg1"/>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77" name="Oval 78"/>
              <p:cNvSpPr>
                <a:spLocks noChangeArrowheads="1"/>
              </p:cNvSpPr>
              <p:nvPr/>
            </p:nvSpPr>
            <p:spPr bwMode="auto">
              <a:xfrm>
                <a:off x="8002588" y="3048000"/>
                <a:ext cx="412750" cy="412750"/>
              </a:xfrm>
              <a:prstGeom prst="ellipse">
                <a:avLst/>
              </a:prstGeom>
              <a:grpFill/>
              <a:ln w="9525">
                <a:solidFill>
                  <a:schemeClr val="bg1"/>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78" name="Freeform 79"/>
              <p:cNvSpPr>
                <a:spLocks/>
              </p:cNvSpPr>
              <p:nvPr/>
            </p:nvSpPr>
            <p:spPr bwMode="auto">
              <a:xfrm>
                <a:off x="8377238" y="3206750"/>
                <a:ext cx="22225" cy="95250"/>
              </a:xfrm>
              <a:custGeom>
                <a:avLst/>
                <a:gdLst>
                  <a:gd name="T0" fmla="*/ 5 w 7"/>
                  <a:gd name="T1" fmla="*/ 0 h 30"/>
                  <a:gd name="T2" fmla="*/ 0 w 7"/>
                  <a:gd name="T3" fmla="*/ 1 h 30"/>
                  <a:gd name="T4" fmla="*/ 1 w 7"/>
                  <a:gd name="T5" fmla="*/ 15 h 30"/>
                  <a:gd name="T6" fmla="*/ 0 w 7"/>
                  <a:gd name="T7" fmla="*/ 29 h 30"/>
                  <a:gd name="T8" fmla="*/ 5 w 7"/>
                  <a:gd name="T9" fmla="*/ 30 h 30"/>
                  <a:gd name="T10" fmla="*/ 7 w 7"/>
                  <a:gd name="T11" fmla="*/ 15 h 30"/>
                  <a:gd name="T12" fmla="*/ 5 w 7"/>
                  <a:gd name="T13" fmla="*/ 0 h 30"/>
                </a:gdLst>
                <a:ahLst/>
                <a:cxnLst>
                  <a:cxn ang="0">
                    <a:pos x="T0" y="T1"/>
                  </a:cxn>
                  <a:cxn ang="0">
                    <a:pos x="T2" y="T3"/>
                  </a:cxn>
                  <a:cxn ang="0">
                    <a:pos x="T4" y="T5"/>
                  </a:cxn>
                  <a:cxn ang="0">
                    <a:pos x="T6" y="T7"/>
                  </a:cxn>
                  <a:cxn ang="0">
                    <a:pos x="T8" y="T9"/>
                  </a:cxn>
                  <a:cxn ang="0">
                    <a:pos x="T10" y="T11"/>
                  </a:cxn>
                  <a:cxn ang="0">
                    <a:pos x="T12" y="T13"/>
                  </a:cxn>
                </a:cxnLst>
                <a:rect l="0" t="0" r="r" b="b"/>
                <a:pathLst>
                  <a:path w="7" h="30">
                    <a:moveTo>
                      <a:pt x="5" y="0"/>
                    </a:moveTo>
                    <a:cubicBezTo>
                      <a:pt x="0" y="1"/>
                      <a:pt x="0" y="1"/>
                      <a:pt x="0" y="1"/>
                    </a:cubicBezTo>
                    <a:cubicBezTo>
                      <a:pt x="1" y="6"/>
                      <a:pt x="1" y="10"/>
                      <a:pt x="1" y="15"/>
                    </a:cubicBezTo>
                    <a:cubicBezTo>
                      <a:pt x="1" y="20"/>
                      <a:pt x="1" y="24"/>
                      <a:pt x="0" y="29"/>
                    </a:cubicBezTo>
                    <a:cubicBezTo>
                      <a:pt x="5" y="30"/>
                      <a:pt x="5" y="30"/>
                      <a:pt x="5" y="30"/>
                    </a:cubicBezTo>
                    <a:cubicBezTo>
                      <a:pt x="6" y="26"/>
                      <a:pt x="7" y="20"/>
                      <a:pt x="7" y="15"/>
                    </a:cubicBezTo>
                    <a:cubicBezTo>
                      <a:pt x="7" y="10"/>
                      <a:pt x="6" y="5"/>
                      <a:pt x="5" y="0"/>
                    </a:cubicBezTo>
                    <a:close/>
                  </a:path>
                </a:pathLst>
              </a:custGeom>
              <a:grpFill/>
              <a:ln w="9525">
                <a:solidFill>
                  <a:schemeClr val="bg1"/>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79" name="Oval 80"/>
              <p:cNvSpPr>
                <a:spLocks noChangeArrowheads="1"/>
              </p:cNvSpPr>
              <p:nvPr/>
            </p:nvSpPr>
            <p:spPr bwMode="auto">
              <a:xfrm>
                <a:off x="8053388" y="3098800"/>
                <a:ext cx="311150" cy="311150"/>
              </a:xfrm>
              <a:prstGeom prst="ellipse">
                <a:avLst/>
              </a:prstGeom>
              <a:grpFill/>
              <a:ln w="9525">
                <a:solidFill>
                  <a:schemeClr val="bg1"/>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80" name="Oval 81"/>
              <p:cNvSpPr>
                <a:spLocks noChangeArrowheads="1"/>
              </p:cNvSpPr>
              <p:nvPr/>
            </p:nvSpPr>
            <p:spPr bwMode="auto">
              <a:xfrm>
                <a:off x="8066088" y="3111500"/>
                <a:ext cx="285750" cy="285750"/>
              </a:xfrm>
              <a:prstGeom prst="ellipse">
                <a:avLst/>
              </a:prstGeom>
              <a:grpFill/>
              <a:ln w="9525">
                <a:solidFill>
                  <a:schemeClr val="bg1"/>
                </a:solidFill>
                <a:round/>
                <a:headEnd/>
                <a:tailEnd/>
              </a:ln>
              <a:extLst/>
            </p:spPr>
            <p:txBody>
              <a:bodyPr vert="horz" wrap="square" lIns="91440" tIns="45720" rIns="91440" bIns="45720" numCol="1" anchor="t" anchorCtr="0" compatLnSpc="1">
                <a:prstTxWarp prst="textNoShape">
                  <a:avLst/>
                </a:prstTxWarp>
              </a:bodyPr>
              <a:lstStyle/>
              <a:p>
                <a:endParaRPr lang="en-US"/>
              </a:p>
            </p:txBody>
          </p:sp>
        </p:grpSp>
        <p:grpSp>
          <p:nvGrpSpPr>
            <p:cNvPr id="81" name="Group 80"/>
            <p:cNvGrpSpPr/>
            <p:nvPr/>
          </p:nvGrpSpPr>
          <p:grpSpPr>
            <a:xfrm>
              <a:off x="2299095" y="1799889"/>
              <a:ext cx="777875" cy="1466850"/>
              <a:chOff x="2228850" y="4552950"/>
              <a:chExt cx="777875" cy="1466850"/>
            </a:xfrm>
            <a:solidFill>
              <a:schemeClr val="accent3">
                <a:lumMod val="60000"/>
                <a:lumOff val="40000"/>
              </a:schemeClr>
            </a:solidFill>
          </p:grpSpPr>
          <p:sp>
            <p:nvSpPr>
              <p:cNvPr id="82" name="Freeform 28"/>
              <p:cNvSpPr>
                <a:spLocks noEditPoints="1"/>
              </p:cNvSpPr>
              <p:nvPr/>
            </p:nvSpPr>
            <p:spPr bwMode="auto">
              <a:xfrm>
                <a:off x="2228850" y="4552950"/>
                <a:ext cx="777875" cy="1466850"/>
              </a:xfrm>
              <a:custGeom>
                <a:avLst/>
                <a:gdLst>
                  <a:gd name="T0" fmla="*/ 240 w 245"/>
                  <a:gd name="T1" fmla="*/ 0 h 462"/>
                  <a:gd name="T2" fmla="*/ 119 w 245"/>
                  <a:gd name="T3" fmla="*/ 0 h 462"/>
                  <a:gd name="T4" fmla="*/ 114 w 245"/>
                  <a:gd name="T5" fmla="*/ 6 h 462"/>
                  <a:gd name="T6" fmla="*/ 114 w 245"/>
                  <a:gd name="T7" fmla="*/ 457 h 462"/>
                  <a:gd name="T8" fmla="*/ 119 w 245"/>
                  <a:gd name="T9" fmla="*/ 462 h 462"/>
                  <a:gd name="T10" fmla="*/ 240 w 245"/>
                  <a:gd name="T11" fmla="*/ 462 h 462"/>
                  <a:gd name="T12" fmla="*/ 245 w 245"/>
                  <a:gd name="T13" fmla="*/ 457 h 462"/>
                  <a:gd name="T14" fmla="*/ 245 w 245"/>
                  <a:gd name="T15" fmla="*/ 6 h 462"/>
                  <a:gd name="T16" fmla="*/ 240 w 245"/>
                  <a:gd name="T17" fmla="*/ 0 h 462"/>
                  <a:gd name="T18" fmla="*/ 131 w 245"/>
                  <a:gd name="T19" fmla="*/ 300 h 462"/>
                  <a:gd name="T20" fmla="*/ 127 w 245"/>
                  <a:gd name="T21" fmla="*/ 304 h 462"/>
                  <a:gd name="T22" fmla="*/ 123 w 245"/>
                  <a:gd name="T23" fmla="*/ 300 h 462"/>
                  <a:gd name="T24" fmla="*/ 123 w 245"/>
                  <a:gd name="T25" fmla="*/ 66 h 462"/>
                  <a:gd name="T26" fmla="*/ 127 w 245"/>
                  <a:gd name="T27" fmla="*/ 62 h 462"/>
                  <a:gd name="T28" fmla="*/ 131 w 245"/>
                  <a:gd name="T29" fmla="*/ 66 h 462"/>
                  <a:gd name="T30" fmla="*/ 131 w 245"/>
                  <a:gd name="T31" fmla="*/ 300 h 462"/>
                  <a:gd name="T32" fmla="*/ 107 w 245"/>
                  <a:gd name="T33" fmla="*/ 457 h 462"/>
                  <a:gd name="T34" fmla="*/ 107 w 245"/>
                  <a:gd name="T35" fmla="*/ 6 h 462"/>
                  <a:gd name="T36" fmla="*/ 102 w 245"/>
                  <a:gd name="T37" fmla="*/ 0 h 462"/>
                  <a:gd name="T38" fmla="*/ 5 w 245"/>
                  <a:gd name="T39" fmla="*/ 0 h 462"/>
                  <a:gd name="T40" fmla="*/ 0 w 245"/>
                  <a:gd name="T41" fmla="*/ 6 h 462"/>
                  <a:gd name="T42" fmla="*/ 0 w 245"/>
                  <a:gd name="T43" fmla="*/ 457 h 462"/>
                  <a:gd name="T44" fmla="*/ 5 w 245"/>
                  <a:gd name="T45" fmla="*/ 462 h 462"/>
                  <a:gd name="T46" fmla="*/ 102 w 245"/>
                  <a:gd name="T47" fmla="*/ 462 h 462"/>
                  <a:gd name="T48" fmla="*/ 107 w 245"/>
                  <a:gd name="T49" fmla="*/ 457 h 462"/>
                  <a:gd name="T50" fmla="*/ 81 w 245"/>
                  <a:gd name="T51" fmla="*/ 225 h 462"/>
                  <a:gd name="T52" fmla="*/ 76 w 245"/>
                  <a:gd name="T53" fmla="*/ 231 h 462"/>
                  <a:gd name="T54" fmla="*/ 18 w 245"/>
                  <a:gd name="T55" fmla="*/ 231 h 462"/>
                  <a:gd name="T56" fmla="*/ 13 w 245"/>
                  <a:gd name="T57" fmla="*/ 225 h 462"/>
                  <a:gd name="T58" fmla="*/ 13 w 245"/>
                  <a:gd name="T59" fmla="*/ 141 h 462"/>
                  <a:gd name="T60" fmla="*/ 18 w 245"/>
                  <a:gd name="T61" fmla="*/ 135 h 462"/>
                  <a:gd name="T62" fmla="*/ 76 w 245"/>
                  <a:gd name="T63" fmla="*/ 135 h 462"/>
                  <a:gd name="T64" fmla="*/ 81 w 245"/>
                  <a:gd name="T65" fmla="*/ 141 h 462"/>
                  <a:gd name="T66" fmla="*/ 81 w 245"/>
                  <a:gd name="T67" fmla="*/ 225 h 462"/>
                  <a:gd name="T68" fmla="*/ 98 w 245"/>
                  <a:gd name="T69" fmla="*/ 300 h 462"/>
                  <a:gd name="T70" fmla="*/ 94 w 245"/>
                  <a:gd name="T71" fmla="*/ 304 h 462"/>
                  <a:gd name="T72" fmla="*/ 90 w 245"/>
                  <a:gd name="T73" fmla="*/ 300 h 462"/>
                  <a:gd name="T74" fmla="*/ 90 w 245"/>
                  <a:gd name="T75" fmla="*/ 66 h 462"/>
                  <a:gd name="T76" fmla="*/ 94 w 245"/>
                  <a:gd name="T77" fmla="*/ 62 h 462"/>
                  <a:gd name="T78" fmla="*/ 98 w 245"/>
                  <a:gd name="T79" fmla="*/ 66 h 462"/>
                  <a:gd name="T80" fmla="*/ 98 w 245"/>
                  <a:gd name="T81" fmla="*/ 300 h 462"/>
                  <a:gd name="T82" fmla="*/ 18 w 245"/>
                  <a:gd name="T83" fmla="*/ 225 h 462"/>
                  <a:gd name="T84" fmla="*/ 18 w 245"/>
                  <a:gd name="T85" fmla="*/ 226 h 462"/>
                  <a:gd name="T86" fmla="*/ 76 w 245"/>
                  <a:gd name="T87" fmla="*/ 226 h 462"/>
                  <a:gd name="T88" fmla="*/ 76 w 245"/>
                  <a:gd name="T89" fmla="*/ 225 h 462"/>
                  <a:gd name="T90" fmla="*/ 76 w 245"/>
                  <a:gd name="T91" fmla="*/ 219 h 462"/>
                  <a:gd name="T92" fmla="*/ 18 w 245"/>
                  <a:gd name="T93" fmla="*/ 219 h 462"/>
                  <a:gd name="T94" fmla="*/ 18 w 245"/>
                  <a:gd name="T95" fmla="*/ 225 h 462"/>
                  <a:gd name="T96" fmla="*/ 61 w 245"/>
                  <a:gd name="T97" fmla="*/ 184 h 462"/>
                  <a:gd name="T98" fmla="*/ 33 w 245"/>
                  <a:gd name="T99" fmla="*/ 184 h 462"/>
                  <a:gd name="T100" fmla="*/ 37 w 245"/>
                  <a:gd name="T101" fmla="*/ 214 h 462"/>
                  <a:gd name="T102" fmla="*/ 57 w 245"/>
                  <a:gd name="T103" fmla="*/ 214 h 462"/>
                  <a:gd name="T104" fmla="*/ 61 w 245"/>
                  <a:gd name="T105" fmla="*/ 184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45" h="462">
                    <a:moveTo>
                      <a:pt x="240" y="0"/>
                    </a:moveTo>
                    <a:cubicBezTo>
                      <a:pt x="119" y="0"/>
                      <a:pt x="119" y="0"/>
                      <a:pt x="119" y="0"/>
                    </a:cubicBezTo>
                    <a:cubicBezTo>
                      <a:pt x="116" y="0"/>
                      <a:pt x="114" y="3"/>
                      <a:pt x="114" y="6"/>
                    </a:cubicBezTo>
                    <a:cubicBezTo>
                      <a:pt x="114" y="457"/>
                      <a:pt x="114" y="457"/>
                      <a:pt x="114" y="457"/>
                    </a:cubicBezTo>
                    <a:cubicBezTo>
                      <a:pt x="114" y="460"/>
                      <a:pt x="116" y="462"/>
                      <a:pt x="119" y="462"/>
                    </a:cubicBezTo>
                    <a:cubicBezTo>
                      <a:pt x="240" y="462"/>
                      <a:pt x="240" y="462"/>
                      <a:pt x="240" y="462"/>
                    </a:cubicBezTo>
                    <a:cubicBezTo>
                      <a:pt x="243" y="462"/>
                      <a:pt x="245" y="460"/>
                      <a:pt x="245" y="457"/>
                    </a:cubicBezTo>
                    <a:cubicBezTo>
                      <a:pt x="245" y="6"/>
                      <a:pt x="245" y="6"/>
                      <a:pt x="245" y="6"/>
                    </a:cubicBezTo>
                    <a:cubicBezTo>
                      <a:pt x="245" y="3"/>
                      <a:pt x="243" y="0"/>
                      <a:pt x="240" y="0"/>
                    </a:cubicBezTo>
                    <a:close/>
                    <a:moveTo>
                      <a:pt x="131" y="300"/>
                    </a:moveTo>
                    <a:cubicBezTo>
                      <a:pt x="131" y="302"/>
                      <a:pt x="129" y="304"/>
                      <a:pt x="127" y="304"/>
                    </a:cubicBezTo>
                    <a:cubicBezTo>
                      <a:pt x="125" y="304"/>
                      <a:pt x="123" y="302"/>
                      <a:pt x="123" y="300"/>
                    </a:cubicBezTo>
                    <a:cubicBezTo>
                      <a:pt x="123" y="66"/>
                      <a:pt x="123" y="66"/>
                      <a:pt x="123" y="66"/>
                    </a:cubicBezTo>
                    <a:cubicBezTo>
                      <a:pt x="123" y="64"/>
                      <a:pt x="125" y="62"/>
                      <a:pt x="127" y="62"/>
                    </a:cubicBezTo>
                    <a:cubicBezTo>
                      <a:pt x="129" y="62"/>
                      <a:pt x="131" y="64"/>
                      <a:pt x="131" y="66"/>
                    </a:cubicBezTo>
                    <a:lnTo>
                      <a:pt x="131" y="300"/>
                    </a:lnTo>
                    <a:close/>
                    <a:moveTo>
                      <a:pt x="107" y="457"/>
                    </a:moveTo>
                    <a:cubicBezTo>
                      <a:pt x="107" y="6"/>
                      <a:pt x="107" y="6"/>
                      <a:pt x="107" y="6"/>
                    </a:cubicBezTo>
                    <a:cubicBezTo>
                      <a:pt x="107" y="3"/>
                      <a:pt x="105" y="0"/>
                      <a:pt x="102" y="0"/>
                    </a:cubicBezTo>
                    <a:cubicBezTo>
                      <a:pt x="5" y="0"/>
                      <a:pt x="5" y="0"/>
                      <a:pt x="5" y="0"/>
                    </a:cubicBezTo>
                    <a:cubicBezTo>
                      <a:pt x="2" y="0"/>
                      <a:pt x="0" y="3"/>
                      <a:pt x="0" y="6"/>
                    </a:cubicBezTo>
                    <a:cubicBezTo>
                      <a:pt x="0" y="457"/>
                      <a:pt x="0" y="457"/>
                      <a:pt x="0" y="457"/>
                    </a:cubicBezTo>
                    <a:cubicBezTo>
                      <a:pt x="0" y="460"/>
                      <a:pt x="2" y="462"/>
                      <a:pt x="5" y="462"/>
                    </a:cubicBezTo>
                    <a:cubicBezTo>
                      <a:pt x="102" y="462"/>
                      <a:pt x="102" y="462"/>
                      <a:pt x="102" y="462"/>
                    </a:cubicBezTo>
                    <a:cubicBezTo>
                      <a:pt x="105" y="462"/>
                      <a:pt x="107" y="460"/>
                      <a:pt x="107" y="457"/>
                    </a:cubicBezTo>
                    <a:close/>
                    <a:moveTo>
                      <a:pt x="81" y="225"/>
                    </a:moveTo>
                    <a:cubicBezTo>
                      <a:pt x="81" y="228"/>
                      <a:pt x="79" y="231"/>
                      <a:pt x="76" y="231"/>
                    </a:cubicBezTo>
                    <a:cubicBezTo>
                      <a:pt x="18" y="231"/>
                      <a:pt x="18" y="231"/>
                      <a:pt x="18" y="231"/>
                    </a:cubicBezTo>
                    <a:cubicBezTo>
                      <a:pt x="15" y="231"/>
                      <a:pt x="13" y="228"/>
                      <a:pt x="13" y="225"/>
                    </a:cubicBezTo>
                    <a:cubicBezTo>
                      <a:pt x="13" y="141"/>
                      <a:pt x="13" y="141"/>
                      <a:pt x="13" y="141"/>
                    </a:cubicBezTo>
                    <a:cubicBezTo>
                      <a:pt x="13" y="138"/>
                      <a:pt x="15" y="135"/>
                      <a:pt x="18" y="135"/>
                    </a:cubicBezTo>
                    <a:cubicBezTo>
                      <a:pt x="76" y="135"/>
                      <a:pt x="76" y="135"/>
                      <a:pt x="76" y="135"/>
                    </a:cubicBezTo>
                    <a:cubicBezTo>
                      <a:pt x="79" y="135"/>
                      <a:pt x="81" y="138"/>
                      <a:pt x="81" y="141"/>
                    </a:cubicBezTo>
                    <a:lnTo>
                      <a:pt x="81" y="225"/>
                    </a:lnTo>
                    <a:close/>
                    <a:moveTo>
                      <a:pt x="98" y="300"/>
                    </a:moveTo>
                    <a:cubicBezTo>
                      <a:pt x="98" y="302"/>
                      <a:pt x="97" y="304"/>
                      <a:pt x="94" y="304"/>
                    </a:cubicBezTo>
                    <a:cubicBezTo>
                      <a:pt x="92" y="304"/>
                      <a:pt x="90" y="302"/>
                      <a:pt x="90" y="300"/>
                    </a:cubicBezTo>
                    <a:cubicBezTo>
                      <a:pt x="90" y="66"/>
                      <a:pt x="90" y="66"/>
                      <a:pt x="90" y="66"/>
                    </a:cubicBezTo>
                    <a:cubicBezTo>
                      <a:pt x="90" y="64"/>
                      <a:pt x="92" y="62"/>
                      <a:pt x="94" y="62"/>
                    </a:cubicBezTo>
                    <a:cubicBezTo>
                      <a:pt x="97" y="62"/>
                      <a:pt x="98" y="64"/>
                      <a:pt x="98" y="66"/>
                    </a:cubicBezTo>
                    <a:lnTo>
                      <a:pt x="98" y="300"/>
                    </a:lnTo>
                    <a:close/>
                    <a:moveTo>
                      <a:pt x="18" y="225"/>
                    </a:moveTo>
                    <a:cubicBezTo>
                      <a:pt x="18" y="225"/>
                      <a:pt x="18" y="226"/>
                      <a:pt x="18" y="226"/>
                    </a:cubicBezTo>
                    <a:cubicBezTo>
                      <a:pt x="76" y="226"/>
                      <a:pt x="76" y="226"/>
                      <a:pt x="76" y="226"/>
                    </a:cubicBezTo>
                    <a:cubicBezTo>
                      <a:pt x="76" y="226"/>
                      <a:pt x="76" y="225"/>
                      <a:pt x="76" y="225"/>
                    </a:cubicBezTo>
                    <a:cubicBezTo>
                      <a:pt x="76" y="219"/>
                      <a:pt x="76" y="219"/>
                      <a:pt x="76" y="219"/>
                    </a:cubicBezTo>
                    <a:cubicBezTo>
                      <a:pt x="18" y="219"/>
                      <a:pt x="18" y="219"/>
                      <a:pt x="18" y="219"/>
                    </a:cubicBezTo>
                    <a:lnTo>
                      <a:pt x="18" y="225"/>
                    </a:lnTo>
                    <a:close/>
                    <a:moveTo>
                      <a:pt x="61" y="184"/>
                    </a:moveTo>
                    <a:cubicBezTo>
                      <a:pt x="33" y="184"/>
                      <a:pt x="33" y="184"/>
                      <a:pt x="33" y="184"/>
                    </a:cubicBezTo>
                    <a:cubicBezTo>
                      <a:pt x="37" y="214"/>
                      <a:pt x="37" y="214"/>
                      <a:pt x="37" y="214"/>
                    </a:cubicBezTo>
                    <a:cubicBezTo>
                      <a:pt x="57" y="214"/>
                      <a:pt x="57" y="214"/>
                      <a:pt x="57" y="214"/>
                    </a:cubicBezTo>
                    <a:lnTo>
                      <a:pt x="61" y="184"/>
                    </a:lnTo>
                    <a:close/>
                  </a:path>
                </a:pathLst>
              </a:custGeom>
              <a:grpFill/>
              <a:ln w="9525">
                <a:solidFill>
                  <a:schemeClr val="bg1"/>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83" name="Freeform 30"/>
              <p:cNvSpPr>
                <a:spLocks/>
              </p:cNvSpPr>
              <p:nvPr/>
            </p:nvSpPr>
            <p:spPr bwMode="auto">
              <a:xfrm>
                <a:off x="2286000" y="4997450"/>
                <a:ext cx="184150" cy="69850"/>
              </a:xfrm>
              <a:custGeom>
                <a:avLst/>
                <a:gdLst>
                  <a:gd name="T0" fmla="*/ 58 w 58"/>
                  <a:gd name="T1" fmla="*/ 0 h 22"/>
                  <a:gd name="T2" fmla="*/ 0 w 58"/>
                  <a:gd name="T3" fmla="*/ 0 h 22"/>
                  <a:gd name="T4" fmla="*/ 0 w 58"/>
                  <a:gd name="T5" fmla="*/ 1 h 22"/>
                  <a:gd name="T6" fmla="*/ 0 w 58"/>
                  <a:gd name="T7" fmla="*/ 22 h 22"/>
                  <a:gd name="T8" fmla="*/ 58 w 58"/>
                  <a:gd name="T9" fmla="*/ 22 h 22"/>
                  <a:gd name="T10" fmla="*/ 58 w 58"/>
                  <a:gd name="T11" fmla="*/ 1 h 22"/>
                  <a:gd name="T12" fmla="*/ 58 w 58"/>
                  <a:gd name="T13" fmla="*/ 0 h 22"/>
                </a:gdLst>
                <a:ahLst/>
                <a:cxnLst>
                  <a:cxn ang="0">
                    <a:pos x="T0" y="T1"/>
                  </a:cxn>
                  <a:cxn ang="0">
                    <a:pos x="T2" y="T3"/>
                  </a:cxn>
                  <a:cxn ang="0">
                    <a:pos x="T4" y="T5"/>
                  </a:cxn>
                  <a:cxn ang="0">
                    <a:pos x="T6" y="T7"/>
                  </a:cxn>
                  <a:cxn ang="0">
                    <a:pos x="T8" y="T9"/>
                  </a:cxn>
                  <a:cxn ang="0">
                    <a:pos x="T10" y="T11"/>
                  </a:cxn>
                  <a:cxn ang="0">
                    <a:pos x="T12" y="T13"/>
                  </a:cxn>
                </a:cxnLst>
                <a:rect l="0" t="0" r="r" b="b"/>
                <a:pathLst>
                  <a:path w="58" h="22">
                    <a:moveTo>
                      <a:pt x="58" y="0"/>
                    </a:moveTo>
                    <a:cubicBezTo>
                      <a:pt x="0" y="0"/>
                      <a:pt x="0" y="0"/>
                      <a:pt x="0" y="0"/>
                    </a:cubicBezTo>
                    <a:cubicBezTo>
                      <a:pt x="0" y="0"/>
                      <a:pt x="0" y="1"/>
                      <a:pt x="0" y="1"/>
                    </a:cubicBezTo>
                    <a:cubicBezTo>
                      <a:pt x="0" y="22"/>
                      <a:pt x="0" y="22"/>
                      <a:pt x="0" y="22"/>
                    </a:cubicBezTo>
                    <a:cubicBezTo>
                      <a:pt x="58" y="22"/>
                      <a:pt x="58" y="22"/>
                      <a:pt x="58" y="22"/>
                    </a:cubicBezTo>
                    <a:cubicBezTo>
                      <a:pt x="58" y="1"/>
                      <a:pt x="58" y="1"/>
                      <a:pt x="58" y="1"/>
                    </a:cubicBezTo>
                    <a:cubicBezTo>
                      <a:pt x="58" y="1"/>
                      <a:pt x="58" y="0"/>
                      <a:pt x="58" y="0"/>
                    </a:cubicBezTo>
                    <a:close/>
                  </a:path>
                </a:pathLst>
              </a:custGeom>
              <a:grpFill/>
              <a:ln w="9525">
                <a:solidFill>
                  <a:schemeClr val="bg1"/>
                </a:solidFill>
                <a:round/>
                <a:headEnd/>
                <a:tailEnd/>
              </a:ln>
              <a:extLst/>
            </p:spPr>
            <p:txBody>
              <a:bodyPr vert="horz" wrap="square" lIns="91440" tIns="45720" rIns="91440" bIns="45720" numCol="1" anchor="t" anchorCtr="0" compatLnSpc="1">
                <a:prstTxWarp prst="textNoShape">
                  <a:avLst/>
                </a:prstTxWarp>
              </a:bodyPr>
              <a:lstStyle/>
              <a:p>
                <a:endParaRPr lang="en-US"/>
              </a:p>
            </p:txBody>
          </p:sp>
        </p:grpSp>
        <p:grpSp>
          <p:nvGrpSpPr>
            <p:cNvPr id="84" name="Group 83"/>
            <p:cNvGrpSpPr/>
            <p:nvPr/>
          </p:nvGrpSpPr>
          <p:grpSpPr>
            <a:xfrm>
              <a:off x="1125917" y="835510"/>
              <a:ext cx="317500" cy="317500"/>
              <a:chOff x="473075" y="4159250"/>
              <a:chExt cx="317500" cy="317500"/>
            </a:xfrm>
            <a:solidFill>
              <a:schemeClr val="accent3">
                <a:lumMod val="60000"/>
                <a:lumOff val="40000"/>
              </a:schemeClr>
            </a:solidFill>
          </p:grpSpPr>
          <p:sp>
            <p:nvSpPr>
              <p:cNvPr id="85" name="Freeform 13"/>
              <p:cNvSpPr>
                <a:spLocks noEditPoints="1"/>
              </p:cNvSpPr>
              <p:nvPr/>
            </p:nvSpPr>
            <p:spPr bwMode="auto">
              <a:xfrm>
                <a:off x="473075" y="4159250"/>
                <a:ext cx="317500" cy="317500"/>
              </a:xfrm>
              <a:custGeom>
                <a:avLst/>
                <a:gdLst>
                  <a:gd name="T0" fmla="*/ 50 w 100"/>
                  <a:gd name="T1" fmla="*/ 0 h 100"/>
                  <a:gd name="T2" fmla="*/ 0 w 100"/>
                  <a:gd name="T3" fmla="*/ 50 h 100"/>
                  <a:gd name="T4" fmla="*/ 50 w 100"/>
                  <a:gd name="T5" fmla="*/ 100 h 100"/>
                  <a:gd name="T6" fmla="*/ 100 w 100"/>
                  <a:gd name="T7" fmla="*/ 50 h 100"/>
                  <a:gd name="T8" fmla="*/ 50 w 100"/>
                  <a:gd name="T9" fmla="*/ 0 h 100"/>
                  <a:gd name="T10" fmla="*/ 50 w 100"/>
                  <a:gd name="T11" fmla="*/ 94 h 100"/>
                  <a:gd name="T12" fmla="*/ 6 w 100"/>
                  <a:gd name="T13" fmla="*/ 50 h 100"/>
                  <a:gd name="T14" fmla="*/ 50 w 100"/>
                  <a:gd name="T15" fmla="*/ 6 h 100"/>
                  <a:gd name="T16" fmla="*/ 95 w 100"/>
                  <a:gd name="T17" fmla="*/ 50 h 100"/>
                  <a:gd name="T18" fmla="*/ 50 w 100"/>
                  <a:gd name="T19" fmla="*/ 94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0" h="100">
                    <a:moveTo>
                      <a:pt x="50" y="0"/>
                    </a:moveTo>
                    <a:cubicBezTo>
                      <a:pt x="23" y="0"/>
                      <a:pt x="0" y="23"/>
                      <a:pt x="0" y="50"/>
                    </a:cubicBezTo>
                    <a:cubicBezTo>
                      <a:pt x="0" y="78"/>
                      <a:pt x="23" y="100"/>
                      <a:pt x="50" y="100"/>
                    </a:cubicBezTo>
                    <a:cubicBezTo>
                      <a:pt x="78" y="100"/>
                      <a:pt x="100" y="78"/>
                      <a:pt x="100" y="50"/>
                    </a:cubicBezTo>
                    <a:cubicBezTo>
                      <a:pt x="100" y="23"/>
                      <a:pt x="78" y="0"/>
                      <a:pt x="50" y="0"/>
                    </a:cubicBezTo>
                    <a:close/>
                    <a:moveTo>
                      <a:pt x="50" y="94"/>
                    </a:moveTo>
                    <a:cubicBezTo>
                      <a:pt x="26" y="94"/>
                      <a:pt x="6" y="75"/>
                      <a:pt x="6" y="50"/>
                    </a:cubicBezTo>
                    <a:cubicBezTo>
                      <a:pt x="6" y="26"/>
                      <a:pt x="26" y="6"/>
                      <a:pt x="50" y="6"/>
                    </a:cubicBezTo>
                    <a:cubicBezTo>
                      <a:pt x="75" y="6"/>
                      <a:pt x="95" y="26"/>
                      <a:pt x="95" y="50"/>
                    </a:cubicBezTo>
                    <a:cubicBezTo>
                      <a:pt x="95" y="75"/>
                      <a:pt x="75" y="94"/>
                      <a:pt x="50" y="94"/>
                    </a:cubicBezTo>
                    <a:close/>
                  </a:path>
                </a:pathLst>
              </a:custGeom>
              <a:grpFill/>
              <a:ln w="9525">
                <a:solidFill>
                  <a:schemeClr val="bg1"/>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86" name="Freeform 14"/>
              <p:cNvSpPr>
                <a:spLocks noEditPoints="1"/>
              </p:cNvSpPr>
              <p:nvPr/>
            </p:nvSpPr>
            <p:spPr bwMode="auto">
              <a:xfrm>
                <a:off x="492125" y="4178300"/>
                <a:ext cx="282575" cy="279400"/>
              </a:xfrm>
              <a:custGeom>
                <a:avLst/>
                <a:gdLst>
                  <a:gd name="T0" fmla="*/ 44 w 89"/>
                  <a:gd name="T1" fmla="*/ 0 h 88"/>
                  <a:gd name="T2" fmla="*/ 0 w 89"/>
                  <a:gd name="T3" fmla="*/ 44 h 88"/>
                  <a:gd name="T4" fmla="*/ 44 w 89"/>
                  <a:gd name="T5" fmla="*/ 88 h 88"/>
                  <a:gd name="T6" fmla="*/ 89 w 89"/>
                  <a:gd name="T7" fmla="*/ 44 h 88"/>
                  <a:gd name="T8" fmla="*/ 44 w 89"/>
                  <a:gd name="T9" fmla="*/ 0 h 88"/>
                  <a:gd name="T10" fmla="*/ 43 w 89"/>
                  <a:gd name="T11" fmla="*/ 7 h 88"/>
                  <a:gd name="T12" fmla="*/ 44 w 89"/>
                  <a:gd name="T13" fmla="*/ 5 h 88"/>
                  <a:gd name="T14" fmla="*/ 45 w 89"/>
                  <a:gd name="T15" fmla="*/ 5 h 88"/>
                  <a:gd name="T16" fmla="*/ 46 w 89"/>
                  <a:gd name="T17" fmla="*/ 7 h 88"/>
                  <a:gd name="T18" fmla="*/ 46 w 89"/>
                  <a:gd name="T19" fmla="*/ 13 h 88"/>
                  <a:gd name="T20" fmla="*/ 45 w 89"/>
                  <a:gd name="T21" fmla="*/ 15 h 88"/>
                  <a:gd name="T22" fmla="*/ 44 w 89"/>
                  <a:gd name="T23" fmla="*/ 15 h 88"/>
                  <a:gd name="T24" fmla="*/ 43 w 89"/>
                  <a:gd name="T25" fmla="*/ 13 h 88"/>
                  <a:gd name="T26" fmla="*/ 43 w 89"/>
                  <a:gd name="T27" fmla="*/ 7 h 88"/>
                  <a:gd name="T28" fmla="*/ 15 w 89"/>
                  <a:gd name="T29" fmla="*/ 45 h 88"/>
                  <a:gd name="T30" fmla="*/ 13 w 89"/>
                  <a:gd name="T31" fmla="*/ 46 h 88"/>
                  <a:gd name="T32" fmla="*/ 7 w 89"/>
                  <a:gd name="T33" fmla="*/ 46 h 88"/>
                  <a:gd name="T34" fmla="*/ 5 w 89"/>
                  <a:gd name="T35" fmla="*/ 45 h 88"/>
                  <a:gd name="T36" fmla="*/ 5 w 89"/>
                  <a:gd name="T37" fmla="*/ 43 h 88"/>
                  <a:gd name="T38" fmla="*/ 7 w 89"/>
                  <a:gd name="T39" fmla="*/ 43 h 88"/>
                  <a:gd name="T40" fmla="*/ 13 w 89"/>
                  <a:gd name="T41" fmla="*/ 43 h 88"/>
                  <a:gd name="T42" fmla="*/ 15 w 89"/>
                  <a:gd name="T43" fmla="*/ 43 h 88"/>
                  <a:gd name="T44" fmla="*/ 15 w 89"/>
                  <a:gd name="T45" fmla="*/ 45 h 88"/>
                  <a:gd name="T46" fmla="*/ 46 w 89"/>
                  <a:gd name="T47" fmla="*/ 81 h 88"/>
                  <a:gd name="T48" fmla="*/ 45 w 89"/>
                  <a:gd name="T49" fmla="*/ 83 h 88"/>
                  <a:gd name="T50" fmla="*/ 44 w 89"/>
                  <a:gd name="T51" fmla="*/ 83 h 88"/>
                  <a:gd name="T52" fmla="*/ 43 w 89"/>
                  <a:gd name="T53" fmla="*/ 81 h 88"/>
                  <a:gd name="T54" fmla="*/ 43 w 89"/>
                  <a:gd name="T55" fmla="*/ 75 h 88"/>
                  <a:gd name="T56" fmla="*/ 44 w 89"/>
                  <a:gd name="T57" fmla="*/ 73 h 88"/>
                  <a:gd name="T58" fmla="*/ 45 w 89"/>
                  <a:gd name="T59" fmla="*/ 73 h 88"/>
                  <a:gd name="T60" fmla="*/ 46 w 89"/>
                  <a:gd name="T61" fmla="*/ 75 h 88"/>
                  <a:gd name="T62" fmla="*/ 46 w 89"/>
                  <a:gd name="T63" fmla="*/ 81 h 88"/>
                  <a:gd name="T64" fmla="*/ 68 w 89"/>
                  <a:gd name="T65" fmla="*/ 49 h 88"/>
                  <a:gd name="T66" fmla="*/ 68 w 89"/>
                  <a:gd name="T67" fmla="*/ 50 h 88"/>
                  <a:gd name="T68" fmla="*/ 66 w 89"/>
                  <a:gd name="T69" fmla="*/ 52 h 88"/>
                  <a:gd name="T70" fmla="*/ 45 w 89"/>
                  <a:gd name="T71" fmla="*/ 47 h 88"/>
                  <a:gd name="T72" fmla="*/ 36 w 89"/>
                  <a:gd name="T73" fmla="*/ 74 h 88"/>
                  <a:gd name="T74" fmla="*/ 34 w 89"/>
                  <a:gd name="T75" fmla="*/ 75 h 88"/>
                  <a:gd name="T76" fmla="*/ 33 w 89"/>
                  <a:gd name="T77" fmla="*/ 73 h 88"/>
                  <a:gd name="T78" fmla="*/ 42 w 89"/>
                  <a:gd name="T79" fmla="*/ 46 h 88"/>
                  <a:gd name="T80" fmla="*/ 41 w 89"/>
                  <a:gd name="T81" fmla="*/ 46 h 88"/>
                  <a:gd name="T82" fmla="*/ 40 w 89"/>
                  <a:gd name="T83" fmla="*/ 44 h 88"/>
                  <a:gd name="T84" fmla="*/ 40 w 89"/>
                  <a:gd name="T85" fmla="*/ 43 h 88"/>
                  <a:gd name="T86" fmla="*/ 42 w 89"/>
                  <a:gd name="T87" fmla="*/ 41 h 88"/>
                  <a:gd name="T88" fmla="*/ 44 w 89"/>
                  <a:gd name="T89" fmla="*/ 41 h 88"/>
                  <a:gd name="T90" fmla="*/ 45 w 89"/>
                  <a:gd name="T91" fmla="*/ 38 h 88"/>
                  <a:gd name="T92" fmla="*/ 47 w 89"/>
                  <a:gd name="T93" fmla="*/ 37 h 88"/>
                  <a:gd name="T94" fmla="*/ 48 w 89"/>
                  <a:gd name="T95" fmla="*/ 38 h 88"/>
                  <a:gd name="T96" fmla="*/ 47 w 89"/>
                  <a:gd name="T97" fmla="*/ 42 h 88"/>
                  <a:gd name="T98" fmla="*/ 67 w 89"/>
                  <a:gd name="T99" fmla="*/ 47 h 88"/>
                  <a:gd name="T100" fmla="*/ 68 w 89"/>
                  <a:gd name="T101" fmla="*/ 49 h 88"/>
                  <a:gd name="T102" fmla="*/ 82 w 89"/>
                  <a:gd name="T103" fmla="*/ 46 h 88"/>
                  <a:gd name="T104" fmla="*/ 75 w 89"/>
                  <a:gd name="T105" fmla="*/ 46 h 88"/>
                  <a:gd name="T106" fmla="*/ 74 w 89"/>
                  <a:gd name="T107" fmla="*/ 45 h 88"/>
                  <a:gd name="T108" fmla="*/ 74 w 89"/>
                  <a:gd name="T109" fmla="*/ 43 h 88"/>
                  <a:gd name="T110" fmla="*/ 75 w 89"/>
                  <a:gd name="T111" fmla="*/ 43 h 88"/>
                  <a:gd name="T112" fmla="*/ 82 w 89"/>
                  <a:gd name="T113" fmla="*/ 43 h 88"/>
                  <a:gd name="T114" fmla="*/ 83 w 89"/>
                  <a:gd name="T115" fmla="*/ 43 h 88"/>
                  <a:gd name="T116" fmla="*/ 83 w 89"/>
                  <a:gd name="T117" fmla="*/ 45 h 88"/>
                  <a:gd name="T118" fmla="*/ 82 w 89"/>
                  <a:gd name="T119" fmla="*/ 46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9" h="88">
                    <a:moveTo>
                      <a:pt x="44" y="0"/>
                    </a:moveTo>
                    <a:cubicBezTo>
                      <a:pt x="20" y="0"/>
                      <a:pt x="0" y="20"/>
                      <a:pt x="0" y="44"/>
                    </a:cubicBezTo>
                    <a:cubicBezTo>
                      <a:pt x="0" y="69"/>
                      <a:pt x="20" y="88"/>
                      <a:pt x="44" y="88"/>
                    </a:cubicBezTo>
                    <a:cubicBezTo>
                      <a:pt x="69" y="88"/>
                      <a:pt x="89" y="69"/>
                      <a:pt x="89" y="44"/>
                    </a:cubicBezTo>
                    <a:cubicBezTo>
                      <a:pt x="89" y="20"/>
                      <a:pt x="69" y="0"/>
                      <a:pt x="44" y="0"/>
                    </a:cubicBezTo>
                    <a:close/>
                    <a:moveTo>
                      <a:pt x="43" y="7"/>
                    </a:moveTo>
                    <a:cubicBezTo>
                      <a:pt x="43" y="6"/>
                      <a:pt x="43" y="5"/>
                      <a:pt x="44" y="5"/>
                    </a:cubicBezTo>
                    <a:cubicBezTo>
                      <a:pt x="45" y="5"/>
                      <a:pt x="45" y="5"/>
                      <a:pt x="45" y="5"/>
                    </a:cubicBezTo>
                    <a:cubicBezTo>
                      <a:pt x="46" y="5"/>
                      <a:pt x="46" y="6"/>
                      <a:pt x="46" y="7"/>
                    </a:cubicBezTo>
                    <a:cubicBezTo>
                      <a:pt x="46" y="13"/>
                      <a:pt x="46" y="13"/>
                      <a:pt x="46" y="13"/>
                    </a:cubicBezTo>
                    <a:cubicBezTo>
                      <a:pt x="46" y="14"/>
                      <a:pt x="46" y="15"/>
                      <a:pt x="45" y="15"/>
                    </a:cubicBezTo>
                    <a:cubicBezTo>
                      <a:pt x="44" y="15"/>
                      <a:pt x="44" y="15"/>
                      <a:pt x="44" y="15"/>
                    </a:cubicBezTo>
                    <a:cubicBezTo>
                      <a:pt x="43" y="15"/>
                      <a:pt x="43" y="14"/>
                      <a:pt x="43" y="13"/>
                    </a:cubicBezTo>
                    <a:lnTo>
                      <a:pt x="43" y="7"/>
                    </a:lnTo>
                    <a:close/>
                    <a:moveTo>
                      <a:pt x="15" y="45"/>
                    </a:moveTo>
                    <a:cubicBezTo>
                      <a:pt x="15" y="45"/>
                      <a:pt x="14" y="46"/>
                      <a:pt x="13" y="46"/>
                    </a:cubicBezTo>
                    <a:cubicBezTo>
                      <a:pt x="7" y="46"/>
                      <a:pt x="7" y="46"/>
                      <a:pt x="7" y="46"/>
                    </a:cubicBezTo>
                    <a:cubicBezTo>
                      <a:pt x="6" y="46"/>
                      <a:pt x="5" y="45"/>
                      <a:pt x="5" y="45"/>
                    </a:cubicBezTo>
                    <a:cubicBezTo>
                      <a:pt x="5" y="43"/>
                      <a:pt x="5" y="43"/>
                      <a:pt x="5" y="43"/>
                    </a:cubicBezTo>
                    <a:cubicBezTo>
                      <a:pt x="5" y="43"/>
                      <a:pt x="6" y="43"/>
                      <a:pt x="7" y="43"/>
                    </a:cubicBezTo>
                    <a:cubicBezTo>
                      <a:pt x="13" y="43"/>
                      <a:pt x="13" y="43"/>
                      <a:pt x="13" y="43"/>
                    </a:cubicBezTo>
                    <a:cubicBezTo>
                      <a:pt x="14" y="43"/>
                      <a:pt x="15" y="43"/>
                      <a:pt x="15" y="43"/>
                    </a:cubicBezTo>
                    <a:lnTo>
                      <a:pt x="15" y="45"/>
                    </a:lnTo>
                    <a:close/>
                    <a:moveTo>
                      <a:pt x="46" y="81"/>
                    </a:moveTo>
                    <a:cubicBezTo>
                      <a:pt x="46" y="82"/>
                      <a:pt x="46" y="83"/>
                      <a:pt x="45" y="83"/>
                    </a:cubicBezTo>
                    <a:cubicBezTo>
                      <a:pt x="44" y="83"/>
                      <a:pt x="44" y="83"/>
                      <a:pt x="44" y="83"/>
                    </a:cubicBezTo>
                    <a:cubicBezTo>
                      <a:pt x="43" y="83"/>
                      <a:pt x="43" y="82"/>
                      <a:pt x="43" y="81"/>
                    </a:cubicBezTo>
                    <a:cubicBezTo>
                      <a:pt x="43" y="75"/>
                      <a:pt x="43" y="75"/>
                      <a:pt x="43" y="75"/>
                    </a:cubicBezTo>
                    <a:cubicBezTo>
                      <a:pt x="43" y="74"/>
                      <a:pt x="43" y="73"/>
                      <a:pt x="44" y="73"/>
                    </a:cubicBezTo>
                    <a:cubicBezTo>
                      <a:pt x="45" y="73"/>
                      <a:pt x="45" y="73"/>
                      <a:pt x="45" y="73"/>
                    </a:cubicBezTo>
                    <a:cubicBezTo>
                      <a:pt x="46" y="73"/>
                      <a:pt x="46" y="74"/>
                      <a:pt x="46" y="75"/>
                    </a:cubicBezTo>
                    <a:lnTo>
                      <a:pt x="46" y="81"/>
                    </a:lnTo>
                    <a:close/>
                    <a:moveTo>
                      <a:pt x="68" y="49"/>
                    </a:moveTo>
                    <a:cubicBezTo>
                      <a:pt x="68" y="50"/>
                      <a:pt x="68" y="50"/>
                      <a:pt x="68" y="50"/>
                    </a:cubicBezTo>
                    <a:cubicBezTo>
                      <a:pt x="68" y="51"/>
                      <a:pt x="67" y="52"/>
                      <a:pt x="66" y="52"/>
                    </a:cubicBezTo>
                    <a:cubicBezTo>
                      <a:pt x="45" y="47"/>
                      <a:pt x="45" y="47"/>
                      <a:pt x="45" y="47"/>
                    </a:cubicBezTo>
                    <a:cubicBezTo>
                      <a:pt x="36" y="74"/>
                      <a:pt x="36" y="74"/>
                      <a:pt x="36" y="74"/>
                    </a:cubicBezTo>
                    <a:cubicBezTo>
                      <a:pt x="36" y="74"/>
                      <a:pt x="35" y="75"/>
                      <a:pt x="34" y="75"/>
                    </a:cubicBezTo>
                    <a:cubicBezTo>
                      <a:pt x="33" y="74"/>
                      <a:pt x="33" y="74"/>
                      <a:pt x="33" y="73"/>
                    </a:cubicBezTo>
                    <a:cubicBezTo>
                      <a:pt x="42" y="46"/>
                      <a:pt x="42" y="46"/>
                      <a:pt x="42" y="46"/>
                    </a:cubicBezTo>
                    <a:cubicBezTo>
                      <a:pt x="41" y="46"/>
                      <a:pt x="41" y="46"/>
                      <a:pt x="41" y="46"/>
                    </a:cubicBezTo>
                    <a:cubicBezTo>
                      <a:pt x="40" y="46"/>
                      <a:pt x="40" y="45"/>
                      <a:pt x="40" y="44"/>
                    </a:cubicBezTo>
                    <a:cubicBezTo>
                      <a:pt x="40" y="43"/>
                      <a:pt x="40" y="43"/>
                      <a:pt x="40" y="43"/>
                    </a:cubicBezTo>
                    <a:cubicBezTo>
                      <a:pt x="40" y="42"/>
                      <a:pt x="41" y="41"/>
                      <a:pt x="42" y="41"/>
                    </a:cubicBezTo>
                    <a:cubicBezTo>
                      <a:pt x="44" y="41"/>
                      <a:pt x="44" y="41"/>
                      <a:pt x="44" y="41"/>
                    </a:cubicBezTo>
                    <a:cubicBezTo>
                      <a:pt x="45" y="38"/>
                      <a:pt x="45" y="38"/>
                      <a:pt x="45" y="38"/>
                    </a:cubicBezTo>
                    <a:cubicBezTo>
                      <a:pt x="45" y="37"/>
                      <a:pt x="46" y="36"/>
                      <a:pt x="47" y="37"/>
                    </a:cubicBezTo>
                    <a:cubicBezTo>
                      <a:pt x="48" y="37"/>
                      <a:pt x="48" y="38"/>
                      <a:pt x="48" y="38"/>
                    </a:cubicBezTo>
                    <a:cubicBezTo>
                      <a:pt x="47" y="42"/>
                      <a:pt x="47" y="42"/>
                      <a:pt x="47" y="42"/>
                    </a:cubicBezTo>
                    <a:cubicBezTo>
                      <a:pt x="67" y="47"/>
                      <a:pt x="67" y="47"/>
                      <a:pt x="67" y="47"/>
                    </a:cubicBezTo>
                    <a:cubicBezTo>
                      <a:pt x="68" y="47"/>
                      <a:pt x="68" y="48"/>
                      <a:pt x="68" y="49"/>
                    </a:cubicBezTo>
                    <a:close/>
                    <a:moveTo>
                      <a:pt x="82" y="46"/>
                    </a:moveTo>
                    <a:cubicBezTo>
                      <a:pt x="75" y="46"/>
                      <a:pt x="75" y="46"/>
                      <a:pt x="75" y="46"/>
                    </a:cubicBezTo>
                    <a:cubicBezTo>
                      <a:pt x="74" y="46"/>
                      <a:pt x="74" y="45"/>
                      <a:pt x="74" y="45"/>
                    </a:cubicBezTo>
                    <a:cubicBezTo>
                      <a:pt x="74" y="43"/>
                      <a:pt x="74" y="43"/>
                      <a:pt x="74" y="43"/>
                    </a:cubicBezTo>
                    <a:cubicBezTo>
                      <a:pt x="74" y="43"/>
                      <a:pt x="74" y="43"/>
                      <a:pt x="75" y="43"/>
                    </a:cubicBezTo>
                    <a:cubicBezTo>
                      <a:pt x="82" y="43"/>
                      <a:pt x="82" y="43"/>
                      <a:pt x="82" y="43"/>
                    </a:cubicBezTo>
                    <a:cubicBezTo>
                      <a:pt x="83" y="43"/>
                      <a:pt x="83" y="43"/>
                      <a:pt x="83" y="43"/>
                    </a:cubicBezTo>
                    <a:cubicBezTo>
                      <a:pt x="83" y="45"/>
                      <a:pt x="83" y="45"/>
                      <a:pt x="83" y="45"/>
                    </a:cubicBezTo>
                    <a:cubicBezTo>
                      <a:pt x="83" y="45"/>
                      <a:pt x="83" y="46"/>
                      <a:pt x="82" y="46"/>
                    </a:cubicBezTo>
                    <a:close/>
                  </a:path>
                </a:pathLst>
              </a:custGeom>
              <a:grpFill/>
              <a:ln w="9525">
                <a:solidFill>
                  <a:schemeClr val="bg1"/>
                </a:solidFill>
                <a:round/>
                <a:headEnd/>
                <a:tailEnd/>
              </a:ln>
              <a:extLst/>
            </p:spPr>
            <p:txBody>
              <a:bodyPr vert="horz" wrap="square" lIns="91440" tIns="45720" rIns="91440" bIns="45720" numCol="1" anchor="t" anchorCtr="0" compatLnSpc="1">
                <a:prstTxWarp prst="textNoShape">
                  <a:avLst/>
                </a:prstTxWarp>
              </a:bodyPr>
              <a:lstStyle/>
              <a:p>
                <a:endParaRPr lang="en-US"/>
              </a:p>
            </p:txBody>
          </p:sp>
        </p:grpSp>
        <p:sp>
          <p:nvSpPr>
            <p:cNvPr id="87" name="Freeform 19"/>
            <p:cNvSpPr>
              <a:spLocks noEditPoints="1"/>
            </p:cNvSpPr>
            <p:nvPr/>
          </p:nvSpPr>
          <p:spPr bwMode="auto">
            <a:xfrm>
              <a:off x="2664792" y="776973"/>
              <a:ext cx="698500" cy="790575"/>
            </a:xfrm>
            <a:custGeom>
              <a:avLst/>
              <a:gdLst>
                <a:gd name="T0" fmla="*/ 4 w 220"/>
                <a:gd name="T1" fmla="*/ 191 h 249"/>
                <a:gd name="T2" fmla="*/ 0 w 220"/>
                <a:gd name="T3" fmla="*/ 245 h 249"/>
                <a:gd name="T4" fmla="*/ 216 w 220"/>
                <a:gd name="T5" fmla="*/ 249 h 249"/>
                <a:gd name="T6" fmla="*/ 220 w 220"/>
                <a:gd name="T7" fmla="*/ 195 h 249"/>
                <a:gd name="T8" fmla="*/ 156 w 220"/>
                <a:gd name="T9" fmla="*/ 207 h 249"/>
                <a:gd name="T10" fmla="*/ 61 w 220"/>
                <a:gd name="T11" fmla="*/ 203 h 249"/>
                <a:gd name="T12" fmla="*/ 156 w 220"/>
                <a:gd name="T13" fmla="*/ 199 h 249"/>
                <a:gd name="T14" fmla="*/ 156 w 220"/>
                <a:gd name="T15" fmla="*/ 207 h 249"/>
                <a:gd name="T16" fmla="*/ 4 w 220"/>
                <a:gd name="T17" fmla="*/ 0 h 249"/>
                <a:gd name="T18" fmla="*/ 0 w 220"/>
                <a:gd name="T19" fmla="*/ 36 h 249"/>
                <a:gd name="T20" fmla="*/ 216 w 220"/>
                <a:gd name="T21" fmla="*/ 40 h 249"/>
                <a:gd name="T22" fmla="*/ 220 w 220"/>
                <a:gd name="T23" fmla="*/ 3 h 249"/>
                <a:gd name="T24" fmla="*/ 34 w 220"/>
                <a:gd name="T25" fmla="*/ 31 h 249"/>
                <a:gd name="T26" fmla="*/ 34 w 220"/>
                <a:gd name="T27" fmla="*/ 8 h 249"/>
                <a:gd name="T28" fmla="*/ 34 w 220"/>
                <a:gd name="T29" fmla="*/ 31 h 249"/>
                <a:gd name="T30" fmla="*/ 60 w 220"/>
                <a:gd name="T31" fmla="*/ 19 h 249"/>
                <a:gd name="T32" fmla="*/ 83 w 220"/>
                <a:gd name="T33" fmla="*/ 19 h 249"/>
                <a:gd name="T34" fmla="*/ 109 w 220"/>
                <a:gd name="T35" fmla="*/ 31 h 249"/>
                <a:gd name="T36" fmla="*/ 109 w 220"/>
                <a:gd name="T37" fmla="*/ 8 h 249"/>
                <a:gd name="T38" fmla="*/ 109 w 220"/>
                <a:gd name="T39" fmla="*/ 31 h 249"/>
                <a:gd name="T40" fmla="*/ 136 w 220"/>
                <a:gd name="T41" fmla="*/ 19 h 249"/>
                <a:gd name="T42" fmla="*/ 159 w 220"/>
                <a:gd name="T43" fmla="*/ 19 h 249"/>
                <a:gd name="T44" fmla="*/ 185 w 220"/>
                <a:gd name="T45" fmla="*/ 31 h 249"/>
                <a:gd name="T46" fmla="*/ 185 w 220"/>
                <a:gd name="T47" fmla="*/ 8 h 249"/>
                <a:gd name="T48" fmla="*/ 185 w 220"/>
                <a:gd name="T49" fmla="*/ 31 h 249"/>
                <a:gd name="T50" fmla="*/ 4 w 220"/>
                <a:gd name="T51" fmla="*/ 42 h 249"/>
                <a:gd name="T52" fmla="*/ 0 w 220"/>
                <a:gd name="T53" fmla="*/ 181 h 249"/>
                <a:gd name="T54" fmla="*/ 216 w 220"/>
                <a:gd name="T55" fmla="*/ 185 h 249"/>
                <a:gd name="T56" fmla="*/ 220 w 220"/>
                <a:gd name="T57" fmla="*/ 46 h 249"/>
                <a:gd name="T58" fmla="*/ 156 w 220"/>
                <a:gd name="T59" fmla="*/ 59 h 249"/>
                <a:gd name="T60" fmla="*/ 61 w 220"/>
                <a:gd name="T61" fmla="*/ 55 h 249"/>
                <a:gd name="T62" fmla="*/ 156 w 220"/>
                <a:gd name="T63" fmla="*/ 52 h 249"/>
                <a:gd name="T64" fmla="*/ 156 w 220"/>
                <a:gd name="T65" fmla="*/ 59 h 249"/>
                <a:gd name="T66" fmla="*/ 147 w 220"/>
                <a:gd name="T67" fmla="*/ 27 h 249"/>
                <a:gd name="T68" fmla="*/ 147 w 220"/>
                <a:gd name="T69" fmla="*/ 11 h 249"/>
                <a:gd name="T70" fmla="*/ 193 w 220"/>
                <a:gd name="T71" fmla="*/ 19 h 249"/>
                <a:gd name="T72" fmla="*/ 177 w 220"/>
                <a:gd name="T73" fmla="*/ 19 h 249"/>
                <a:gd name="T74" fmla="*/ 193 w 220"/>
                <a:gd name="T75" fmla="*/ 19 h 249"/>
                <a:gd name="T76" fmla="*/ 34 w 220"/>
                <a:gd name="T77" fmla="*/ 27 h 249"/>
                <a:gd name="T78" fmla="*/ 34 w 220"/>
                <a:gd name="T79" fmla="*/ 11 h 249"/>
                <a:gd name="T80" fmla="*/ 117 w 220"/>
                <a:gd name="T81" fmla="*/ 19 h 249"/>
                <a:gd name="T82" fmla="*/ 101 w 220"/>
                <a:gd name="T83" fmla="*/ 19 h 249"/>
                <a:gd name="T84" fmla="*/ 117 w 220"/>
                <a:gd name="T85" fmla="*/ 19 h 249"/>
                <a:gd name="T86" fmla="*/ 71 w 220"/>
                <a:gd name="T87" fmla="*/ 27 h 249"/>
                <a:gd name="T88" fmla="*/ 71 w 220"/>
                <a:gd name="T89" fmla="*/ 11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20" h="249">
                  <a:moveTo>
                    <a:pt x="216" y="191"/>
                  </a:moveTo>
                  <a:cubicBezTo>
                    <a:pt x="4" y="191"/>
                    <a:pt x="4" y="191"/>
                    <a:pt x="4" y="191"/>
                  </a:cubicBezTo>
                  <a:cubicBezTo>
                    <a:pt x="2" y="191"/>
                    <a:pt x="0" y="193"/>
                    <a:pt x="0" y="195"/>
                  </a:cubicBezTo>
                  <a:cubicBezTo>
                    <a:pt x="0" y="245"/>
                    <a:pt x="0" y="245"/>
                    <a:pt x="0" y="245"/>
                  </a:cubicBezTo>
                  <a:cubicBezTo>
                    <a:pt x="0" y="247"/>
                    <a:pt x="2" y="249"/>
                    <a:pt x="4" y="249"/>
                  </a:cubicBezTo>
                  <a:cubicBezTo>
                    <a:pt x="216" y="249"/>
                    <a:pt x="216" y="249"/>
                    <a:pt x="216" y="249"/>
                  </a:cubicBezTo>
                  <a:cubicBezTo>
                    <a:pt x="218" y="249"/>
                    <a:pt x="220" y="247"/>
                    <a:pt x="220" y="245"/>
                  </a:cubicBezTo>
                  <a:cubicBezTo>
                    <a:pt x="220" y="195"/>
                    <a:pt x="220" y="195"/>
                    <a:pt x="220" y="195"/>
                  </a:cubicBezTo>
                  <a:cubicBezTo>
                    <a:pt x="220" y="193"/>
                    <a:pt x="218" y="191"/>
                    <a:pt x="216" y="191"/>
                  </a:cubicBezTo>
                  <a:close/>
                  <a:moveTo>
                    <a:pt x="156" y="207"/>
                  </a:moveTo>
                  <a:cubicBezTo>
                    <a:pt x="65" y="207"/>
                    <a:pt x="65" y="207"/>
                    <a:pt x="65" y="207"/>
                  </a:cubicBezTo>
                  <a:cubicBezTo>
                    <a:pt x="63" y="207"/>
                    <a:pt x="61" y="205"/>
                    <a:pt x="61" y="203"/>
                  </a:cubicBezTo>
                  <a:cubicBezTo>
                    <a:pt x="61" y="201"/>
                    <a:pt x="63" y="199"/>
                    <a:pt x="65" y="199"/>
                  </a:cubicBezTo>
                  <a:cubicBezTo>
                    <a:pt x="156" y="199"/>
                    <a:pt x="156" y="199"/>
                    <a:pt x="156" y="199"/>
                  </a:cubicBezTo>
                  <a:cubicBezTo>
                    <a:pt x="158" y="199"/>
                    <a:pt x="159" y="201"/>
                    <a:pt x="159" y="203"/>
                  </a:cubicBezTo>
                  <a:cubicBezTo>
                    <a:pt x="159" y="205"/>
                    <a:pt x="158" y="207"/>
                    <a:pt x="156" y="207"/>
                  </a:cubicBezTo>
                  <a:close/>
                  <a:moveTo>
                    <a:pt x="216" y="0"/>
                  </a:moveTo>
                  <a:cubicBezTo>
                    <a:pt x="4" y="0"/>
                    <a:pt x="4" y="0"/>
                    <a:pt x="4" y="0"/>
                  </a:cubicBezTo>
                  <a:cubicBezTo>
                    <a:pt x="2" y="0"/>
                    <a:pt x="0" y="1"/>
                    <a:pt x="0" y="3"/>
                  </a:cubicBezTo>
                  <a:cubicBezTo>
                    <a:pt x="0" y="36"/>
                    <a:pt x="0" y="36"/>
                    <a:pt x="0" y="36"/>
                  </a:cubicBezTo>
                  <a:cubicBezTo>
                    <a:pt x="0" y="38"/>
                    <a:pt x="2" y="40"/>
                    <a:pt x="4" y="40"/>
                  </a:cubicBezTo>
                  <a:cubicBezTo>
                    <a:pt x="216" y="40"/>
                    <a:pt x="216" y="40"/>
                    <a:pt x="216" y="40"/>
                  </a:cubicBezTo>
                  <a:cubicBezTo>
                    <a:pt x="218" y="40"/>
                    <a:pt x="220" y="38"/>
                    <a:pt x="220" y="36"/>
                  </a:cubicBezTo>
                  <a:cubicBezTo>
                    <a:pt x="220" y="3"/>
                    <a:pt x="220" y="3"/>
                    <a:pt x="220" y="3"/>
                  </a:cubicBezTo>
                  <a:cubicBezTo>
                    <a:pt x="220" y="1"/>
                    <a:pt x="218" y="0"/>
                    <a:pt x="216" y="0"/>
                  </a:cubicBezTo>
                  <a:close/>
                  <a:moveTo>
                    <a:pt x="34" y="31"/>
                  </a:moveTo>
                  <a:cubicBezTo>
                    <a:pt x="27" y="31"/>
                    <a:pt x="22" y="26"/>
                    <a:pt x="22" y="19"/>
                  </a:cubicBezTo>
                  <a:cubicBezTo>
                    <a:pt x="22" y="13"/>
                    <a:pt x="27" y="8"/>
                    <a:pt x="34" y="8"/>
                  </a:cubicBezTo>
                  <a:cubicBezTo>
                    <a:pt x="40" y="8"/>
                    <a:pt x="45" y="13"/>
                    <a:pt x="45" y="19"/>
                  </a:cubicBezTo>
                  <a:cubicBezTo>
                    <a:pt x="45" y="26"/>
                    <a:pt x="40" y="31"/>
                    <a:pt x="34" y="31"/>
                  </a:cubicBezTo>
                  <a:close/>
                  <a:moveTo>
                    <a:pt x="71" y="31"/>
                  </a:moveTo>
                  <a:cubicBezTo>
                    <a:pt x="65" y="31"/>
                    <a:pt x="60" y="26"/>
                    <a:pt x="60" y="19"/>
                  </a:cubicBezTo>
                  <a:cubicBezTo>
                    <a:pt x="60" y="13"/>
                    <a:pt x="65" y="8"/>
                    <a:pt x="71" y="8"/>
                  </a:cubicBezTo>
                  <a:cubicBezTo>
                    <a:pt x="78" y="8"/>
                    <a:pt x="83" y="13"/>
                    <a:pt x="83" y="19"/>
                  </a:cubicBezTo>
                  <a:cubicBezTo>
                    <a:pt x="83" y="26"/>
                    <a:pt x="78" y="31"/>
                    <a:pt x="71" y="31"/>
                  </a:cubicBezTo>
                  <a:close/>
                  <a:moveTo>
                    <a:pt x="109" y="31"/>
                  </a:moveTo>
                  <a:cubicBezTo>
                    <a:pt x="103" y="31"/>
                    <a:pt x="98" y="26"/>
                    <a:pt x="98" y="19"/>
                  </a:cubicBezTo>
                  <a:cubicBezTo>
                    <a:pt x="98" y="13"/>
                    <a:pt x="103" y="8"/>
                    <a:pt x="109" y="8"/>
                  </a:cubicBezTo>
                  <a:cubicBezTo>
                    <a:pt x="116" y="8"/>
                    <a:pt x="121" y="13"/>
                    <a:pt x="121" y="19"/>
                  </a:cubicBezTo>
                  <a:cubicBezTo>
                    <a:pt x="121" y="26"/>
                    <a:pt x="116" y="31"/>
                    <a:pt x="109" y="31"/>
                  </a:cubicBezTo>
                  <a:close/>
                  <a:moveTo>
                    <a:pt x="147" y="31"/>
                  </a:moveTo>
                  <a:cubicBezTo>
                    <a:pt x="141" y="31"/>
                    <a:pt x="136" y="26"/>
                    <a:pt x="136" y="19"/>
                  </a:cubicBezTo>
                  <a:cubicBezTo>
                    <a:pt x="136" y="13"/>
                    <a:pt x="141" y="8"/>
                    <a:pt x="147" y="8"/>
                  </a:cubicBezTo>
                  <a:cubicBezTo>
                    <a:pt x="153" y="8"/>
                    <a:pt x="159" y="13"/>
                    <a:pt x="159" y="19"/>
                  </a:cubicBezTo>
                  <a:cubicBezTo>
                    <a:pt x="159" y="26"/>
                    <a:pt x="153" y="31"/>
                    <a:pt x="147" y="31"/>
                  </a:cubicBezTo>
                  <a:close/>
                  <a:moveTo>
                    <a:pt x="185" y="31"/>
                  </a:moveTo>
                  <a:cubicBezTo>
                    <a:pt x="178" y="31"/>
                    <a:pt x="173" y="26"/>
                    <a:pt x="173" y="19"/>
                  </a:cubicBezTo>
                  <a:cubicBezTo>
                    <a:pt x="173" y="13"/>
                    <a:pt x="178" y="8"/>
                    <a:pt x="185" y="8"/>
                  </a:cubicBezTo>
                  <a:cubicBezTo>
                    <a:pt x="191" y="8"/>
                    <a:pt x="196" y="13"/>
                    <a:pt x="196" y="19"/>
                  </a:cubicBezTo>
                  <a:cubicBezTo>
                    <a:pt x="196" y="26"/>
                    <a:pt x="191" y="31"/>
                    <a:pt x="185" y="31"/>
                  </a:cubicBezTo>
                  <a:close/>
                  <a:moveTo>
                    <a:pt x="216" y="42"/>
                  </a:moveTo>
                  <a:cubicBezTo>
                    <a:pt x="4" y="42"/>
                    <a:pt x="4" y="42"/>
                    <a:pt x="4" y="42"/>
                  </a:cubicBezTo>
                  <a:cubicBezTo>
                    <a:pt x="2" y="42"/>
                    <a:pt x="0" y="44"/>
                    <a:pt x="0" y="46"/>
                  </a:cubicBezTo>
                  <a:cubicBezTo>
                    <a:pt x="0" y="181"/>
                    <a:pt x="0" y="181"/>
                    <a:pt x="0" y="181"/>
                  </a:cubicBezTo>
                  <a:cubicBezTo>
                    <a:pt x="0" y="183"/>
                    <a:pt x="2" y="185"/>
                    <a:pt x="4" y="185"/>
                  </a:cubicBezTo>
                  <a:cubicBezTo>
                    <a:pt x="216" y="185"/>
                    <a:pt x="216" y="185"/>
                    <a:pt x="216" y="185"/>
                  </a:cubicBezTo>
                  <a:cubicBezTo>
                    <a:pt x="218" y="185"/>
                    <a:pt x="220" y="183"/>
                    <a:pt x="220" y="181"/>
                  </a:cubicBezTo>
                  <a:cubicBezTo>
                    <a:pt x="220" y="46"/>
                    <a:pt x="220" y="46"/>
                    <a:pt x="220" y="46"/>
                  </a:cubicBezTo>
                  <a:cubicBezTo>
                    <a:pt x="220" y="44"/>
                    <a:pt x="218" y="42"/>
                    <a:pt x="216" y="42"/>
                  </a:cubicBezTo>
                  <a:close/>
                  <a:moveTo>
                    <a:pt x="156" y="59"/>
                  </a:moveTo>
                  <a:cubicBezTo>
                    <a:pt x="65" y="59"/>
                    <a:pt x="65" y="59"/>
                    <a:pt x="65" y="59"/>
                  </a:cubicBezTo>
                  <a:cubicBezTo>
                    <a:pt x="63" y="59"/>
                    <a:pt x="61" y="57"/>
                    <a:pt x="61" y="55"/>
                  </a:cubicBezTo>
                  <a:cubicBezTo>
                    <a:pt x="61" y="53"/>
                    <a:pt x="63" y="52"/>
                    <a:pt x="65" y="52"/>
                  </a:cubicBezTo>
                  <a:cubicBezTo>
                    <a:pt x="156" y="52"/>
                    <a:pt x="156" y="52"/>
                    <a:pt x="156" y="52"/>
                  </a:cubicBezTo>
                  <a:cubicBezTo>
                    <a:pt x="158" y="52"/>
                    <a:pt x="159" y="53"/>
                    <a:pt x="159" y="55"/>
                  </a:cubicBezTo>
                  <a:cubicBezTo>
                    <a:pt x="159" y="57"/>
                    <a:pt x="158" y="59"/>
                    <a:pt x="156" y="59"/>
                  </a:cubicBezTo>
                  <a:close/>
                  <a:moveTo>
                    <a:pt x="155" y="19"/>
                  </a:moveTo>
                  <a:cubicBezTo>
                    <a:pt x="155" y="24"/>
                    <a:pt x="151" y="27"/>
                    <a:pt x="147" y="27"/>
                  </a:cubicBezTo>
                  <a:cubicBezTo>
                    <a:pt x="143" y="27"/>
                    <a:pt x="139" y="24"/>
                    <a:pt x="139" y="19"/>
                  </a:cubicBezTo>
                  <a:cubicBezTo>
                    <a:pt x="139" y="15"/>
                    <a:pt x="143" y="11"/>
                    <a:pt x="147" y="11"/>
                  </a:cubicBezTo>
                  <a:cubicBezTo>
                    <a:pt x="151" y="11"/>
                    <a:pt x="155" y="15"/>
                    <a:pt x="155" y="19"/>
                  </a:cubicBezTo>
                  <a:close/>
                  <a:moveTo>
                    <a:pt x="193" y="19"/>
                  </a:moveTo>
                  <a:cubicBezTo>
                    <a:pt x="193" y="24"/>
                    <a:pt x="189" y="27"/>
                    <a:pt x="185" y="27"/>
                  </a:cubicBezTo>
                  <a:cubicBezTo>
                    <a:pt x="180" y="27"/>
                    <a:pt x="177" y="24"/>
                    <a:pt x="177" y="19"/>
                  </a:cubicBezTo>
                  <a:cubicBezTo>
                    <a:pt x="177" y="15"/>
                    <a:pt x="180" y="11"/>
                    <a:pt x="185" y="11"/>
                  </a:cubicBezTo>
                  <a:cubicBezTo>
                    <a:pt x="189" y="11"/>
                    <a:pt x="193" y="15"/>
                    <a:pt x="193" y="19"/>
                  </a:cubicBezTo>
                  <a:close/>
                  <a:moveTo>
                    <a:pt x="42" y="19"/>
                  </a:moveTo>
                  <a:cubicBezTo>
                    <a:pt x="42" y="24"/>
                    <a:pt x="38" y="27"/>
                    <a:pt x="34" y="27"/>
                  </a:cubicBezTo>
                  <a:cubicBezTo>
                    <a:pt x="29" y="27"/>
                    <a:pt x="26" y="24"/>
                    <a:pt x="26" y="19"/>
                  </a:cubicBezTo>
                  <a:cubicBezTo>
                    <a:pt x="26" y="15"/>
                    <a:pt x="29" y="11"/>
                    <a:pt x="34" y="11"/>
                  </a:cubicBezTo>
                  <a:cubicBezTo>
                    <a:pt x="38" y="11"/>
                    <a:pt x="42" y="15"/>
                    <a:pt x="42" y="19"/>
                  </a:cubicBezTo>
                  <a:close/>
                  <a:moveTo>
                    <a:pt x="117" y="19"/>
                  </a:moveTo>
                  <a:cubicBezTo>
                    <a:pt x="117" y="24"/>
                    <a:pt x="114" y="27"/>
                    <a:pt x="109" y="27"/>
                  </a:cubicBezTo>
                  <a:cubicBezTo>
                    <a:pt x="105" y="27"/>
                    <a:pt x="101" y="24"/>
                    <a:pt x="101" y="19"/>
                  </a:cubicBezTo>
                  <a:cubicBezTo>
                    <a:pt x="101" y="15"/>
                    <a:pt x="105" y="11"/>
                    <a:pt x="109" y="11"/>
                  </a:cubicBezTo>
                  <a:cubicBezTo>
                    <a:pt x="114" y="11"/>
                    <a:pt x="117" y="15"/>
                    <a:pt x="117" y="19"/>
                  </a:cubicBezTo>
                  <a:close/>
                  <a:moveTo>
                    <a:pt x="79" y="19"/>
                  </a:moveTo>
                  <a:cubicBezTo>
                    <a:pt x="79" y="24"/>
                    <a:pt x="76" y="27"/>
                    <a:pt x="71" y="27"/>
                  </a:cubicBezTo>
                  <a:cubicBezTo>
                    <a:pt x="67" y="27"/>
                    <a:pt x="63" y="24"/>
                    <a:pt x="63" y="19"/>
                  </a:cubicBezTo>
                  <a:cubicBezTo>
                    <a:pt x="63" y="15"/>
                    <a:pt x="67" y="11"/>
                    <a:pt x="71" y="11"/>
                  </a:cubicBezTo>
                  <a:cubicBezTo>
                    <a:pt x="76" y="11"/>
                    <a:pt x="79" y="15"/>
                    <a:pt x="79" y="19"/>
                  </a:cubicBezTo>
                  <a:close/>
                </a:path>
              </a:pathLst>
            </a:custGeom>
            <a:solidFill>
              <a:schemeClr val="accent3">
                <a:lumMod val="60000"/>
                <a:lumOff val="40000"/>
              </a:schemeClr>
            </a:solidFill>
            <a:ln w="9525">
              <a:solidFill>
                <a:schemeClr val="bg1"/>
              </a:solidFill>
              <a:round/>
              <a:headEnd/>
              <a:tailEnd/>
            </a:ln>
            <a:extLst/>
          </p:spPr>
          <p:txBody>
            <a:bodyPr vert="horz" wrap="square" lIns="91440" tIns="45720" rIns="91440" bIns="45720" numCol="1" anchor="t" anchorCtr="0" compatLnSpc="1">
              <a:prstTxWarp prst="textNoShape">
                <a:avLst/>
              </a:prstTxWarp>
            </a:bodyPr>
            <a:lstStyle/>
            <a:p>
              <a:endParaRPr lang="en-US"/>
            </a:p>
          </p:txBody>
        </p:sp>
        <p:grpSp>
          <p:nvGrpSpPr>
            <p:cNvPr id="88" name="Group 87"/>
            <p:cNvGrpSpPr/>
            <p:nvPr/>
          </p:nvGrpSpPr>
          <p:grpSpPr>
            <a:xfrm>
              <a:off x="1612510" y="2337724"/>
              <a:ext cx="504499" cy="437516"/>
              <a:chOff x="441325" y="5095875"/>
              <a:chExt cx="234950" cy="209550"/>
            </a:xfrm>
            <a:solidFill>
              <a:schemeClr val="accent3">
                <a:lumMod val="60000"/>
                <a:lumOff val="40000"/>
              </a:schemeClr>
            </a:solidFill>
          </p:grpSpPr>
          <p:sp>
            <p:nvSpPr>
              <p:cNvPr id="89" name="Freeform 23"/>
              <p:cNvSpPr>
                <a:spLocks noEditPoints="1"/>
              </p:cNvSpPr>
              <p:nvPr/>
            </p:nvSpPr>
            <p:spPr bwMode="auto">
              <a:xfrm>
                <a:off x="441325" y="5095875"/>
                <a:ext cx="234950" cy="209550"/>
              </a:xfrm>
              <a:custGeom>
                <a:avLst/>
                <a:gdLst>
                  <a:gd name="T0" fmla="*/ 72 w 74"/>
                  <a:gd name="T1" fmla="*/ 35 h 66"/>
                  <a:gd name="T2" fmla="*/ 69 w 74"/>
                  <a:gd name="T3" fmla="*/ 26 h 66"/>
                  <a:gd name="T4" fmla="*/ 67 w 74"/>
                  <a:gd name="T5" fmla="*/ 25 h 66"/>
                  <a:gd name="T6" fmla="*/ 26 w 74"/>
                  <a:gd name="T7" fmla="*/ 25 h 66"/>
                  <a:gd name="T8" fmla="*/ 26 w 74"/>
                  <a:gd name="T9" fmla="*/ 19 h 66"/>
                  <a:gd name="T10" fmla="*/ 48 w 74"/>
                  <a:gd name="T11" fmla="*/ 19 h 66"/>
                  <a:gd name="T12" fmla="*/ 63 w 74"/>
                  <a:gd name="T13" fmla="*/ 2 h 66"/>
                  <a:gd name="T14" fmla="*/ 63 w 74"/>
                  <a:gd name="T15" fmla="*/ 2 h 66"/>
                  <a:gd name="T16" fmla="*/ 60 w 74"/>
                  <a:gd name="T17" fmla="*/ 0 h 66"/>
                  <a:gd name="T18" fmla="*/ 2 w 74"/>
                  <a:gd name="T19" fmla="*/ 0 h 66"/>
                  <a:gd name="T20" fmla="*/ 0 w 74"/>
                  <a:gd name="T21" fmla="*/ 2 h 66"/>
                  <a:gd name="T22" fmla="*/ 0 w 74"/>
                  <a:gd name="T23" fmla="*/ 63 h 66"/>
                  <a:gd name="T24" fmla="*/ 2 w 74"/>
                  <a:gd name="T25" fmla="*/ 66 h 66"/>
                  <a:gd name="T26" fmla="*/ 57 w 74"/>
                  <a:gd name="T27" fmla="*/ 66 h 66"/>
                  <a:gd name="T28" fmla="*/ 59 w 74"/>
                  <a:gd name="T29" fmla="*/ 65 h 66"/>
                  <a:gd name="T30" fmla="*/ 60 w 74"/>
                  <a:gd name="T31" fmla="*/ 63 h 66"/>
                  <a:gd name="T32" fmla="*/ 60 w 74"/>
                  <a:gd name="T33" fmla="*/ 53 h 66"/>
                  <a:gd name="T34" fmla="*/ 64 w 74"/>
                  <a:gd name="T35" fmla="*/ 53 h 66"/>
                  <a:gd name="T36" fmla="*/ 72 w 74"/>
                  <a:gd name="T37" fmla="*/ 51 h 66"/>
                  <a:gd name="T38" fmla="*/ 72 w 74"/>
                  <a:gd name="T39" fmla="*/ 35 h 66"/>
                  <a:gd name="T40" fmla="*/ 11 w 74"/>
                  <a:gd name="T41" fmla="*/ 15 h 66"/>
                  <a:gd name="T42" fmla="*/ 13 w 74"/>
                  <a:gd name="T43" fmla="*/ 13 h 66"/>
                  <a:gd name="T44" fmla="*/ 15 w 74"/>
                  <a:gd name="T45" fmla="*/ 15 h 66"/>
                  <a:gd name="T46" fmla="*/ 15 w 74"/>
                  <a:gd name="T47" fmla="*/ 41 h 66"/>
                  <a:gd name="T48" fmla="*/ 13 w 74"/>
                  <a:gd name="T49" fmla="*/ 43 h 66"/>
                  <a:gd name="T50" fmla="*/ 11 w 74"/>
                  <a:gd name="T51" fmla="*/ 41 h 66"/>
                  <a:gd name="T52" fmla="*/ 11 w 74"/>
                  <a:gd name="T53" fmla="*/ 15 h 66"/>
                  <a:gd name="T54" fmla="*/ 13 w 74"/>
                  <a:gd name="T55" fmla="*/ 58 h 66"/>
                  <a:gd name="T56" fmla="*/ 10 w 74"/>
                  <a:gd name="T57" fmla="*/ 54 h 66"/>
                  <a:gd name="T58" fmla="*/ 13 w 74"/>
                  <a:gd name="T59" fmla="*/ 51 h 66"/>
                  <a:gd name="T60" fmla="*/ 16 w 74"/>
                  <a:gd name="T61" fmla="*/ 54 h 66"/>
                  <a:gd name="T62" fmla="*/ 13 w 74"/>
                  <a:gd name="T63" fmla="*/ 58 h 66"/>
                  <a:gd name="T64" fmla="*/ 55 w 74"/>
                  <a:gd name="T65" fmla="*/ 51 h 66"/>
                  <a:gd name="T66" fmla="*/ 26 w 74"/>
                  <a:gd name="T67" fmla="*/ 51 h 66"/>
                  <a:gd name="T68" fmla="*/ 26 w 74"/>
                  <a:gd name="T69" fmla="*/ 32 h 66"/>
                  <a:gd name="T70" fmla="*/ 55 w 74"/>
                  <a:gd name="T71" fmla="*/ 32 h 66"/>
                  <a:gd name="T72" fmla="*/ 55 w 74"/>
                  <a:gd name="T73" fmla="*/ 51 h 66"/>
                  <a:gd name="T74" fmla="*/ 67 w 74"/>
                  <a:gd name="T75" fmla="*/ 47 h 66"/>
                  <a:gd name="T76" fmla="*/ 62 w 74"/>
                  <a:gd name="T77" fmla="*/ 48 h 66"/>
                  <a:gd name="T78" fmla="*/ 60 w 74"/>
                  <a:gd name="T79" fmla="*/ 48 h 66"/>
                  <a:gd name="T80" fmla="*/ 60 w 74"/>
                  <a:gd name="T81" fmla="*/ 32 h 66"/>
                  <a:gd name="T82" fmla="*/ 64 w 74"/>
                  <a:gd name="T83" fmla="*/ 32 h 66"/>
                  <a:gd name="T84" fmla="*/ 67 w 74"/>
                  <a:gd name="T85" fmla="*/ 47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4" h="66">
                    <a:moveTo>
                      <a:pt x="72" y="35"/>
                    </a:moveTo>
                    <a:cubicBezTo>
                      <a:pt x="71" y="31"/>
                      <a:pt x="69" y="27"/>
                      <a:pt x="69" y="26"/>
                    </a:cubicBezTo>
                    <a:cubicBezTo>
                      <a:pt x="69" y="26"/>
                      <a:pt x="68" y="25"/>
                      <a:pt x="67" y="25"/>
                    </a:cubicBezTo>
                    <a:cubicBezTo>
                      <a:pt x="26" y="25"/>
                      <a:pt x="26" y="25"/>
                      <a:pt x="26" y="25"/>
                    </a:cubicBezTo>
                    <a:cubicBezTo>
                      <a:pt x="26" y="19"/>
                      <a:pt x="26" y="19"/>
                      <a:pt x="26" y="19"/>
                    </a:cubicBezTo>
                    <a:cubicBezTo>
                      <a:pt x="48" y="19"/>
                      <a:pt x="48" y="19"/>
                      <a:pt x="48" y="19"/>
                    </a:cubicBezTo>
                    <a:cubicBezTo>
                      <a:pt x="54" y="19"/>
                      <a:pt x="63" y="18"/>
                      <a:pt x="63" y="2"/>
                    </a:cubicBezTo>
                    <a:cubicBezTo>
                      <a:pt x="63" y="2"/>
                      <a:pt x="63" y="2"/>
                      <a:pt x="63" y="2"/>
                    </a:cubicBezTo>
                    <a:cubicBezTo>
                      <a:pt x="63" y="1"/>
                      <a:pt x="62" y="0"/>
                      <a:pt x="60" y="0"/>
                    </a:cubicBezTo>
                    <a:cubicBezTo>
                      <a:pt x="2" y="0"/>
                      <a:pt x="2" y="0"/>
                      <a:pt x="2" y="0"/>
                    </a:cubicBezTo>
                    <a:cubicBezTo>
                      <a:pt x="1" y="0"/>
                      <a:pt x="0" y="1"/>
                      <a:pt x="0" y="2"/>
                    </a:cubicBezTo>
                    <a:cubicBezTo>
                      <a:pt x="0" y="63"/>
                      <a:pt x="0" y="63"/>
                      <a:pt x="0" y="63"/>
                    </a:cubicBezTo>
                    <a:cubicBezTo>
                      <a:pt x="0" y="65"/>
                      <a:pt x="1" y="66"/>
                      <a:pt x="2" y="66"/>
                    </a:cubicBezTo>
                    <a:cubicBezTo>
                      <a:pt x="57" y="66"/>
                      <a:pt x="57" y="66"/>
                      <a:pt x="57" y="66"/>
                    </a:cubicBezTo>
                    <a:cubicBezTo>
                      <a:pt x="58" y="66"/>
                      <a:pt x="58" y="66"/>
                      <a:pt x="59" y="65"/>
                    </a:cubicBezTo>
                    <a:cubicBezTo>
                      <a:pt x="60" y="65"/>
                      <a:pt x="60" y="64"/>
                      <a:pt x="60" y="63"/>
                    </a:cubicBezTo>
                    <a:cubicBezTo>
                      <a:pt x="60" y="53"/>
                      <a:pt x="60" y="53"/>
                      <a:pt x="60" y="53"/>
                    </a:cubicBezTo>
                    <a:cubicBezTo>
                      <a:pt x="61" y="53"/>
                      <a:pt x="63" y="53"/>
                      <a:pt x="64" y="53"/>
                    </a:cubicBezTo>
                    <a:cubicBezTo>
                      <a:pt x="67" y="53"/>
                      <a:pt x="70" y="53"/>
                      <a:pt x="72" y="51"/>
                    </a:cubicBezTo>
                    <a:cubicBezTo>
                      <a:pt x="74" y="48"/>
                      <a:pt x="74" y="42"/>
                      <a:pt x="72" y="35"/>
                    </a:cubicBezTo>
                    <a:close/>
                    <a:moveTo>
                      <a:pt x="11" y="15"/>
                    </a:moveTo>
                    <a:cubicBezTo>
                      <a:pt x="11" y="14"/>
                      <a:pt x="12" y="13"/>
                      <a:pt x="13" y="13"/>
                    </a:cubicBezTo>
                    <a:cubicBezTo>
                      <a:pt x="14" y="13"/>
                      <a:pt x="15" y="14"/>
                      <a:pt x="15" y="15"/>
                    </a:cubicBezTo>
                    <a:cubicBezTo>
                      <a:pt x="15" y="41"/>
                      <a:pt x="15" y="41"/>
                      <a:pt x="15" y="41"/>
                    </a:cubicBezTo>
                    <a:cubicBezTo>
                      <a:pt x="15" y="42"/>
                      <a:pt x="14" y="43"/>
                      <a:pt x="13" y="43"/>
                    </a:cubicBezTo>
                    <a:cubicBezTo>
                      <a:pt x="12" y="43"/>
                      <a:pt x="11" y="42"/>
                      <a:pt x="11" y="41"/>
                    </a:cubicBezTo>
                    <a:lnTo>
                      <a:pt x="11" y="15"/>
                    </a:lnTo>
                    <a:close/>
                    <a:moveTo>
                      <a:pt x="13" y="58"/>
                    </a:moveTo>
                    <a:cubicBezTo>
                      <a:pt x="11" y="58"/>
                      <a:pt x="10" y="56"/>
                      <a:pt x="10" y="54"/>
                    </a:cubicBezTo>
                    <a:cubicBezTo>
                      <a:pt x="10" y="53"/>
                      <a:pt x="11" y="51"/>
                      <a:pt x="13" y="51"/>
                    </a:cubicBezTo>
                    <a:cubicBezTo>
                      <a:pt x="15" y="51"/>
                      <a:pt x="16" y="53"/>
                      <a:pt x="16" y="54"/>
                    </a:cubicBezTo>
                    <a:cubicBezTo>
                      <a:pt x="16" y="56"/>
                      <a:pt x="15" y="58"/>
                      <a:pt x="13" y="58"/>
                    </a:cubicBezTo>
                    <a:close/>
                    <a:moveTo>
                      <a:pt x="55" y="51"/>
                    </a:moveTo>
                    <a:cubicBezTo>
                      <a:pt x="26" y="51"/>
                      <a:pt x="26" y="51"/>
                      <a:pt x="26" y="51"/>
                    </a:cubicBezTo>
                    <a:cubicBezTo>
                      <a:pt x="26" y="32"/>
                      <a:pt x="26" y="32"/>
                      <a:pt x="26" y="32"/>
                    </a:cubicBezTo>
                    <a:cubicBezTo>
                      <a:pt x="55" y="32"/>
                      <a:pt x="55" y="32"/>
                      <a:pt x="55" y="32"/>
                    </a:cubicBezTo>
                    <a:lnTo>
                      <a:pt x="55" y="51"/>
                    </a:lnTo>
                    <a:close/>
                    <a:moveTo>
                      <a:pt x="67" y="47"/>
                    </a:moveTo>
                    <a:cubicBezTo>
                      <a:pt x="66" y="48"/>
                      <a:pt x="64" y="48"/>
                      <a:pt x="62" y="48"/>
                    </a:cubicBezTo>
                    <a:cubicBezTo>
                      <a:pt x="61" y="48"/>
                      <a:pt x="60" y="48"/>
                      <a:pt x="60" y="48"/>
                    </a:cubicBezTo>
                    <a:cubicBezTo>
                      <a:pt x="60" y="32"/>
                      <a:pt x="60" y="32"/>
                      <a:pt x="60" y="32"/>
                    </a:cubicBezTo>
                    <a:cubicBezTo>
                      <a:pt x="64" y="32"/>
                      <a:pt x="64" y="32"/>
                      <a:pt x="64" y="32"/>
                    </a:cubicBezTo>
                    <a:cubicBezTo>
                      <a:pt x="67" y="36"/>
                      <a:pt x="69" y="44"/>
                      <a:pt x="67" y="47"/>
                    </a:cubicBezTo>
                    <a:close/>
                  </a:path>
                </a:pathLst>
              </a:custGeom>
              <a:grpFill/>
              <a:ln w="9525">
                <a:solidFill>
                  <a:schemeClr val="bg1"/>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90" name="Rectangle 24"/>
              <p:cNvSpPr>
                <a:spLocks noChangeArrowheads="1"/>
              </p:cNvSpPr>
              <p:nvPr/>
            </p:nvSpPr>
            <p:spPr bwMode="auto">
              <a:xfrm>
                <a:off x="533400" y="5226050"/>
                <a:ext cx="73025" cy="22225"/>
              </a:xfrm>
              <a:prstGeom prst="rect">
                <a:avLst/>
              </a:prstGeom>
              <a:grpFill/>
              <a:ln w="9525">
                <a:solidFill>
                  <a:schemeClr val="bg1"/>
                </a:solidFill>
                <a:miter lim="800000"/>
                <a:headEnd/>
                <a:tailEnd/>
              </a:ln>
              <a:extLst/>
            </p:spPr>
            <p:txBody>
              <a:bodyPr vert="horz" wrap="square" lIns="91440" tIns="45720" rIns="91440" bIns="45720" numCol="1" anchor="t" anchorCtr="0" compatLnSpc="1">
                <a:prstTxWarp prst="textNoShape">
                  <a:avLst/>
                </a:prstTxWarp>
              </a:bodyPr>
              <a:lstStyle/>
              <a:p>
                <a:endParaRPr lang="en-US"/>
              </a:p>
            </p:txBody>
          </p:sp>
        </p:grpSp>
        <p:grpSp>
          <p:nvGrpSpPr>
            <p:cNvPr id="91" name="Group 90"/>
            <p:cNvGrpSpPr/>
            <p:nvPr/>
          </p:nvGrpSpPr>
          <p:grpSpPr>
            <a:xfrm>
              <a:off x="187225" y="1080831"/>
              <a:ext cx="830673" cy="1649408"/>
              <a:chOff x="8178597" y="4907389"/>
              <a:chExt cx="830673" cy="1649408"/>
            </a:xfrm>
          </p:grpSpPr>
          <p:sp>
            <p:nvSpPr>
              <p:cNvPr id="92" name="Rectangle 138"/>
              <p:cNvSpPr>
                <a:spLocks noChangeArrowheads="1"/>
              </p:cNvSpPr>
              <p:nvPr/>
            </p:nvSpPr>
            <p:spPr bwMode="auto">
              <a:xfrm>
                <a:off x="8178597" y="4907389"/>
                <a:ext cx="830673" cy="1649408"/>
              </a:xfrm>
              <a:prstGeom prst="rect">
                <a:avLst/>
              </a:pr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3" name="Oval 88"/>
              <p:cNvSpPr>
                <a:spLocks noChangeArrowheads="1"/>
              </p:cNvSpPr>
              <p:nvPr/>
            </p:nvSpPr>
            <p:spPr bwMode="auto">
              <a:xfrm>
                <a:off x="8840250" y="5531981"/>
                <a:ext cx="95927" cy="95927"/>
              </a:xfrm>
              <a:prstGeom prst="ellipse">
                <a:avLst/>
              </a:prstGeom>
              <a:solidFill>
                <a:schemeClr val="bg1"/>
              </a:solid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94" name="Freeform 90"/>
              <p:cNvSpPr>
                <a:spLocks noEditPoints="1"/>
              </p:cNvSpPr>
              <p:nvPr/>
            </p:nvSpPr>
            <p:spPr bwMode="auto">
              <a:xfrm>
                <a:off x="8854125" y="5732093"/>
                <a:ext cx="58622" cy="215835"/>
              </a:xfrm>
              <a:custGeom>
                <a:avLst/>
                <a:gdLst>
                  <a:gd name="T0" fmla="*/ 19 w 22"/>
                  <a:gd name="T1" fmla="*/ 0 h 81"/>
                  <a:gd name="T2" fmla="*/ 3 w 22"/>
                  <a:gd name="T3" fmla="*/ 0 h 81"/>
                  <a:gd name="T4" fmla="*/ 0 w 22"/>
                  <a:gd name="T5" fmla="*/ 3 h 81"/>
                  <a:gd name="T6" fmla="*/ 0 w 22"/>
                  <a:gd name="T7" fmla="*/ 78 h 81"/>
                  <a:gd name="T8" fmla="*/ 3 w 22"/>
                  <a:gd name="T9" fmla="*/ 81 h 81"/>
                  <a:gd name="T10" fmla="*/ 19 w 22"/>
                  <a:gd name="T11" fmla="*/ 81 h 81"/>
                  <a:gd name="T12" fmla="*/ 22 w 22"/>
                  <a:gd name="T13" fmla="*/ 78 h 81"/>
                  <a:gd name="T14" fmla="*/ 22 w 22"/>
                  <a:gd name="T15" fmla="*/ 3 h 81"/>
                  <a:gd name="T16" fmla="*/ 19 w 22"/>
                  <a:gd name="T17" fmla="*/ 0 h 81"/>
                  <a:gd name="T18" fmla="*/ 14 w 22"/>
                  <a:gd name="T19" fmla="*/ 65 h 81"/>
                  <a:gd name="T20" fmla="*/ 14 w 22"/>
                  <a:gd name="T21" fmla="*/ 71 h 81"/>
                  <a:gd name="T22" fmla="*/ 11 w 22"/>
                  <a:gd name="T23" fmla="*/ 74 h 81"/>
                  <a:gd name="T24" fmla="*/ 8 w 22"/>
                  <a:gd name="T25" fmla="*/ 71 h 81"/>
                  <a:gd name="T26" fmla="*/ 8 w 22"/>
                  <a:gd name="T27" fmla="*/ 65 h 81"/>
                  <a:gd name="T28" fmla="*/ 7 w 22"/>
                  <a:gd name="T29" fmla="*/ 61 h 81"/>
                  <a:gd name="T30" fmla="*/ 11 w 22"/>
                  <a:gd name="T31" fmla="*/ 57 h 81"/>
                  <a:gd name="T32" fmla="*/ 16 w 22"/>
                  <a:gd name="T33" fmla="*/ 61 h 81"/>
                  <a:gd name="T34" fmla="*/ 14 w 22"/>
                  <a:gd name="T35" fmla="*/ 6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 h="81">
                    <a:moveTo>
                      <a:pt x="19" y="0"/>
                    </a:moveTo>
                    <a:cubicBezTo>
                      <a:pt x="3" y="0"/>
                      <a:pt x="3" y="0"/>
                      <a:pt x="3" y="0"/>
                    </a:cubicBezTo>
                    <a:cubicBezTo>
                      <a:pt x="1" y="0"/>
                      <a:pt x="0" y="1"/>
                      <a:pt x="0" y="3"/>
                    </a:cubicBezTo>
                    <a:cubicBezTo>
                      <a:pt x="0" y="78"/>
                      <a:pt x="0" y="78"/>
                      <a:pt x="0" y="78"/>
                    </a:cubicBezTo>
                    <a:cubicBezTo>
                      <a:pt x="0" y="80"/>
                      <a:pt x="1" y="81"/>
                      <a:pt x="3" y="81"/>
                    </a:cubicBezTo>
                    <a:cubicBezTo>
                      <a:pt x="19" y="81"/>
                      <a:pt x="19" y="81"/>
                      <a:pt x="19" y="81"/>
                    </a:cubicBezTo>
                    <a:cubicBezTo>
                      <a:pt x="21" y="81"/>
                      <a:pt x="22" y="80"/>
                      <a:pt x="22" y="78"/>
                    </a:cubicBezTo>
                    <a:cubicBezTo>
                      <a:pt x="22" y="3"/>
                      <a:pt x="22" y="3"/>
                      <a:pt x="22" y="3"/>
                    </a:cubicBezTo>
                    <a:cubicBezTo>
                      <a:pt x="22" y="1"/>
                      <a:pt x="21" y="0"/>
                      <a:pt x="19" y="0"/>
                    </a:cubicBezTo>
                    <a:close/>
                    <a:moveTo>
                      <a:pt x="14" y="65"/>
                    </a:moveTo>
                    <a:cubicBezTo>
                      <a:pt x="14" y="71"/>
                      <a:pt x="14" y="71"/>
                      <a:pt x="14" y="71"/>
                    </a:cubicBezTo>
                    <a:cubicBezTo>
                      <a:pt x="14" y="73"/>
                      <a:pt x="13" y="74"/>
                      <a:pt x="11" y="74"/>
                    </a:cubicBezTo>
                    <a:cubicBezTo>
                      <a:pt x="10" y="74"/>
                      <a:pt x="8" y="73"/>
                      <a:pt x="8" y="71"/>
                    </a:cubicBezTo>
                    <a:cubicBezTo>
                      <a:pt x="8" y="65"/>
                      <a:pt x="8" y="65"/>
                      <a:pt x="8" y="65"/>
                    </a:cubicBezTo>
                    <a:cubicBezTo>
                      <a:pt x="7" y="64"/>
                      <a:pt x="7" y="63"/>
                      <a:pt x="7" y="61"/>
                    </a:cubicBezTo>
                    <a:cubicBezTo>
                      <a:pt x="7" y="59"/>
                      <a:pt x="9" y="57"/>
                      <a:pt x="11" y="57"/>
                    </a:cubicBezTo>
                    <a:cubicBezTo>
                      <a:pt x="14" y="57"/>
                      <a:pt x="16" y="59"/>
                      <a:pt x="16" y="61"/>
                    </a:cubicBezTo>
                    <a:cubicBezTo>
                      <a:pt x="16" y="63"/>
                      <a:pt x="15" y="64"/>
                      <a:pt x="14" y="65"/>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95" name="Oval 89"/>
              <p:cNvSpPr>
                <a:spLocks noChangeArrowheads="1"/>
              </p:cNvSpPr>
              <p:nvPr/>
            </p:nvSpPr>
            <p:spPr bwMode="auto">
              <a:xfrm>
                <a:off x="8874890" y="5563957"/>
                <a:ext cx="29311" cy="31976"/>
              </a:xfrm>
              <a:prstGeom prst="ellipse">
                <a:avLst/>
              </a:prstGeom>
              <a:solidFill>
                <a:srgbClr val="9294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Freeform 91"/>
              <p:cNvSpPr>
                <a:spLocks/>
              </p:cNvSpPr>
              <p:nvPr/>
            </p:nvSpPr>
            <p:spPr bwMode="auto">
              <a:xfrm>
                <a:off x="8720269" y="5767860"/>
                <a:ext cx="159878" cy="37305"/>
              </a:xfrm>
              <a:custGeom>
                <a:avLst/>
                <a:gdLst>
                  <a:gd name="T0" fmla="*/ 2 w 60"/>
                  <a:gd name="T1" fmla="*/ 6 h 14"/>
                  <a:gd name="T2" fmla="*/ 7 w 60"/>
                  <a:gd name="T3" fmla="*/ 6 h 14"/>
                  <a:gd name="T4" fmla="*/ 30 w 60"/>
                  <a:gd name="T5" fmla="*/ 5 h 14"/>
                  <a:gd name="T6" fmla="*/ 58 w 60"/>
                  <a:gd name="T7" fmla="*/ 2 h 14"/>
                  <a:gd name="T8" fmla="*/ 60 w 60"/>
                  <a:gd name="T9" fmla="*/ 7 h 14"/>
                  <a:gd name="T10" fmla="*/ 55 w 60"/>
                  <a:gd name="T11" fmla="*/ 12 h 14"/>
                  <a:gd name="T12" fmla="*/ 51 w 60"/>
                  <a:gd name="T13" fmla="*/ 9 h 14"/>
                  <a:gd name="T14" fmla="*/ 51 w 60"/>
                  <a:gd name="T15" fmla="*/ 9 h 14"/>
                  <a:gd name="T16" fmla="*/ 14 w 60"/>
                  <a:gd name="T17" fmla="*/ 13 h 14"/>
                  <a:gd name="T18" fmla="*/ 2 w 60"/>
                  <a:gd name="T19"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14">
                    <a:moveTo>
                      <a:pt x="2" y="6"/>
                    </a:moveTo>
                    <a:cubicBezTo>
                      <a:pt x="2" y="6"/>
                      <a:pt x="4" y="4"/>
                      <a:pt x="7" y="6"/>
                    </a:cubicBezTo>
                    <a:cubicBezTo>
                      <a:pt x="10" y="9"/>
                      <a:pt x="16" y="10"/>
                      <a:pt x="30" y="5"/>
                    </a:cubicBezTo>
                    <a:cubicBezTo>
                      <a:pt x="44" y="0"/>
                      <a:pt x="54" y="0"/>
                      <a:pt x="58" y="2"/>
                    </a:cubicBezTo>
                    <a:cubicBezTo>
                      <a:pt x="59" y="3"/>
                      <a:pt x="60" y="5"/>
                      <a:pt x="60" y="7"/>
                    </a:cubicBezTo>
                    <a:cubicBezTo>
                      <a:pt x="60" y="9"/>
                      <a:pt x="58" y="12"/>
                      <a:pt x="55" y="12"/>
                    </a:cubicBezTo>
                    <a:cubicBezTo>
                      <a:pt x="53" y="12"/>
                      <a:pt x="52" y="10"/>
                      <a:pt x="51" y="9"/>
                    </a:cubicBezTo>
                    <a:cubicBezTo>
                      <a:pt x="51" y="9"/>
                      <a:pt x="51" y="9"/>
                      <a:pt x="51" y="9"/>
                    </a:cubicBezTo>
                    <a:cubicBezTo>
                      <a:pt x="44" y="0"/>
                      <a:pt x="29" y="12"/>
                      <a:pt x="14" y="13"/>
                    </a:cubicBezTo>
                    <a:cubicBezTo>
                      <a:pt x="0" y="14"/>
                      <a:pt x="0" y="7"/>
                      <a:pt x="2" y="6"/>
                    </a:cubicBezTo>
                    <a:close/>
                  </a:path>
                </a:pathLst>
              </a:custGeom>
              <a:solidFill>
                <a:schemeClr val="tx1">
                  <a:lumMod val="75000"/>
                  <a:lumOff val="25000"/>
                </a:schemeClr>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97" name="Rectangle 96"/>
              <p:cNvSpPr/>
              <p:nvPr/>
            </p:nvSpPr>
            <p:spPr bwMode="auto">
              <a:xfrm>
                <a:off x="8238171" y="5162081"/>
                <a:ext cx="204713" cy="163633"/>
              </a:xfrm>
              <a:prstGeom prst="rect">
                <a:avLst/>
              </a:prstGeom>
              <a:solidFill>
                <a:schemeClr val="bg1"/>
              </a:solidFill>
              <a:ln>
                <a:noFill/>
              </a:ln>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err="1" smtClean="0">
                  <a:solidFill>
                    <a:schemeClr val="bg1"/>
                  </a:solidFill>
                </a:endParaRPr>
              </a:p>
            </p:txBody>
          </p:sp>
          <p:sp>
            <p:nvSpPr>
              <p:cNvPr id="98" name="Rectangle 97"/>
              <p:cNvSpPr/>
              <p:nvPr/>
            </p:nvSpPr>
            <p:spPr bwMode="auto">
              <a:xfrm>
                <a:off x="8476031" y="5160653"/>
                <a:ext cx="204713" cy="163633"/>
              </a:xfrm>
              <a:prstGeom prst="rect">
                <a:avLst/>
              </a:prstGeom>
              <a:solidFill>
                <a:schemeClr val="bg1"/>
              </a:solidFill>
              <a:ln>
                <a:noFill/>
              </a:ln>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err="1" smtClean="0">
                  <a:solidFill>
                    <a:schemeClr val="bg1"/>
                  </a:solidFill>
                </a:endParaRPr>
              </a:p>
            </p:txBody>
          </p:sp>
          <p:sp>
            <p:nvSpPr>
              <p:cNvPr id="99" name="Rectangle 98"/>
              <p:cNvSpPr/>
              <p:nvPr/>
            </p:nvSpPr>
            <p:spPr bwMode="auto">
              <a:xfrm>
                <a:off x="8713891" y="5159225"/>
                <a:ext cx="204713" cy="163633"/>
              </a:xfrm>
              <a:prstGeom prst="rect">
                <a:avLst/>
              </a:prstGeom>
              <a:solidFill>
                <a:schemeClr val="bg1"/>
              </a:solidFill>
              <a:ln>
                <a:noFill/>
              </a:ln>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err="1" smtClean="0">
                  <a:solidFill>
                    <a:schemeClr val="bg1"/>
                  </a:solidFill>
                </a:endParaRPr>
              </a:p>
            </p:txBody>
          </p:sp>
        </p:grpSp>
      </p:grpSp>
      <p:sp>
        <p:nvSpPr>
          <p:cNvPr id="114" name="TextBox 113"/>
          <p:cNvSpPr txBox="1"/>
          <p:nvPr/>
        </p:nvSpPr>
        <p:spPr>
          <a:xfrm>
            <a:off x="453585" y="778093"/>
            <a:ext cx="11230761" cy="400110"/>
          </a:xfrm>
          <a:prstGeom prst="rect">
            <a:avLst/>
          </a:prstGeom>
          <a:noFill/>
        </p:spPr>
        <p:txBody>
          <a:bodyPr wrap="square" rtlCol="0">
            <a:spAutoFit/>
          </a:bodyPr>
          <a:lstStyle/>
          <a:p>
            <a:r>
              <a:rPr lang="en-US" sz="2000" b="1" dirty="0" smtClean="0">
                <a:solidFill>
                  <a:schemeClr val="accent5"/>
                </a:solidFill>
                <a:latin typeface="+mj-lt"/>
              </a:rPr>
              <a:t>How it works</a:t>
            </a:r>
            <a:endParaRPr lang="en-US" sz="2000" b="1" dirty="0">
              <a:solidFill>
                <a:schemeClr val="accent5"/>
              </a:solidFill>
              <a:latin typeface="+mj-lt"/>
            </a:endParaRPr>
          </a:p>
        </p:txBody>
      </p:sp>
      <p:pic>
        <p:nvPicPr>
          <p:cNvPr id="10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12682" y="4349014"/>
            <a:ext cx="1828800"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36032" y="2391878"/>
            <a:ext cx="1828800"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57223" y="332071"/>
            <a:ext cx="1828800"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4" name="Picture 5"/>
          <p:cNvPicPr>
            <a:picLocks noChangeAspect="1" noChangeArrowheads="1"/>
          </p:cNvPicPr>
          <p:nvPr/>
        </p:nvPicPr>
        <p:blipFill rotWithShape="1">
          <a:blip r:embed="rId6">
            <a:extLst>
              <a:ext uri="{28A0092B-C50C-407E-A947-70E740481C1C}">
                <a14:useLocalDpi xmlns:a14="http://schemas.microsoft.com/office/drawing/2010/main" val="0"/>
              </a:ext>
            </a:extLst>
          </a:blip>
          <a:srcRect l="48334" r="1666"/>
          <a:stretch/>
        </p:blipFill>
        <p:spPr bwMode="auto">
          <a:xfrm>
            <a:off x="657970" y="1101429"/>
            <a:ext cx="914400"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5"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67570" y="155127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6" name="Picture 5"/>
          <p:cNvPicPr>
            <a:picLocks noChangeAspect="1" noChangeArrowheads="1"/>
          </p:cNvPicPr>
          <p:nvPr/>
        </p:nvPicPr>
        <p:blipFill rotWithShape="1">
          <a:blip r:embed="rId6">
            <a:extLst>
              <a:ext uri="{28A0092B-C50C-407E-A947-70E740481C1C}">
                <a14:useLocalDpi xmlns:a14="http://schemas.microsoft.com/office/drawing/2010/main" val="0"/>
              </a:ext>
            </a:extLst>
          </a:blip>
          <a:srcRect l="10197" r="49802"/>
          <a:stretch/>
        </p:blipFill>
        <p:spPr bwMode="auto">
          <a:xfrm>
            <a:off x="640080" y="4154416"/>
            <a:ext cx="731520"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9321855" y="632772"/>
            <a:ext cx="2802802" cy="1200329"/>
          </a:xfrm>
          <a:prstGeom prst="rect">
            <a:avLst/>
          </a:prstGeom>
          <a:noFill/>
        </p:spPr>
        <p:txBody>
          <a:bodyPr wrap="square" rtlCol="0">
            <a:spAutoFit/>
          </a:bodyPr>
          <a:lstStyle/>
          <a:p>
            <a:r>
              <a:rPr lang="en-US" sz="1800" dirty="0" smtClean="0"/>
              <a:t>Policy:</a:t>
            </a:r>
          </a:p>
          <a:p>
            <a:pPr marL="342900" indent="-342900">
              <a:buFontTx/>
              <a:buChar char="-"/>
            </a:pPr>
            <a:r>
              <a:rPr lang="en-US" sz="1800" dirty="0" smtClean="0"/>
              <a:t>Anyone can read time</a:t>
            </a:r>
          </a:p>
          <a:p>
            <a:pPr marL="342900" indent="-342900">
              <a:buFontTx/>
              <a:buChar char="-"/>
            </a:pPr>
            <a:r>
              <a:rPr lang="en-US" sz="1800" dirty="0" smtClean="0"/>
              <a:t>Family can read time, set alarms and timers</a:t>
            </a:r>
          </a:p>
        </p:txBody>
      </p:sp>
      <p:sp>
        <p:nvSpPr>
          <p:cNvPr id="107" name="TextBox 106"/>
          <p:cNvSpPr txBox="1"/>
          <p:nvPr/>
        </p:nvSpPr>
        <p:spPr>
          <a:xfrm>
            <a:off x="7038816" y="2525954"/>
            <a:ext cx="3196047" cy="1477328"/>
          </a:xfrm>
          <a:prstGeom prst="rect">
            <a:avLst/>
          </a:prstGeom>
          <a:noFill/>
        </p:spPr>
        <p:txBody>
          <a:bodyPr wrap="square" rtlCol="0">
            <a:spAutoFit/>
          </a:bodyPr>
          <a:lstStyle/>
          <a:p>
            <a:r>
              <a:rPr lang="en-US" sz="1800" dirty="0" smtClean="0"/>
              <a:t>Policy:</a:t>
            </a:r>
          </a:p>
          <a:p>
            <a:pPr marL="342900" indent="-342900">
              <a:buFontTx/>
              <a:buChar char="-"/>
            </a:pPr>
            <a:r>
              <a:rPr lang="en-US" sz="1800" dirty="0" smtClean="0"/>
              <a:t>Friends can turn on/off</a:t>
            </a:r>
          </a:p>
          <a:p>
            <a:pPr marL="342900" indent="-342900">
              <a:buFontTx/>
              <a:buChar char="-"/>
            </a:pPr>
            <a:r>
              <a:rPr lang="en-US" sz="1800" dirty="0" smtClean="0"/>
              <a:t>Family can turn on/off and edit scenes</a:t>
            </a:r>
          </a:p>
          <a:p>
            <a:pPr marL="342900" indent="-342900">
              <a:buFontTx/>
              <a:buChar char="-"/>
            </a:pPr>
            <a:r>
              <a:rPr lang="en-US" sz="1800" dirty="0" smtClean="0"/>
              <a:t>TVs can select a scene.</a:t>
            </a:r>
          </a:p>
        </p:txBody>
      </p:sp>
      <p:sp>
        <p:nvSpPr>
          <p:cNvPr id="108" name="TextBox 107"/>
          <p:cNvSpPr txBox="1"/>
          <p:nvPr/>
        </p:nvSpPr>
        <p:spPr>
          <a:xfrm>
            <a:off x="5441481" y="4661156"/>
            <a:ext cx="3541230" cy="1477328"/>
          </a:xfrm>
          <a:prstGeom prst="rect">
            <a:avLst/>
          </a:prstGeom>
          <a:noFill/>
        </p:spPr>
        <p:txBody>
          <a:bodyPr wrap="square" rtlCol="0">
            <a:spAutoFit/>
          </a:bodyPr>
          <a:lstStyle/>
          <a:p>
            <a:r>
              <a:rPr lang="en-US" sz="1800" dirty="0" smtClean="0"/>
              <a:t>Policy:</a:t>
            </a:r>
          </a:p>
          <a:p>
            <a:pPr marL="342900" indent="-342900">
              <a:buFontTx/>
              <a:buChar char="-"/>
            </a:pPr>
            <a:r>
              <a:rPr lang="en-US" sz="1800" dirty="0" smtClean="0"/>
              <a:t>Friends an Family can change channel and volume</a:t>
            </a:r>
          </a:p>
          <a:p>
            <a:r>
              <a:rPr lang="en-US" sz="1800" dirty="0" smtClean="0"/>
              <a:t>Memberships:</a:t>
            </a:r>
          </a:p>
          <a:p>
            <a:r>
              <a:rPr lang="en-US" sz="1800" dirty="0" smtClean="0"/>
              <a:t>- TVs</a:t>
            </a:r>
          </a:p>
        </p:txBody>
      </p:sp>
      <p:pic>
        <p:nvPicPr>
          <p:cNvPr id="109"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59550" y="4623336"/>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0" name="TextBox 109"/>
          <p:cNvSpPr txBox="1"/>
          <p:nvPr/>
        </p:nvSpPr>
        <p:spPr>
          <a:xfrm>
            <a:off x="1338948" y="5232936"/>
            <a:ext cx="2798941" cy="646331"/>
          </a:xfrm>
          <a:prstGeom prst="rect">
            <a:avLst/>
          </a:prstGeom>
          <a:noFill/>
        </p:spPr>
        <p:txBody>
          <a:bodyPr wrap="square" rtlCol="0">
            <a:spAutoFit/>
          </a:bodyPr>
          <a:lstStyle/>
          <a:p>
            <a:r>
              <a:rPr lang="en-US" sz="1800" dirty="0" smtClean="0"/>
              <a:t>Memberships:</a:t>
            </a:r>
          </a:p>
          <a:p>
            <a:pPr marL="342900" indent="-342900">
              <a:buFontTx/>
              <a:buChar char="-"/>
            </a:pPr>
            <a:r>
              <a:rPr lang="en-US" sz="1800" dirty="0" smtClean="0"/>
              <a:t>Family</a:t>
            </a:r>
          </a:p>
        </p:txBody>
      </p:sp>
      <p:cxnSp>
        <p:nvCxnSpPr>
          <p:cNvPr id="7" name="Straight Arrow Connector 6"/>
          <p:cNvCxnSpPr/>
          <p:nvPr/>
        </p:nvCxnSpPr>
        <p:spPr>
          <a:xfrm flipV="1">
            <a:off x="4669605" y="1295237"/>
            <a:ext cx="2542491" cy="498772"/>
          </a:xfrm>
          <a:prstGeom prst="straightConnector1">
            <a:avLst/>
          </a:prstGeom>
          <a:ln>
            <a:solidFill>
              <a:schemeClr val="accent4">
                <a:lumMod val="75000"/>
              </a:schemeClr>
            </a:solidFill>
            <a:tailEnd type="triangle" w="lg" len="med"/>
          </a:ln>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2395430" y="1149915"/>
            <a:ext cx="2423159" cy="923330"/>
          </a:xfrm>
          <a:prstGeom prst="rect">
            <a:avLst/>
          </a:prstGeom>
          <a:noFill/>
        </p:spPr>
        <p:txBody>
          <a:bodyPr wrap="square" rtlCol="0">
            <a:spAutoFit/>
          </a:bodyPr>
          <a:lstStyle/>
          <a:p>
            <a:r>
              <a:rPr lang="en-US" sz="1800" dirty="0" smtClean="0">
                <a:solidFill>
                  <a:schemeClr val="accent4">
                    <a:lumMod val="75000"/>
                  </a:schemeClr>
                </a:solidFill>
              </a:rPr>
              <a:t>Claims unclaimed devices and sets and distributes policies</a:t>
            </a:r>
            <a:endParaRPr lang="en-US" sz="1800" dirty="0">
              <a:solidFill>
                <a:schemeClr val="accent4">
                  <a:lumMod val="75000"/>
                </a:schemeClr>
              </a:solidFill>
            </a:endParaRPr>
          </a:p>
        </p:txBody>
      </p:sp>
      <p:sp>
        <p:nvSpPr>
          <p:cNvPr id="111" name="TextBox 110"/>
          <p:cNvSpPr txBox="1"/>
          <p:nvPr/>
        </p:nvSpPr>
        <p:spPr>
          <a:xfrm>
            <a:off x="1576395" y="2471058"/>
            <a:ext cx="1638070" cy="646331"/>
          </a:xfrm>
          <a:prstGeom prst="rect">
            <a:avLst/>
          </a:prstGeom>
          <a:noFill/>
        </p:spPr>
        <p:txBody>
          <a:bodyPr wrap="square" rtlCol="0">
            <a:spAutoFit/>
          </a:bodyPr>
          <a:lstStyle/>
          <a:p>
            <a:r>
              <a:rPr lang="en-US" sz="1800" dirty="0" smtClean="0">
                <a:solidFill>
                  <a:schemeClr val="accent2">
                    <a:lumMod val="60000"/>
                    <a:lumOff val="40000"/>
                  </a:schemeClr>
                </a:solidFill>
              </a:rPr>
              <a:t>Distributes memberships</a:t>
            </a:r>
            <a:endParaRPr lang="en-US" sz="1800" dirty="0">
              <a:solidFill>
                <a:schemeClr val="accent2">
                  <a:lumMod val="60000"/>
                  <a:lumOff val="40000"/>
                </a:schemeClr>
              </a:solidFill>
            </a:endParaRPr>
          </a:p>
        </p:txBody>
      </p:sp>
      <p:cxnSp>
        <p:nvCxnSpPr>
          <p:cNvPr id="112" name="Straight Arrow Connector 111"/>
          <p:cNvCxnSpPr/>
          <p:nvPr/>
        </p:nvCxnSpPr>
        <p:spPr>
          <a:xfrm>
            <a:off x="4615804" y="1892210"/>
            <a:ext cx="1238123" cy="578848"/>
          </a:xfrm>
          <a:prstGeom prst="straightConnector1">
            <a:avLst/>
          </a:prstGeom>
          <a:ln>
            <a:solidFill>
              <a:schemeClr val="accent4">
                <a:lumMod val="75000"/>
              </a:schemeClr>
            </a:solidFill>
            <a:tailEnd type="triangle" w="lg" len="med"/>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a:endCxn id="100" idx="0"/>
          </p:cNvCxnSpPr>
          <p:nvPr/>
        </p:nvCxnSpPr>
        <p:spPr>
          <a:xfrm flipH="1">
            <a:off x="4527082" y="1950563"/>
            <a:ext cx="27338" cy="2398451"/>
          </a:xfrm>
          <a:prstGeom prst="straightConnector1">
            <a:avLst/>
          </a:prstGeom>
          <a:ln>
            <a:solidFill>
              <a:schemeClr val="accent4">
                <a:lumMod val="75000"/>
              </a:schemeClr>
            </a:solidFill>
            <a:tailEnd type="triangle" w="lg" len="med"/>
          </a:ln>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H="1">
            <a:off x="1811753" y="3264618"/>
            <a:ext cx="480075" cy="1358718"/>
          </a:xfrm>
          <a:prstGeom prst="straightConnector1">
            <a:avLst/>
          </a:prstGeom>
          <a:ln>
            <a:solidFill>
              <a:schemeClr val="accent2">
                <a:lumMod val="60000"/>
                <a:lumOff val="40000"/>
              </a:schemeClr>
            </a:solidFill>
            <a:tailEnd type="triangle" w="lg" len="med"/>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2459999" y="3264618"/>
            <a:ext cx="1161709" cy="1358718"/>
          </a:xfrm>
          <a:prstGeom prst="straightConnector1">
            <a:avLst/>
          </a:prstGeom>
          <a:ln>
            <a:solidFill>
              <a:schemeClr val="accent2">
                <a:lumMod val="60000"/>
                <a:lumOff val="40000"/>
              </a:schemeClr>
            </a:solidFill>
            <a:tailEnd type="triangle" w="lg" len="med"/>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96571048"/>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49872" y="142736"/>
            <a:ext cx="11238089" cy="1007179"/>
          </a:xfrm>
        </p:spPr>
        <p:txBody>
          <a:bodyPr anchor="t"/>
          <a:lstStyle/>
          <a:p>
            <a:r>
              <a:rPr lang="en-US" dirty="0" err="1" smtClean="0"/>
              <a:t>AllJoyn</a:t>
            </a:r>
            <a:r>
              <a:rPr lang="en-US" dirty="0" smtClean="0"/>
              <a:t> Security 2</a:t>
            </a:r>
            <a:endParaRPr lang="en-US" dirty="0"/>
          </a:p>
        </p:txBody>
      </p:sp>
      <p:grpSp>
        <p:nvGrpSpPr>
          <p:cNvPr id="102" name="Group 101"/>
          <p:cNvGrpSpPr/>
          <p:nvPr/>
        </p:nvGrpSpPr>
        <p:grpSpPr>
          <a:xfrm>
            <a:off x="7721627" y="-1778653"/>
            <a:ext cx="1921757" cy="1487361"/>
            <a:chOff x="187225" y="692779"/>
            <a:chExt cx="3176067" cy="2703960"/>
          </a:xfrm>
        </p:grpSpPr>
        <p:grpSp>
          <p:nvGrpSpPr>
            <p:cNvPr id="47" name="Group 46"/>
            <p:cNvGrpSpPr/>
            <p:nvPr/>
          </p:nvGrpSpPr>
          <p:grpSpPr>
            <a:xfrm>
              <a:off x="1044633" y="1233388"/>
              <a:ext cx="595097" cy="970265"/>
              <a:chOff x="5870206" y="5448816"/>
              <a:chExt cx="782331" cy="1275540"/>
            </a:xfrm>
            <a:solidFill>
              <a:schemeClr val="accent3">
                <a:lumMod val="60000"/>
                <a:lumOff val="40000"/>
              </a:schemeClr>
            </a:solidFill>
          </p:grpSpPr>
          <p:sp>
            <p:nvSpPr>
              <p:cNvPr id="48" name="Freeform 6"/>
              <p:cNvSpPr>
                <a:spLocks/>
              </p:cNvSpPr>
              <p:nvPr/>
            </p:nvSpPr>
            <p:spPr bwMode="auto">
              <a:xfrm>
                <a:off x="5870206" y="5448816"/>
                <a:ext cx="782331" cy="1275540"/>
              </a:xfrm>
              <a:custGeom>
                <a:avLst/>
                <a:gdLst/>
                <a:ahLst/>
                <a:cxnLst/>
                <a:rect l="l" t="t" r="r" b="b"/>
                <a:pathLst>
                  <a:path w="782331" h="1275540">
                    <a:moveTo>
                      <a:pt x="585803" y="825580"/>
                    </a:moveTo>
                    <a:lnTo>
                      <a:pt x="585803" y="1099469"/>
                    </a:lnTo>
                    <a:lnTo>
                      <a:pt x="676508" y="1099469"/>
                    </a:lnTo>
                    <a:lnTo>
                      <a:pt x="676508" y="825580"/>
                    </a:lnTo>
                    <a:close/>
                    <a:moveTo>
                      <a:pt x="585803" y="316929"/>
                    </a:moveTo>
                    <a:lnTo>
                      <a:pt x="585803" y="594731"/>
                    </a:lnTo>
                    <a:lnTo>
                      <a:pt x="676508" y="594731"/>
                    </a:lnTo>
                    <a:lnTo>
                      <a:pt x="676508" y="316929"/>
                    </a:lnTo>
                    <a:close/>
                    <a:moveTo>
                      <a:pt x="97792" y="0"/>
                    </a:moveTo>
                    <a:cubicBezTo>
                      <a:pt x="684540" y="0"/>
                      <a:pt x="684540" y="0"/>
                      <a:pt x="684540" y="0"/>
                    </a:cubicBezTo>
                    <a:cubicBezTo>
                      <a:pt x="737881" y="0"/>
                      <a:pt x="782331" y="46215"/>
                      <a:pt x="782331" y="101674"/>
                    </a:cubicBezTo>
                    <a:lnTo>
                      <a:pt x="782331" y="1173867"/>
                    </a:lnTo>
                    <a:cubicBezTo>
                      <a:pt x="782331" y="1229325"/>
                      <a:pt x="737881" y="1275540"/>
                      <a:pt x="684540" y="1275540"/>
                    </a:cubicBezTo>
                    <a:cubicBezTo>
                      <a:pt x="97792" y="1275540"/>
                      <a:pt x="97792" y="1275540"/>
                      <a:pt x="97792" y="1275540"/>
                    </a:cubicBezTo>
                    <a:cubicBezTo>
                      <a:pt x="44451" y="1275540"/>
                      <a:pt x="0" y="1229325"/>
                      <a:pt x="0" y="1173867"/>
                    </a:cubicBezTo>
                    <a:cubicBezTo>
                      <a:pt x="0" y="101674"/>
                      <a:pt x="0" y="101674"/>
                      <a:pt x="0" y="101674"/>
                    </a:cubicBezTo>
                    <a:cubicBezTo>
                      <a:pt x="0" y="46215"/>
                      <a:pt x="44451" y="0"/>
                      <a:pt x="97792" y="0"/>
                    </a:cubicBezTo>
                    <a:close/>
                  </a:path>
                </a:pathLst>
              </a:custGeom>
              <a:grpFill/>
              <a:ln w="12700" cap="flat">
                <a:solidFill>
                  <a:schemeClr val="bg1">
                    <a:lumMod val="75000"/>
                  </a:schemeClr>
                </a:solidFill>
                <a:prstDash val="solid"/>
                <a:miter lim="800000"/>
                <a:headEnd/>
                <a:tailEnd/>
              </a:ln>
              <a:extLst/>
            </p:spPr>
            <p:txBody>
              <a:bodyPr vert="horz" wrap="square" lIns="91440" tIns="45720" rIns="91440" bIns="45720" numCol="1" anchor="t" anchorCtr="0" compatLnSpc="1">
                <a:prstTxWarp prst="textNoShape">
                  <a:avLst/>
                </a:prstTxWarp>
              </a:bodyPr>
              <a:lstStyle/>
              <a:p>
                <a:pPr algn="ctr"/>
                <a:endParaRPr lang="en-US" sz="1600" dirty="0"/>
              </a:p>
            </p:txBody>
          </p:sp>
          <p:sp>
            <p:nvSpPr>
              <p:cNvPr id="49" name="Line 7"/>
              <p:cNvSpPr>
                <a:spLocks noChangeShapeType="1"/>
              </p:cNvSpPr>
              <p:nvPr/>
            </p:nvSpPr>
            <p:spPr bwMode="auto">
              <a:xfrm>
                <a:off x="5870206" y="6172665"/>
                <a:ext cx="782331" cy="0"/>
              </a:xfrm>
              <a:prstGeom prst="line">
                <a:avLst/>
              </a:prstGeom>
              <a:grpFill/>
              <a:ln w="12700" cap="flat">
                <a:solidFill>
                  <a:schemeClr val="bg1">
                    <a:lumMod val="75000"/>
                  </a:schemeClr>
                </a:solidFill>
                <a:prstDash val="solid"/>
                <a:miter lim="800000"/>
                <a:headEnd/>
                <a:tailEnd/>
              </a:ln>
              <a:extLst/>
            </p:spPr>
            <p:txBody>
              <a:bodyPr vert="horz" wrap="square" lIns="91440" tIns="45720" rIns="91440" bIns="45720" numCol="1" anchor="t" anchorCtr="0" compatLnSpc="1">
                <a:prstTxWarp prst="textNoShape">
                  <a:avLst/>
                </a:prstTxWarp>
              </a:bodyPr>
              <a:lstStyle/>
              <a:p>
                <a:pPr algn="ctr"/>
                <a:endParaRPr lang="en-US" sz="1600" dirty="0"/>
              </a:p>
            </p:txBody>
          </p:sp>
        </p:grpSp>
        <p:grpSp>
          <p:nvGrpSpPr>
            <p:cNvPr id="50" name="Group 49"/>
            <p:cNvGrpSpPr/>
            <p:nvPr/>
          </p:nvGrpSpPr>
          <p:grpSpPr>
            <a:xfrm>
              <a:off x="1080793" y="2364761"/>
              <a:ext cx="357350" cy="599312"/>
              <a:chOff x="7671532" y="5334631"/>
              <a:chExt cx="470888" cy="789727"/>
            </a:xfrm>
            <a:solidFill>
              <a:schemeClr val="accent3">
                <a:lumMod val="60000"/>
                <a:lumOff val="40000"/>
              </a:schemeClr>
            </a:solidFill>
          </p:grpSpPr>
          <p:sp>
            <p:nvSpPr>
              <p:cNvPr id="51" name="Freeform 11"/>
              <p:cNvSpPr>
                <a:spLocks noEditPoints="1"/>
              </p:cNvSpPr>
              <p:nvPr/>
            </p:nvSpPr>
            <p:spPr bwMode="auto">
              <a:xfrm>
                <a:off x="7797981" y="5911799"/>
                <a:ext cx="217989" cy="44219"/>
              </a:xfrm>
              <a:custGeom>
                <a:avLst/>
                <a:gdLst>
                  <a:gd name="T0" fmla="*/ 110 w 119"/>
                  <a:gd name="T1" fmla="*/ 24 h 24"/>
                  <a:gd name="T2" fmla="*/ 10 w 119"/>
                  <a:gd name="T3" fmla="*/ 24 h 24"/>
                  <a:gd name="T4" fmla="*/ 0 w 119"/>
                  <a:gd name="T5" fmla="*/ 15 h 24"/>
                  <a:gd name="T6" fmla="*/ 0 w 119"/>
                  <a:gd name="T7" fmla="*/ 10 h 24"/>
                  <a:gd name="T8" fmla="*/ 10 w 119"/>
                  <a:gd name="T9" fmla="*/ 0 h 24"/>
                  <a:gd name="T10" fmla="*/ 110 w 119"/>
                  <a:gd name="T11" fmla="*/ 0 h 24"/>
                  <a:gd name="T12" fmla="*/ 119 w 119"/>
                  <a:gd name="T13" fmla="*/ 10 h 24"/>
                  <a:gd name="T14" fmla="*/ 119 w 119"/>
                  <a:gd name="T15" fmla="*/ 15 h 24"/>
                  <a:gd name="T16" fmla="*/ 110 w 119"/>
                  <a:gd name="T17" fmla="*/ 24 h 24"/>
                  <a:gd name="T18" fmla="*/ 10 w 119"/>
                  <a:gd name="T19" fmla="*/ 4 h 24"/>
                  <a:gd name="T20" fmla="*/ 4 w 119"/>
                  <a:gd name="T21" fmla="*/ 10 h 24"/>
                  <a:gd name="T22" fmla="*/ 4 w 119"/>
                  <a:gd name="T23" fmla="*/ 15 h 24"/>
                  <a:gd name="T24" fmla="*/ 10 w 119"/>
                  <a:gd name="T25" fmla="*/ 20 h 24"/>
                  <a:gd name="T26" fmla="*/ 110 w 119"/>
                  <a:gd name="T27" fmla="*/ 20 h 24"/>
                  <a:gd name="T28" fmla="*/ 115 w 119"/>
                  <a:gd name="T29" fmla="*/ 15 h 24"/>
                  <a:gd name="T30" fmla="*/ 115 w 119"/>
                  <a:gd name="T31" fmla="*/ 10 h 24"/>
                  <a:gd name="T32" fmla="*/ 110 w 119"/>
                  <a:gd name="T33" fmla="*/ 4 h 24"/>
                  <a:gd name="T34" fmla="*/ 10 w 119"/>
                  <a:gd name="T35" fmla="*/ 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9" h="24">
                    <a:moveTo>
                      <a:pt x="110" y="24"/>
                    </a:moveTo>
                    <a:cubicBezTo>
                      <a:pt x="10" y="24"/>
                      <a:pt x="10" y="24"/>
                      <a:pt x="10" y="24"/>
                    </a:cubicBezTo>
                    <a:cubicBezTo>
                      <a:pt x="4" y="24"/>
                      <a:pt x="0" y="20"/>
                      <a:pt x="0" y="15"/>
                    </a:cubicBezTo>
                    <a:cubicBezTo>
                      <a:pt x="0" y="10"/>
                      <a:pt x="0" y="10"/>
                      <a:pt x="0" y="10"/>
                    </a:cubicBezTo>
                    <a:cubicBezTo>
                      <a:pt x="0" y="5"/>
                      <a:pt x="4" y="0"/>
                      <a:pt x="10" y="0"/>
                    </a:cubicBezTo>
                    <a:cubicBezTo>
                      <a:pt x="110" y="0"/>
                      <a:pt x="110" y="0"/>
                      <a:pt x="110" y="0"/>
                    </a:cubicBezTo>
                    <a:cubicBezTo>
                      <a:pt x="115" y="0"/>
                      <a:pt x="119" y="5"/>
                      <a:pt x="119" y="10"/>
                    </a:cubicBezTo>
                    <a:cubicBezTo>
                      <a:pt x="119" y="15"/>
                      <a:pt x="119" y="15"/>
                      <a:pt x="119" y="15"/>
                    </a:cubicBezTo>
                    <a:cubicBezTo>
                      <a:pt x="119" y="20"/>
                      <a:pt x="115" y="24"/>
                      <a:pt x="110" y="24"/>
                    </a:cubicBezTo>
                    <a:close/>
                    <a:moveTo>
                      <a:pt x="10" y="4"/>
                    </a:moveTo>
                    <a:cubicBezTo>
                      <a:pt x="7" y="4"/>
                      <a:pt x="4" y="7"/>
                      <a:pt x="4" y="10"/>
                    </a:cubicBezTo>
                    <a:cubicBezTo>
                      <a:pt x="4" y="15"/>
                      <a:pt x="4" y="15"/>
                      <a:pt x="4" y="15"/>
                    </a:cubicBezTo>
                    <a:cubicBezTo>
                      <a:pt x="4" y="18"/>
                      <a:pt x="7" y="20"/>
                      <a:pt x="10" y="20"/>
                    </a:cubicBezTo>
                    <a:cubicBezTo>
                      <a:pt x="110" y="20"/>
                      <a:pt x="110" y="20"/>
                      <a:pt x="110" y="20"/>
                    </a:cubicBezTo>
                    <a:cubicBezTo>
                      <a:pt x="113" y="20"/>
                      <a:pt x="115" y="18"/>
                      <a:pt x="115" y="15"/>
                    </a:cubicBezTo>
                    <a:cubicBezTo>
                      <a:pt x="115" y="10"/>
                      <a:pt x="115" y="10"/>
                      <a:pt x="115" y="10"/>
                    </a:cubicBezTo>
                    <a:cubicBezTo>
                      <a:pt x="115" y="7"/>
                      <a:pt x="113" y="4"/>
                      <a:pt x="110" y="4"/>
                    </a:cubicBezTo>
                    <a:lnTo>
                      <a:pt x="10" y="4"/>
                    </a:lnTo>
                    <a:close/>
                  </a:path>
                </a:pathLst>
              </a:custGeom>
              <a:grpFill/>
              <a:ln w="12700">
                <a:solidFill>
                  <a:schemeClr val="tx1">
                    <a:lumMod val="75000"/>
                    <a:lumOff val="25000"/>
                  </a:schemeClr>
                </a:solidFill>
                <a:round/>
                <a:headEnd/>
                <a:tailEnd/>
              </a:ln>
              <a:extLst/>
            </p:spPr>
            <p:txBody>
              <a:bodyPr vert="horz" wrap="square" lIns="91440" tIns="45720" rIns="91440" bIns="45720" numCol="1" anchor="t" anchorCtr="0" compatLnSpc="1">
                <a:prstTxWarp prst="textNoShape">
                  <a:avLst/>
                </a:prstTxWarp>
              </a:bodyPr>
              <a:lstStyle/>
              <a:p>
                <a:endParaRPr lang="en-US" dirty="0"/>
              </a:p>
            </p:txBody>
          </p:sp>
          <p:sp>
            <p:nvSpPr>
              <p:cNvPr id="52" name="Freeform 12"/>
              <p:cNvSpPr>
                <a:spLocks noEditPoints="1"/>
              </p:cNvSpPr>
              <p:nvPr/>
            </p:nvSpPr>
            <p:spPr bwMode="auto">
              <a:xfrm>
                <a:off x="7797981" y="5992478"/>
                <a:ext cx="217989" cy="44219"/>
              </a:xfrm>
              <a:custGeom>
                <a:avLst/>
                <a:gdLst>
                  <a:gd name="T0" fmla="*/ 110 w 119"/>
                  <a:gd name="T1" fmla="*/ 24 h 24"/>
                  <a:gd name="T2" fmla="*/ 10 w 119"/>
                  <a:gd name="T3" fmla="*/ 24 h 24"/>
                  <a:gd name="T4" fmla="*/ 0 w 119"/>
                  <a:gd name="T5" fmla="*/ 15 h 24"/>
                  <a:gd name="T6" fmla="*/ 0 w 119"/>
                  <a:gd name="T7" fmla="*/ 10 h 24"/>
                  <a:gd name="T8" fmla="*/ 10 w 119"/>
                  <a:gd name="T9" fmla="*/ 0 h 24"/>
                  <a:gd name="T10" fmla="*/ 110 w 119"/>
                  <a:gd name="T11" fmla="*/ 0 h 24"/>
                  <a:gd name="T12" fmla="*/ 119 w 119"/>
                  <a:gd name="T13" fmla="*/ 10 h 24"/>
                  <a:gd name="T14" fmla="*/ 119 w 119"/>
                  <a:gd name="T15" fmla="*/ 15 h 24"/>
                  <a:gd name="T16" fmla="*/ 110 w 119"/>
                  <a:gd name="T17" fmla="*/ 24 h 24"/>
                  <a:gd name="T18" fmla="*/ 10 w 119"/>
                  <a:gd name="T19" fmla="*/ 4 h 24"/>
                  <a:gd name="T20" fmla="*/ 4 w 119"/>
                  <a:gd name="T21" fmla="*/ 10 h 24"/>
                  <a:gd name="T22" fmla="*/ 4 w 119"/>
                  <a:gd name="T23" fmla="*/ 15 h 24"/>
                  <a:gd name="T24" fmla="*/ 10 w 119"/>
                  <a:gd name="T25" fmla="*/ 20 h 24"/>
                  <a:gd name="T26" fmla="*/ 110 w 119"/>
                  <a:gd name="T27" fmla="*/ 20 h 24"/>
                  <a:gd name="T28" fmla="*/ 115 w 119"/>
                  <a:gd name="T29" fmla="*/ 15 h 24"/>
                  <a:gd name="T30" fmla="*/ 115 w 119"/>
                  <a:gd name="T31" fmla="*/ 10 h 24"/>
                  <a:gd name="T32" fmla="*/ 110 w 119"/>
                  <a:gd name="T33" fmla="*/ 4 h 24"/>
                  <a:gd name="T34" fmla="*/ 10 w 119"/>
                  <a:gd name="T35" fmla="*/ 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9" h="24">
                    <a:moveTo>
                      <a:pt x="110" y="24"/>
                    </a:moveTo>
                    <a:cubicBezTo>
                      <a:pt x="10" y="24"/>
                      <a:pt x="10" y="24"/>
                      <a:pt x="10" y="24"/>
                    </a:cubicBezTo>
                    <a:cubicBezTo>
                      <a:pt x="4" y="24"/>
                      <a:pt x="0" y="20"/>
                      <a:pt x="0" y="15"/>
                    </a:cubicBezTo>
                    <a:cubicBezTo>
                      <a:pt x="0" y="10"/>
                      <a:pt x="0" y="10"/>
                      <a:pt x="0" y="10"/>
                    </a:cubicBezTo>
                    <a:cubicBezTo>
                      <a:pt x="0" y="4"/>
                      <a:pt x="4" y="0"/>
                      <a:pt x="10" y="0"/>
                    </a:cubicBezTo>
                    <a:cubicBezTo>
                      <a:pt x="110" y="0"/>
                      <a:pt x="110" y="0"/>
                      <a:pt x="110" y="0"/>
                    </a:cubicBezTo>
                    <a:cubicBezTo>
                      <a:pt x="115" y="0"/>
                      <a:pt x="119" y="4"/>
                      <a:pt x="119" y="10"/>
                    </a:cubicBezTo>
                    <a:cubicBezTo>
                      <a:pt x="119" y="15"/>
                      <a:pt x="119" y="15"/>
                      <a:pt x="119" y="15"/>
                    </a:cubicBezTo>
                    <a:cubicBezTo>
                      <a:pt x="119" y="20"/>
                      <a:pt x="115" y="24"/>
                      <a:pt x="110" y="24"/>
                    </a:cubicBezTo>
                    <a:close/>
                    <a:moveTo>
                      <a:pt x="10" y="4"/>
                    </a:moveTo>
                    <a:cubicBezTo>
                      <a:pt x="7" y="4"/>
                      <a:pt x="4" y="6"/>
                      <a:pt x="4" y="10"/>
                    </a:cubicBezTo>
                    <a:cubicBezTo>
                      <a:pt x="4" y="15"/>
                      <a:pt x="4" y="15"/>
                      <a:pt x="4" y="15"/>
                    </a:cubicBezTo>
                    <a:cubicBezTo>
                      <a:pt x="4" y="18"/>
                      <a:pt x="7" y="20"/>
                      <a:pt x="10" y="20"/>
                    </a:cubicBezTo>
                    <a:cubicBezTo>
                      <a:pt x="110" y="20"/>
                      <a:pt x="110" y="20"/>
                      <a:pt x="110" y="20"/>
                    </a:cubicBezTo>
                    <a:cubicBezTo>
                      <a:pt x="113" y="20"/>
                      <a:pt x="115" y="18"/>
                      <a:pt x="115" y="15"/>
                    </a:cubicBezTo>
                    <a:cubicBezTo>
                      <a:pt x="115" y="10"/>
                      <a:pt x="115" y="10"/>
                      <a:pt x="115" y="10"/>
                    </a:cubicBezTo>
                    <a:cubicBezTo>
                      <a:pt x="115" y="6"/>
                      <a:pt x="113" y="4"/>
                      <a:pt x="110" y="4"/>
                    </a:cubicBezTo>
                    <a:lnTo>
                      <a:pt x="10" y="4"/>
                    </a:lnTo>
                    <a:close/>
                  </a:path>
                </a:pathLst>
              </a:custGeom>
              <a:grpFill/>
              <a:ln w="12700">
                <a:solidFill>
                  <a:schemeClr val="tx1">
                    <a:lumMod val="75000"/>
                    <a:lumOff val="25000"/>
                  </a:schemeClr>
                </a:solidFill>
                <a:round/>
                <a:headEnd/>
                <a:tailEnd/>
              </a:ln>
              <a:extLst/>
            </p:spPr>
            <p:txBody>
              <a:bodyPr vert="horz" wrap="square" lIns="91440" tIns="45720" rIns="91440" bIns="45720" numCol="1" anchor="t" anchorCtr="0" compatLnSpc="1">
                <a:prstTxWarp prst="textNoShape">
                  <a:avLst/>
                </a:prstTxWarp>
              </a:bodyPr>
              <a:lstStyle/>
              <a:p>
                <a:endParaRPr lang="en-US" dirty="0"/>
              </a:p>
            </p:txBody>
          </p:sp>
          <p:sp>
            <p:nvSpPr>
              <p:cNvPr id="53" name="Freeform 13"/>
              <p:cNvSpPr>
                <a:spLocks noEditPoints="1"/>
              </p:cNvSpPr>
              <p:nvPr/>
            </p:nvSpPr>
            <p:spPr bwMode="auto">
              <a:xfrm>
                <a:off x="7838321" y="6073158"/>
                <a:ext cx="137310" cy="51200"/>
              </a:xfrm>
              <a:custGeom>
                <a:avLst/>
                <a:gdLst>
                  <a:gd name="T0" fmla="*/ 38 w 75"/>
                  <a:gd name="T1" fmla="*/ 28 h 28"/>
                  <a:gd name="T2" fmla="*/ 0 w 75"/>
                  <a:gd name="T3" fmla="*/ 2 h 28"/>
                  <a:gd name="T4" fmla="*/ 0 w 75"/>
                  <a:gd name="T5" fmla="*/ 0 h 28"/>
                  <a:gd name="T6" fmla="*/ 75 w 75"/>
                  <a:gd name="T7" fmla="*/ 0 h 28"/>
                  <a:gd name="T8" fmla="*/ 75 w 75"/>
                  <a:gd name="T9" fmla="*/ 2 h 28"/>
                  <a:gd name="T10" fmla="*/ 38 w 75"/>
                  <a:gd name="T11" fmla="*/ 28 h 28"/>
                  <a:gd name="T12" fmla="*/ 4 w 75"/>
                  <a:gd name="T13" fmla="*/ 4 h 28"/>
                  <a:gd name="T14" fmla="*/ 38 w 75"/>
                  <a:gd name="T15" fmla="*/ 24 h 28"/>
                  <a:gd name="T16" fmla="*/ 71 w 75"/>
                  <a:gd name="T17" fmla="*/ 4 h 28"/>
                  <a:gd name="T18" fmla="*/ 4 w 75"/>
                  <a:gd name="T19" fmla="*/ 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5" h="28">
                    <a:moveTo>
                      <a:pt x="38" y="28"/>
                    </a:moveTo>
                    <a:cubicBezTo>
                      <a:pt x="19" y="28"/>
                      <a:pt x="0" y="17"/>
                      <a:pt x="0" y="2"/>
                    </a:cubicBezTo>
                    <a:cubicBezTo>
                      <a:pt x="0" y="0"/>
                      <a:pt x="0" y="0"/>
                      <a:pt x="0" y="0"/>
                    </a:cubicBezTo>
                    <a:cubicBezTo>
                      <a:pt x="75" y="0"/>
                      <a:pt x="75" y="0"/>
                      <a:pt x="75" y="0"/>
                    </a:cubicBezTo>
                    <a:cubicBezTo>
                      <a:pt x="75" y="2"/>
                      <a:pt x="75" y="2"/>
                      <a:pt x="75" y="2"/>
                    </a:cubicBezTo>
                    <a:cubicBezTo>
                      <a:pt x="75" y="17"/>
                      <a:pt x="56" y="28"/>
                      <a:pt x="38" y="28"/>
                    </a:cubicBezTo>
                    <a:close/>
                    <a:moveTo>
                      <a:pt x="4" y="4"/>
                    </a:moveTo>
                    <a:cubicBezTo>
                      <a:pt x="6" y="16"/>
                      <a:pt x="22" y="24"/>
                      <a:pt x="38" y="24"/>
                    </a:cubicBezTo>
                    <a:cubicBezTo>
                      <a:pt x="53" y="24"/>
                      <a:pt x="70" y="16"/>
                      <a:pt x="71" y="4"/>
                    </a:cubicBezTo>
                    <a:lnTo>
                      <a:pt x="4" y="4"/>
                    </a:lnTo>
                    <a:close/>
                  </a:path>
                </a:pathLst>
              </a:custGeom>
              <a:grpFill/>
              <a:ln w="12700">
                <a:solidFill>
                  <a:schemeClr val="tx1">
                    <a:lumMod val="75000"/>
                    <a:lumOff val="25000"/>
                  </a:schemeClr>
                </a:solidFill>
                <a:round/>
                <a:headEnd/>
                <a:tailEnd/>
              </a:ln>
              <a:extLst/>
            </p:spPr>
            <p:txBody>
              <a:bodyPr vert="horz" wrap="square" lIns="91440" tIns="45720" rIns="91440" bIns="45720" numCol="1" anchor="t" anchorCtr="0" compatLnSpc="1">
                <a:prstTxWarp prst="textNoShape">
                  <a:avLst/>
                </a:prstTxWarp>
              </a:bodyPr>
              <a:lstStyle/>
              <a:p>
                <a:endParaRPr lang="en-US" dirty="0"/>
              </a:p>
            </p:txBody>
          </p:sp>
          <p:sp>
            <p:nvSpPr>
              <p:cNvPr id="54" name="Freeform 14"/>
              <p:cNvSpPr>
                <a:spLocks noEditPoints="1"/>
              </p:cNvSpPr>
              <p:nvPr/>
            </p:nvSpPr>
            <p:spPr bwMode="auto">
              <a:xfrm>
                <a:off x="7671532" y="5334631"/>
                <a:ext cx="470888" cy="542259"/>
              </a:xfrm>
              <a:custGeom>
                <a:avLst/>
                <a:gdLst>
                  <a:gd name="T0" fmla="*/ 196 w 257"/>
                  <a:gd name="T1" fmla="*/ 296 h 296"/>
                  <a:gd name="T2" fmla="*/ 61 w 257"/>
                  <a:gd name="T3" fmla="*/ 296 h 296"/>
                  <a:gd name="T4" fmla="*/ 12 w 257"/>
                  <a:gd name="T5" fmla="*/ 184 h 296"/>
                  <a:gd name="T6" fmla="*/ 0 w 257"/>
                  <a:gd name="T7" fmla="*/ 128 h 296"/>
                  <a:gd name="T8" fmla="*/ 129 w 257"/>
                  <a:gd name="T9" fmla="*/ 0 h 296"/>
                  <a:gd name="T10" fmla="*/ 257 w 257"/>
                  <a:gd name="T11" fmla="*/ 128 h 296"/>
                  <a:gd name="T12" fmla="*/ 245 w 257"/>
                  <a:gd name="T13" fmla="*/ 184 h 296"/>
                  <a:gd name="T14" fmla="*/ 196 w 257"/>
                  <a:gd name="T15" fmla="*/ 296 h 296"/>
                  <a:gd name="T16" fmla="*/ 64 w 257"/>
                  <a:gd name="T17" fmla="*/ 292 h 296"/>
                  <a:gd name="T18" fmla="*/ 194 w 257"/>
                  <a:gd name="T19" fmla="*/ 292 h 296"/>
                  <a:gd name="T20" fmla="*/ 242 w 257"/>
                  <a:gd name="T21" fmla="*/ 182 h 296"/>
                  <a:gd name="T22" fmla="*/ 253 w 257"/>
                  <a:gd name="T23" fmla="*/ 128 h 296"/>
                  <a:gd name="T24" fmla="*/ 129 w 257"/>
                  <a:gd name="T25" fmla="*/ 4 h 296"/>
                  <a:gd name="T26" fmla="*/ 4 w 257"/>
                  <a:gd name="T27" fmla="*/ 128 h 296"/>
                  <a:gd name="T28" fmla="*/ 16 w 257"/>
                  <a:gd name="T29" fmla="*/ 182 h 296"/>
                  <a:gd name="T30" fmla="*/ 64 w 257"/>
                  <a:gd name="T31" fmla="*/ 292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57" h="296">
                    <a:moveTo>
                      <a:pt x="196" y="296"/>
                    </a:moveTo>
                    <a:cubicBezTo>
                      <a:pt x="61" y="296"/>
                      <a:pt x="61" y="296"/>
                      <a:pt x="61" y="296"/>
                    </a:cubicBezTo>
                    <a:cubicBezTo>
                      <a:pt x="12" y="184"/>
                      <a:pt x="12" y="184"/>
                      <a:pt x="12" y="184"/>
                    </a:cubicBezTo>
                    <a:cubicBezTo>
                      <a:pt x="4" y="163"/>
                      <a:pt x="0" y="147"/>
                      <a:pt x="0" y="128"/>
                    </a:cubicBezTo>
                    <a:cubicBezTo>
                      <a:pt x="0" y="57"/>
                      <a:pt x="58" y="0"/>
                      <a:pt x="129" y="0"/>
                    </a:cubicBezTo>
                    <a:cubicBezTo>
                      <a:pt x="199" y="0"/>
                      <a:pt x="257" y="57"/>
                      <a:pt x="257" y="128"/>
                    </a:cubicBezTo>
                    <a:cubicBezTo>
                      <a:pt x="257" y="147"/>
                      <a:pt x="253" y="163"/>
                      <a:pt x="245" y="184"/>
                    </a:cubicBezTo>
                    <a:lnTo>
                      <a:pt x="196" y="296"/>
                    </a:lnTo>
                    <a:close/>
                    <a:moveTo>
                      <a:pt x="64" y="292"/>
                    </a:moveTo>
                    <a:cubicBezTo>
                      <a:pt x="194" y="292"/>
                      <a:pt x="194" y="292"/>
                      <a:pt x="194" y="292"/>
                    </a:cubicBezTo>
                    <a:cubicBezTo>
                      <a:pt x="242" y="182"/>
                      <a:pt x="242" y="182"/>
                      <a:pt x="242" y="182"/>
                    </a:cubicBezTo>
                    <a:cubicBezTo>
                      <a:pt x="250" y="162"/>
                      <a:pt x="253" y="147"/>
                      <a:pt x="253" y="128"/>
                    </a:cubicBezTo>
                    <a:cubicBezTo>
                      <a:pt x="253" y="59"/>
                      <a:pt x="197" y="4"/>
                      <a:pt x="129" y="4"/>
                    </a:cubicBezTo>
                    <a:cubicBezTo>
                      <a:pt x="60" y="4"/>
                      <a:pt x="4" y="59"/>
                      <a:pt x="4" y="128"/>
                    </a:cubicBezTo>
                    <a:cubicBezTo>
                      <a:pt x="4" y="147"/>
                      <a:pt x="8" y="162"/>
                      <a:pt x="16" y="182"/>
                    </a:cubicBezTo>
                    <a:lnTo>
                      <a:pt x="64" y="292"/>
                    </a:lnTo>
                    <a:close/>
                  </a:path>
                </a:pathLst>
              </a:custGeom>
              <a:grpFill/>
              <a:ln w="12700">
                <a:solidFill>
                  <a:schemeClr val="tx1">
                    <a:lumMod val="75000"/>
                    <a:lumOff val="25000"/>
                  </a:schemeClr>
                </a:solidFill>
                <a:round/>
                <a:headEnd/>
                <a:tailEnd/>
              </a:ln>
              <a:extLst/>
            </p:spPr>
            <p:txBody>
              <a:bodyPr vert="horz" wrap="square" lIns="91440" tIns="45720" rIns="91440" bIns="45720" numCol="1" anchor="t" anchorCtr="0" compatLnSpc="1">
                <a:prstTxWarp prst="textNoShape">
                  <a:avLst/>
                </a:prstTxWarp>
              </a:bodyPr>
              <a:lstStyle/>
              <a:p>
                <a:endParaRPr lang="en-US" dirty="0"/>
              </a:p>
            </p:txBody>
          </p:sp>
          <p:sp>
            <p:nvSpPr>
              <p:cNvPr id="55" name="Freeform 15"/>
              <p:cNvSpPr>
                <a:spLocks/>
              </p:cNvSpPr>
              <p:nvPr/>
            </p:nvSpPr>
            <p:spPr bwMode="auto">
              <a:xfrm>
                <a:off x="7721181" y="5572790"/>
                <a:ext cx="373142" cy="131880"/>
              </a:xfrm>
              <a:custGeom>
                <a:avLst/>
                <a:gdLst>
                  <a:gd name="T0" fmla="*/ 387 w 481"/>
                  <a:gd name="T1" fmla="*/ 170 h 170"/>
                  <a:gd name="T2" fmla="*/ 337 w 481"/>
                  <a:gd name="T3" fmla="*/ 73 h 170"/>
                  <a:gd name="T4" fmla="*/ 288 w 481"/>
                  <a:gd name="T5" fmla="*/ 170 h 170"/>
                  <a:gd name="T6" fmla="*/ 241 w 481"/>
                  <a:gd name="T7" fmla="*/ 73 h 170"/>
                  <a:gd name="T8" fmla="*/ 191 w 481"/>
                  <a:gd name="T9" fmla="*/ 170 h 170"/>
                  <a:gd name="T10" fmla="*/ 141 w 481"/>
                  <a:gd name="T11" fmla="*/ 73 h 170"/>
                  <a:gd name="T12" fmla="*/ 94 w 481"/>
                  <a:gd name="T13" fmla="*/ 170 h 170"/>
                  <a:gd name="T14" fmla="*/ 59 w 481"/>
                  <a:gd name="T15" fmla="*/ 102 h 170"/>
                  <a:gd name="T16" fmla="*/ 14 w 481"/>
                  <a:gd name="T17" fmla="*/ 102 h 170"/>
                  <a:gd name="T18" fmla="*/ 0 w 481"/>
                  <a:gd name="T19" fmla="*/ 66 h 170"/>
                  <a:gd name="T20" fmla="*/ 78 w 481"/>
                  <a:gd name="T21" fmla="*/ 66 h 170"/>
                  <a:gd name="T22" fmla="*/ 94 w 481"/>
                  <a:gd name="T23" fmla="*/ 97 h 170"/>
                  <a:gd name="T24" fmla="*/ 141 w 481"/>
                  <a:gd name="T25" fmla="*/ 0 h 170"/>
                  <a:gd name="T26" fmla="*/ 191 w 481"/>
                  <a:gd name="T27" fmla="*/ 97 h 170"/>
                  <a:gd name="T28" fmla="*/ 241 w 481"/>
                  <a:gd name="T29" fmla="*/ 0 h 170"/>
                  <a:gd name="T30" fmla="*/ 288 w 481"/>
                  <a:gd name="T31" fmla="*/ 97 h 170"/>
                  <a:gd name="T32" fmla="*/ 337 w 481"/>
                  <a:gd name="T33" fmla="*/ 0 h 170"/>
                  <a:gd name="T34" fmla="*/ 387 w 481"/>
                  <a:gd name="T35" fmla="*/ 97 h 170"/>
                  <a:gd name="T36" fmla="*/ 401 w 481"/>
                  <a:gd name="T37" fmla="*/ 66 h 170"/>
                  <a:gd name="T38" fmla="*/ 481 w 481"/>
                  <a:gd name="T39" fmla="*/ 66 h 170"/>
                  <a:gd name="T40" fmla="*/ 465 w 481"/>
                  <a:gd name="T41" fmla="*/ 102 h 170"/>
                  <a:gd name="T42" fmla="*/ 420 w 481"/>
                  <a:gd name="T43" fmla="*/ 102 h 170"/>
                  <a:gd name="T44" fmla="*/ 387 w 481"/>
                  <a:gd name="T45" fmla="*/ 17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81" h="170">
                    <a:moveTo>
                      <a:pt x="387" y="170"/>
                    </a:moveTo>
                    <a:lnTo>
                      <a:pt x="337" y="73"/>
                    </a:lnTo>
                    <a:lnTo>
                      <a:pt x="288" y="170"/>
                    </a:lnTo>
                    <a:lnTo>
                      <a:pt x="241" y="73"/>
                    </a:lnTo>
                    <a:lnTo>
                      <a:pt x="191" y="170"/>
                    </a:lnTo>
                    <a:lnTo>
                      <a:pt x="141" y="73"/>
                    </a:lnTo>
                    <a:lnTo>
                      <a:pt x="94" y="170"/>
                    </a:lnTo>
                    <a:lnTo>
                      <a:pt x="59" y="102"/>
                    </a:lnTo>
                    <a:lnTo>
                      <a:pt x="14" y="102"/>
                    </a:lnTo>
                    <a:lnTo>
                      <a:pt x="0" y="66"/>
                    </a:lnTo>
                    <a:lnTo>
                      <a:pt x="78" y="66"/>
                    </a:lnTo>
                    <a:lnTo>
                      <a:pt x="94" y="97"/>
                    </a:lnTo>
                    <a:lnTo>
                      <a:pt x="141" y="0"/>
                    </a:lnTo>
                    <a:lnTo>
                      <a:pt x="191" y="97"/>
                    </a:lnTo>
                    <a:lnTo>
                      <a:pt x="241" y="0"/>
                    </a:lnTo>
                    <a:lnTo>
                      <a:pt x="288" y="97"/>
                    </a:lnTo>
                    <a:lnTo>
                      <a:pt x="337" y="0"/>
                    </a:lnTo>
                    <a:lnTo>
                      <a:pt x="387" y="97"/>
                    </a:lnTo>
                    <a:lnTo>
                      <a:pt x="401" y="66"/>
                    </a:lnTo>
                    <a:lnTo>
                      <a:pt x="481" y="66"/>
                    </a:lnTo>
                    <a:lnTo>
                      <a:pt x="465" y="102"/>
                    </a:lnTo>
                    <a:lnTo>
                      <a:pt x="420" y="102"/>
                    </a:lnTo>
                    <a:lnTo>
                      <a:pt x="387" y="170"/>
                    </a:lnTo>
                    <a:close/>
                  </a:path>
                </a:pathLst>
              </a:custGeom>
              <a:grpFill/>
              <a:ln w="12700">
                <a:solidFill>
                  <a:schemeClr val="tx1">
                    <a:lumMod val="75000"/>
                    <a:lumOff val="25000"/>
                  </a:schemeClr>
                </a:solidFill>
                <a:round/>
                <a:headEnd/>
                <a:tailEnd/>
              </a:ln>
              <a:extLst/>
            </p:spPr>
            <p:txBody>
              <a:bodyPr vert="horz" wrap="square" lIns="91440" tIns="45720" rIns="91440" bIns="45720" numCol="1" anchor="t" anchorCtr="0" compatLnSpc="1">
                <a:prstTxWarp prst="textNoShape">
                  <a:avLst/>
                </a:prstTxWarp>
              </a:bodyPr>
              <a:lstStyle/>
              <a:p>
                <a:endParaRPr lang="en-US" dirty="0"/>
              </a:p>
            </p:txBody>
          </p:sp>
        </p:grpSp>
        <p:grpSp>
          <p:nvGrpSpPr>
            <p:cNvPr id="56" name="Group 55"/>
            <p:cNvGrpSpPr/>
            <p:nvPr/>
          </p:nvGrpSpPr>
          <p:grpSpPr>
            <a:xfrm>
              <a:off x="1296129" y="2857721"/>
              <a:ext cx="757436" cy="539018"/>
              <a:chOff x="8196263" y="-1965325"/>
              <a:chExt cx="2816225" cy="1968500"/>
            </a:xfrm>
            <a:solidFill>
              <a:schemeClr val="accent3">
                <a:lumMod val="60000"/>
                <a:lumOff val="40000"/>
              </a:schemeClr>
            </a:solidFill>
          </p:grpSpPr>
          <p:sp>
            <p:nvSpPr>
              <p:cNvPr id="57" name="Freeform 38"/>
              <p:cNvSpPr>
                <a:spLocks/>
              </p:cNvSpPr>
              <p:nvPr/>
            </p:nvSpPr>
            <p:spPr bwMode="auto">
              <a:xfrm>
                <a:off x="8196263" y="-1965325"/>
                <a:ext cx="2816225" cy="1968500"/>
              </a:xfrm>
              <a:custGeom>
                <a:avLst/>
                <a:gdLst>
                  <a:gd name="T0" fmla="*/ 603 w 751"/>
                  <a:gd name="T1" fmla="*/ 61 h 525"/>
                  <a:gd name="T2" fmla="*/ 604 w 751"/>
                  <a:gd name="T3" fmla="*/ 55 h 525"/>
                  <a:gd name="T4" fmla="*/ 435 w 751"/>
                  <a:gd name="T5" fmla="*/ 27 h 525"/>
                  <a:gd name="T6" fmla="*/ 313 w 751"/>
                  <a:gd name="T7" fmla="*/ 9 h 525"/>
                  <a:gd name="T8" fmla="*/ 268 w 751"/>
                  <a:gd name="T9" fmla="*/ 2 h 525"/>
                  <a:gd name="T10" fmla="*/ 242 w 751"/>
                  <a:gd name="T11" fmla="*/ 0 h 525"/>
                  <a:gd name="T12" fmla="*/ 71 w 751"/>
                  <a:gd name="T13" fmla="*/ 77 h 525"/>
                  <a:gd name="T14" fmla="*/ 0 w 751"/>
                  <a:gd name="T15" fmla="*/ 262 h 525"/>
                  <a:gd name="T16" fmla="*/ 71 w 751"/>
                  <a:gd name="T17" fmla="*/ 448 h 525"/>
                  <a:gd name="T18" fmla="*/ 242 w 751"/>
                  <a:gd name="T19" fmla="*/ 525 h 525"/>
                  <a:gd name="T20" fmla="*/ 268 w 751"/>
                  <a:gd name="T21" fmla="*/ 523 h 525"/>
                  <a:gd name="T22" fmla="*/ 604 w 751"/>
                  <a:gd name="T23" fmla="*/ 470 h 525"/>
                  <a:gd name="T24" fmla="*/ 604 w 751"/>
                  <a:gd name="T25" fmla="*/ 470 h 525"/>
                  <a:gd name="T26" fmla="*/ 604 w 751"/>
                  <a:gd name="T27" fmla="*/ 470 h 525"/>
                  <a:gd name="T28" fmla="*/ 723 w 751"/>
                  <a:gd name="T29" fmla="*/ 389 h 525"/>
                  <a:gd name="T30" fmla="*/ 751 w 751"/>
                  <a:gd name="T31" fmla="*/ 262 h 525"/>
                  <a:gd name="T32" fmla="*/ 732 w 751"/>
                  <a:gd name="T33" fmla="*/ 139 h 525"/>
                  <a:gd name="T34" fmla="*/ 604 w 751"/>
                  <a:gd name="T35" fmla="*/ 55 h 525"/>
                  <a:gd name="T36" fmla="*/ 604 w 751"/>
                  <a:gd name="T37" fmla="*/ 55 h 525"/>
                  <a:gd name="T38" fmla="*/ 604 w 751"/>
                  <a:gd name="T39" fmla="*/ 55 h 525"/>
                  <a:gd name="T40" fmla="*/ 603 w 751"/>
                  <a:gd name="T41" fmla="*/ 61 h 525"/>
                  <a:gd name="T42" fmla="*/ 602 w 751"/>
                  <a:gd name="T43" fmla="*/ 67 h 525"/>
                  <a:gd name="T44" fmla="*/ 721 w 751"/>
                  <a:gd name="T45" fmla="*/ 145 h 525"/>
                  <a:gd name="T46" fmla="*/ 739 w 751"/>
                  <a:gd name="T47" fmla="*/ 262 h 525"/>
                  <a:gd name="T48" fmla="*/ 712 w 751"/>
                  <a:gd name="T49" fmla="*/ 383 h 525"/>
                  <a:gd name="T50" fmla="*/ 602 w 751"/>
                  <a:gd name="T51" fmla="*/ 458 h 525"/>
                  <a:gd name="T52" fmla="*/ 603 w 751"/>
                  <a:gd name="T53" fmla="*/ 464 h 525"/>
                  <a:gd name="T54" fmla="*/ 602 w 751"/>
                  <a:gd name="T55" fmla="*/ 458 h 525"/>
                  <a:gd name="T56" fmla="*/ 550 w 751"/>
                  <a:gd name="T57" fmla="*/ 467 h 525"/>
                  <a:gd name="T58" fmla="*/ 369 w 751"/>
                  <a:gd name="T59" fmla="*/ 496 h 525"/>
                  <a:gd name="T60" fmla="*/ 287 w 751"/>
                  <a:gd name="T61" fmla="*/ 508 h 525"/>
                  <a:gd name="T62" fmla="*/ 242 w 751"/>
                  <a:gd name="T63" fmla="*/ 513 h 525"/>
                  <a:gd name="T64" fmla="*/ 80 w 751"/>
                  <a:gd name="T65" fmla="*/ 440 h 525"/>
                  <a:gd name="T66" fmla="*/ 12 w 751"/>
                  <a:gd name="T67" fmla="*/ 262 h 525"/>
                  <a:gd name="T68" fmla="*/ 80 w 751"/>
                  <a:gd name="T69" fmla="*/ 85 h 525"/>
                  <a:gd name="T70" fmla="*/ 242 w 751"/>
                  <a:gd name="T71" fmla="*/ 12 h 525"/>
                  <a:gd name="T72" fmla="*/ 266 w 751"/>
                  <a:gd name="T73" fmla="*/ 14 h 525"/>
                  <a:gd name="T74" fmla="*/ 466 w 751"/>
                  <a:gd name="T75" fmla="*/ 44 h 525"/>
                  <a:gd name="T76" fmla="*/ 561 w 751"/>
                  <a:gd name="T77" fmla="*/ 60 h 525"/>
                  <a:gd name="T78" fmla="*/ 602 w 751"/>
                  <a:gd name="T79" fmla="*/ 67 h 525"/>
                  <a:gd name="T80" fmla="*/ 603 w 751"/>
                  <a:gd name="T81" fmla="*/ 61 h 525"/>
                  <a:gd name="T82" fmla="*/ 602 w 751"/>
                  <a:gd name="T83" fmla="*/ 67 h 525"/>
                  <a:gd name="T84" fmla="*/ 603 w 751"/>
                  <a:gd name="T85" fmla="*/ 61 h 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51" h="525">
                    <a:moveTo>
                      <a:pt x="603" y="61"/>
                    </a:moveTo>
                    <a:cubicBezTo>
                      <a:pt x="604" y="55"/>
                      <a:pt x="604" y="55"/>
                      <a:pt x="604" y="55"/>
                    </a:cubicBezTo>
                    <a:cubicBezTo>
                      <a:pt x="604" y="55"/>
                      <a:pt x="522" y="41"/>
                      <a:pt x="435" y="27"/>
                    </a:cubicBezTo>
                    <a:cubicBezTo>
                      <a:pt x="392" y="21"/>
                      <a:pt x="348" y="14"/>
                      <a:pt x="313" y="9"/>
                    </a:cubicBezTo>
                    <a:cubicBezTo>
                      <a:pt x="295" y="6"/>
                      <a:pt x="280" y="4"/>
                      <a:pt x="268" y="2"/>
                    </a:cubicBezTo>
                    <a:cubicBezTo>
                      <a:pt x="256" y="1"/>
                      <a:pt x="247" y="0"/>
                      <a:pt x="242" y="0"/>
                    </a:cubicBezTo>
                    <a:cubicBezTo>
                      <a:pt x="175" y="0"/>
                      <a:pt x="115" y="29"/>
                      <a:pt x="71" y="77"/>
                    </a:cubicBezTo>
                    <a:cubicBezTo>
                      <a:pt x="27" y="125"/>
                      <a:pt x="0" y="190"/>
                      <a:pt x="0" y="262"/>
                    </a:cubicBezTo>
                    <a:cubicBezTo>
                      <a:pt x="0" y="335"/>
                      <a:pt x="27" y="400"/>
                      <a:pt x="71" y="448"/>
                    </a:cubicBezTo>
                    <a:cubicBezTo>
                      <a:pt x="115" y="495"/>
                      <a:pt x="175" y="525"/>
                      <a:pt x="242" y="525"/>
                    </a:cubicBezTo>
                    <a:cubicBezTo>
                      <a:pt x="247" y="525"/>
                      <a:pt x="256" y="524"/>
                      <a:pt x="268" y="523"/>
                    </a:cubicBezTo>
                    <a:cubicBezTo>
                      <a:pt x="352" y="512"/>
                      <a:pt x="604" y="470"/>
                      <a:pt x="604" y="470"/>
                    </a:cubicBezTo>
                    <a:cubicBezTo>
                      <a:pt x="604" y="470"/>
                      <a:pt x="604" y="470"/>
                      <a:pt x="604" y="470"/>
                    </a:cubicBezTo>
                    <a:cubicBezTo>
                      <a:pt x="604" y="470"/>
                      <a:pt x="604" y="470"/>
                      <a:pt x="604" y="470"/>
                    </a:cubicBezTo>
                    <a:cubicBezTo>
                      <a:pt x="664" y="457"/>
                      <a:pt x="701" y="427"/>
                      <a:pt x="723" y="389"/>
                    </a:cubicBezTo>
                    <a:cubicBezTo>
                      <a:pt x="744" y="351"/>
                      <a:pt x="750" y="305"/>
                      <a:pt x="751" y="262"/>
                    </a:cubicBezTo>
                    <a:cubicBezTo>
                      <a:pt x="750" y="220"/>
                      <a:pt x="751" y="177"/>
                      <a:pt x="732" y="139"/>
                    </a:cubicBezTo>
                    <a:cubicBezTo>
                      <a:pt x="714" y="102"/>
                      <a:pt x="676" y="71"/>
                      <a:pt x="604" y="55"/>
                    </a:cubicBezTo>
                    <a:cubicBezTo>
                      <a:pt x="604" y="55"/>
                      <a:pt x="604" y="55"/>
                      <a:pt x="604" y="55"/>
                    </a:cubicBezTo>
                    <a:cubicBezTo>
                      <a:pt x="604" y="55"/>
                      <a:pt x="604" y="55"/>
                      <a:pt x="604" y="55"/>
                    </a:cubicBezTo>
                    <a:cubicBezTo>
                      <a:pt x="603" y="61"/>
                      <a:pt x="603" y="61"/>
                      <a:pt x="603" y="61"/>
                    </a:cubicBezTo>
                    <a:cubicBezTo>
                      <a:pt x="602" y="67"/>
                      <a:pt x="602" y="67"/>
                      <a:pt x="602" y="67"/>
                    </a:cubicBezTo>
                    <a:cubicBezTo>
                      <a:pt x="671" y="83"/>
                      <a:pt x="705" y="111"/>
                      <a:pt x="721" y="145"/>
                    </a:cubicBezTo>
                    <a:cubicBezTo>
                      <a:pt x="738" y="179"/>
                      <a:pt x="739" y="220"/>
                      <a:pt x="739" y="262"/>
                    </a:cubicBezTo>
                    <a:cubicBezTo>
                      <a:pt x="739" y="304"/>
                      <a:pt x="732" y="348"/>
                      <a:pt x="712" y="383"/>
                    </a:cubicBezTo>
                    <a:cubicBezTo>
                      <a:pt x="692" y="418"/>
                      <a:pt x="658" y="446"/>
                      <a:pt x="602" y="458"/>
                    </a:cubicBezTo>
                    <a:cubicBezTo>
                      <a:pt x="603" y="464"/>
                      <a:pt x="603" y="464"/>
                      <a:pt x="603" y="464"/>
                    </a:cubicBezTo>
                    <a:cubicBezTo>
                      <a:pt x="602" y="458"/>
                      <a:pt x="602" y="458"/>
                      <a:pt x="602" y="458"/>
                    </a:cubicBezTo>
                    <a:cubicBezTo>
                      <a:pt x="602" y="458"/>
                      <a:pt x="582" y="462"/>
                      <a:pt x="550" y="467"/>
                    </a:cubicBezTo>
                    <a:cubicBezTo>
                      <a:pt x="503" y="474"/>
                      <a:pt x="432" y="486"/>
                      <a:pt x="369" y="496"/>
                    </a:cubicBezTo>
                    <a:cubicBezTo>
                      <a:pt x="338" y="500"/>
                      <a:pt x="309" y="505"/>
                      <a:pt x="287" y="508"/>
                    </a:cubicBezTo>
                    <a:cubicBezTo>
                      <a:pt x="264" y="511"/>
                      <a:pt x="247" y="513"/>
                      <a:pt x="242" y="513"/>
                    </a:cubicBezTo>
                    <a:cubicBezTo>
                      <a:pt x="179" y="513"/>
                      <a:pt x="122" y="485"/>
                      <a:pt x="80" y="440"/>
                    </a:cubicBezTo>
                    <a:cubicBezTo>
                      <a:pt x="38" y="394"/>
                      <a:pt x="12" y="332"/>
                      <a:pt x="12" y="262"/>
                    </a:cubicBezTo>
                    <a:cubicBezTo>
                      <a:pt x="12" y="193"/>
                      <a:pt x="38" y="130"/>
                      <a:pt x="80" y="85"/>
                    </a:cubicBezTo>
                    <a:cubicBezTo>
                      <a:pt x="122" y="40"/>
                      <a:pt x="179" y="12"/>
                      <a:pt x="242" y="12"/>
                    </a:cubicBezTo>
                    <a:cubicBezTo>
                      <a:pt x="246" y="12"/>
                      <a:pt x="254" y="13"/>
                      <a:pt x="266" y="14"/>
                    </a:cubicBezTo>
                    <a:cubicBezTo>
                      <a:pt x="308" y="19"/>
                      <a:pt x="392" y="33"/>
                      <a:pt x="466" y="44"/>
                    </a:cubicBezTo>
                    <a:cubicBezTo>
                      <a:pt x="502" y="50"/>
                      <a:pt x="536" y="56"/>
                      <a:pt x="561" y="60"/>
                    </a:cubicBezTo>
                    <a:cubicBezTo>
                      <a:pt x="586" y="64"/>
                      <a:pt x="602" y="67"/>
                      <a:pt x="602" y="67"/>
                    </a:cubicBezTo>
                    <a:cubicBezTo>
                      <a:pt x="603" y="61"/>
                      <a:pt x="603" y="61"/>
                      <a:pt x="603" y="61"/>
                    </a:cubicBezTo>
                    <a:cubicBezTo>
                      <a:pt x="602" y="67"/>
                      <a:pt x="602" y="67"/>
                      <a:pt x="602" y="67"/>
                    </a:cubicBezTo>
                    <a:lnTo>
                      <a:pt x="603"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58" name="Oval 39"/>
              <p:cNvSpPr>
                <a:spLocks noChangeArrowheads="1"/>
              </p:cNvSpPr>
              <p:nvPr/>
            </p:nvSpPr>
            <p:spPr bwMode="auto">
              <a:xfrm>
                <a:off x="10420350" y="-1125538"/>
                <a:ext cx="330200" cy="3349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59" name="Freeform 40"/>
              <p:cNvSpPr>
                <a:spLocks/>
              </p:cNvSpPr>
              <p:nvPr/>
            </p:nvSpPr>
            <p:spPr bwMode="auto">
              <a:xfrm>
                <a:off x="8716963" y="-1150938"/>
                <a:ext cx="436563" cy="341313"/>
              </a:xfrm>
              <a:custGeom>
                <a:avLst/>
                <a:gdLst>
                  <a:gd name="T0" fmla="*/ 89 w 116"/>
                  <a:gd name="T1" fmla="*/ 0 h 91"/>
                  <a:gd name="T2" fmla="*/ 64 w 116"/>
                  <a:gd name="T3" fmla="*/ 19 h 91"/>
                  <a:gd name="T4" fmla="*/ 58 w 116"/>
                  <a:gd name="T5" fmla="*/ 38 h 91"/>
                  <a:gd name="T6" fmla="*/ 52 w 116"/>
                  <a:gd name="T7" fmla="*/ 19 h 91"/>
                  <a:gd name="T8" fmla="*/ 27 w 116"/>
                  <a:gd name="T9" fmla="*/ 0 h 91"/>
                  <a:gd name="T10" fmla="*/ 0 w 116"/>
                  <a:gd name="T11" fmla="*/ 27 h 91"/>
                  <a:gd name="T12" fmla="*/ 6 w 116"/>
                  <a:gd name="T13" fmla="*/ 45 h 91"/>
                  <a:gd name="T14" fmla="*/ 58 w 116"/>
                  <a:gd name="T15" fmla="*/ 91 h 91"/>
                  <a:gd name="T16" fmla="*/ 109 w 116"/>
                  <a:gd name="T17" fmla="*/ 45 h 91"/>
                  <a:gd name="T18" fmla="*/ 116 w 116"/>
                  <a:gd name="T19" fmla="*/ 27 h 91"/>
                  <a:gd name="T20" fmla="*/ 89 w 116"/>
                  <a:gd name="T21"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91">
                    <a:moveTo>
                      <a:pt x="89" y="0"/>
                    </a:moveTo>
                    <a:cubicBezTo>
                      <a:pt x="77" y="0"/>
                      <a:pt x="67" y="8"/>
                      <a:pt x="64" y="19"/>
                    </a:cubicBezTo>
                    <a:cubicBezTo>
                      <a:pt x="58" y="38"/>
                      <a:pt x="58" y="38"/>
                      <a:pt x="58" y="38"/>
                    </a:cubicBezTo>
                    <a:cubicBezTo>
                      <a:pt x="52" y="19"/>
                      <a:pt x="52" y="19"/>
                      <a:pt x="52" y="19"/>
                    </a:cubicBezTo>
                    <a:cubicBezTo>
                      <a:pt x="49" y="8"/>
                      <a:pt x="39" y="0"/>
                      <a:pt x="27" y="0"/>
                    </a:cubicBezTo>
                    <a:cubicBezTo>
                      <a:pt x="12" y="0"/>
                      <a:pt x="0" y="12"/>
                      <a:pt x="0" y="27"/>
                    </a:cubicBezTo>
                    <a:cubicBezTo>
                      <a:pt x="0" y="34"/>
                      <a:pt x="2" y="40"/>
                      <a:pt x="6" y="45"/>
                    </a:cubicBezTo>
                    <a:cubicBezTo>
                      <a:pt x="58" y="91"/>
                      <a:pt x="58" y="91"/>
                      <a:pt x="58" y="91"/>
                    </a:cubicBezTo>
                    <a:cubicBezTo>
                      <a:pt x="109" y="45"/>
                      <a:pt x="109" y="45"/>
                      <a:pt x="109" y="45"/>
                    </a:cubicBezTo>
                    <a:cubicBezTo>
                      <a:pt x="114" y="40"/>
                      <a:pt x="116" y="34"/>
                      <a:pt x="116" y="27"/>
                    </a:cubicBezTo>
                    <a:cubicBezTo>
                      <a:pt x="116" y="12"/>
                      <a:pt x="104" y="0"/>
                      <a:pt x="8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60" name="Freeform 41"/>
              <p:cNvSpPr>
                <a:spLocks noEditPoints="1"/>
              </p:cNvSpPr>
              <p:nvPr/>
            </p:nvSpPr>
            <p:spPr bwMode="auto">
              <a:xfrm>
                <a:off x="8512175" y="-1579563"/>
                <a:ext cx="1720850" cy="1196975"/>
              </a:xfrm>
              <a:custGeom>
                <a:avLst/>
                <a:gdLst>
                  <a:gd name="T0" fmla="*/ 147 w 459"/>
                  <a:gd name="T1" fmla="*/ 0 h 319"/>
                  <a:gd name="T2" fmla="*/ 147 w 459"/>
                  <a:gd name="T3" fmla="*/ 319 h 319"/>
                  <a:gd name="T4" fmla="*/ 459 w 459"/>
                  <a:gd name="T5" fmla="*/ 159 h 319"/>
                  <a:gd name="T6" fmla="*/ 323 w 459"/>
                  <a:gd name="T7" fmla="*/ 105 h 319"/>
                  <a:gd name="T8" fmla="*/ 363 w 459"/>
                  <a:gd name="T9" fmla="*/ 117 h 319"/>
                  <a:gd name="T10" fmla="*/ 315 w 459"/>
                  <a:gd name="T11" fmla="*/ 113 h 319"/>
                  <a:gd name="T12" fmla="*/ 315 w 459"/>
                  <a:gd name="T13" fmla="*/ 116 h 319"/>
                  <a:gd name="T14" fmla="*/ 327 w 459"/>
                  <a:gd name="T15" fmla="*/ 149 h 319"/>
                  <a:gd name="T16" fmla="*/ 315 w 459"/>
                  <a:gd name="T17" fmla="*/ 155 h 319"/>
                  <a:gd name="T18" fmla="*/ 315 w 459"/>
                  <a:gd name="T19" fmla="*/ 164 h 319"/>
                  <a:gd name="T20" fmla="*/ 327 w 459"/>
                  <a:gd name="T21" fmla="*/ 170 h 319"/>
                  <a:gd name="T22" fmla="*/ 315 w 459"/>
                  <a:gd name="T23" fmla="*/ 203 h 319"/>
                  <a:gd name="T24" fmla="*/ 245 w 459"/>
                  <a:gd name="T25" fmla="*/ 105 h 319"/>
                  <a:gd name="T26" fmla="*/ 285 w 459"/>
                  <a:gd name="T27" fmla="*/ 117 h 319"/>
                  <a:gd name="T28" fmla="*/ 237 w 459"/>
                  <a:gd name="T29" fmla="*/ 113 h 319"/>
                  <a:gd name="T30" fmla="*/ 237 w 459"/>
                  <a:gd name="T31" fmla="*/ 164 h 319"/>
                  <a:gd name="T32" fmla="*/ 249 w 459"/>
                  <a:gd name="T33" fmla="*/ 170 h 319"/>
                  <a:gd name="T34" fmla="*/ 237 w 459"/>
                  <a:gd name="T35" fmla="*/ 203 h 319"/>
                  <a:gd name="T36" fmla="*/ 173 w 459"/>
                  <a:gd name="T37" fmla="*/ 167 h 319"/>
                  <a:gd name="T38" fmla="*/ 113 w 459"/>
                  <a:gd name="T39" fmla="*/ 222 h 319"/>
                  <a:gd name="T40" fmla="*/ 53 w 459"/>
                  <a:gd name="T41" fmla="*/ 167 h 319"/>
                  <a:gd name="T42" fmla="*/ 82 w 459"/>
                  <a:gd name="T43" fmla="*/ 102 h 319"/>
                  <a:gd name="T44" fmla="*/ 144 w 459"/>
                  <a:gd name="T45" fmla="*/ 102 h 319"/>
                  <a:gd name="T46" fmla="*/ 173 w 459"/>
                  <a:gd name="T47" fmla="*/ 167 h 319"/>
                  <a:gd name="T48" fmla="*/ 210 w 459"/>
                  <a:gd name="T49" fmla="*/ 201 h 319"/>
                  <a:gd name="T50" fmla="*/ 219 w 459"/>
                  <a:gd name="T51" fmla="*/ 161 h 319"/>
                  <a:gd name="T52" fmla="*/ 222 w 459"/>
                  <a:gd name="T53" fmla="*/ 206 h 319"/>
                  <a:gd name="T54" fmla="*/ 222 w 459"/>
                  <a:gd name="T55" fmla="*/ 155 h 319"/>
                  <a:gd name="T56" fmla="*/ 210 w 459"/>
                  <a:gd name="T57" fmla="*/ 149 h 319"/>
                  <a:gd name="T58" fmla="*/ 215 w 459"/>
                  <a:gd name="T59" fmla="*/ 105 h 319"/>
                  <a:gd name="T60" fmla="*/ 222 w 459"/>
                  <a:gd name="T61" fmla="*/ 155 h 319"/>
                  <a:gd name="T62" fmla="*/ 237 w 459"/>
                  <a:gd name="T63" fmla="*/ 206 h 319"/>
                  <a:gd name="T64" fmla="*/ 290 w 459"/>
                  <a:gd name="T65" fmla="*/ 201 h 319"/>
                  <a:gd name="T66" fmla="*/ 245 w 459"/>
                  <a:gd name="T67" fmla="*/ 213 h 319"/>
                  <a:gd name="T68" fmla="*/ 249 w 459"/>
                  <a:gd name="T69" fmla="*/ 165 h 319"/>
                  <a:gd name="T70" fmla="*/ 249 w 459"/>
                  <a:gd name="T71" fmla="*/ 153 h 319"/>
                  <a:gd name="T72" fmla="*/ 294 w 459"/>
                  <a:gd name="T73" fmla="*/ 159 h 319"/>
                  <a:gd name="T74" fmla="*/ 300 w 459"/>
                  <a:gd name="T75" fmla="*/ 155 h 319"/>
                  <a:gd name="T76" fmla="*/ 288 w 459"/>
                  <a:gd name="T77" fmla="*/ 149 h 319"/>
                  <a:gd name="T78" fmla="*/ 293 w 459"/>
                  <a:gd name="T79" fmla="*/ 105 h 319"/>
                  <a:gd name="T80" fmla="*/ 300 w 459"/>
                  <a:gd name="T81" fmla="*/ 155 h 319"/>
                  <a:gd name="T82" fmla="*/ 315 w 459"/>
                  <a:gd name="T83" fmla="*/ 206 h 319"/>
                  <a:gd name="T84" fmla="*/ 363 w 459"/>
                  <a:gd name="T85" fmla="*/ 201 h 319"/>
                  <a:gd name="T86" fmla="*/ 323 w 459"/>
                  <a:gd name="T87" fmla="*/ 213 h 319"/>
                  <a:gd name="T88" fmla="*/ 371 w 459"/>
                  <a:gd name="T89" fmla="*/ 213 h 319"/>
                  <a:gd name="T90" fmla="*/ 366 w 459"/>
                  <a:gd name="T91" fmla="*/ 170 h 319"/>
                  <a:gd name="T92" fmla="*/ 378 w 459"/>
                  <a:gd name="T93" fmla="*/ 164 h 319"/>
                  <a:gd name="T94" fmla="*/ 378 w 459"/>
                  <a:gd name="T95" fmla="*/ 155 h 319"/>
                  <a:gd name="T96" fmla="*/ 366 w 459"/>
                  <a:gd name="T97" fmla="*/ 149 h 319"/>
                  <a:gd name="T98" fmla="*/ 371 w 459"/>
                  <a:gd name="T99" fmla="*/ 105 h 319"/>
                  <a:gd name="T100" fmla="*/ 378 w 459"/>
                  <a:gd name="T101" fmla="*/ 155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59" h="319">
                    <a:moveTo>
                      <a:pt x="371" y="27"/>
                    </a:moveTo>
                    <a:cubicBezTo>
                      <a:pt x="371" y="27"/>
                      <a:pt x="167" y="0"/>
                      <a:pt x="147" y="0"/>
                    </a:cubicBezTo>
                    <a:cubicBezTo>
                      <a:pt x="66" y="0"/>
                      <a:pt x="0" y="71"/>
                      <a:pt x="0" y="159"/>
                    </a:cubicBezTo>
                    <a:cubicBezTo>
                      <a:pt x="0" y="248"/>
                      <a:pt x="66" y="319"/>
                      <a:pt x="147" y="319"/>
                    </a:cubicBezTo>
                    <a:cubicBezTo>
                      <a:pt x="167" y="319"/>
                      <a:pt x="371" y="292"/>
                      <a:pt x="371" y="292"/>
                    </a:cubicBezTo>
                    <a:cubicBezTo>
                      <a:pt x="450" y="275"/>
                      <a:pt x="459" y="212"/>
                      <a:pt x="459" y="159"/>
                    </a:cubicBezTo>
                    <a:cubicBezTo>
                      <a:pt x="459" y="107"/>
                      <a:pt x="450" y="43"/>
                      <a:pt x="371" y="27"/>
                    </a:cubicBezTo>
                    <a:close/>
                    <a:moveTo>
                      <a:pt x="323" y="105"/>
                    </a:moveTo>
                    <a:cubicBezTo>
                      <a:pt x="368" y="105"/>
                      <a:pt x="368" y="105"/>
                      <a:pt x="368" y="105"/>
                    </a:cubicBezTo>
                    <a:cubicBezTo>
                      <a:pt x="363" y="117"/>
                      <a:pt x="363" y="117"/>
                      <a:pt x="363" y="117"/>
                    </a:cubicBezTo>
                    <a:cubicBezTo>
                      <a:pt x="327" y="117"/>
                      <a:pt x="327" y="117"/>
                      <a:pt x="327" y="117"/>
                    </a:cubicBezTo>
                    <a:cubicBezTo>
                      <a:pt x="315" y="113"/>
                      <a:pt x="315" y="113"/>
                      <a:pt x="315" y="113"/>
                    </a:cubicBezTo>
                    <a:cubicBezTo>
                      <a:pt x="316" y="109"/>
                      <a:pt x="319" y="106"/>
                      <a:pt x="323" y="105"/>
                    </a:cubicBezTo>
                    <a:close/>
                    <a:moveTo>
                      <a:pt x="315" y="116"/>
                    </a:moveTo>
                    <a:cubicBezTo>
                      <a:pt x="327" y="120"/>
                      <a:pt x="327" y="120"/>
                      <a:pt x="327" y="120"/>
                    </a:cubicBezTo>
                    <a:cubicBezTo>
                      <a:pt x="327" y="149"/>
                      <a:pt x="327" y="149"/>
                      <a:pt x="327" y="149"/>
                    </a:cubicBezTo>
                    <a:cubicBezTo>
                      <a:pt x="318" y="158"/>
                      <a:pt x="318" y="158"/>
                      <a:pt x="318" y="158"/>
                    </a:cubicBezTo>
                    <a:cubicBezTo>
                      <a:pt x="315" y="155"/>
                      <a:pt x="315" y="155"/>
                      <a:pt x="315" y="155"/>
                    </a:cubicBezTo>
                    <a:lnTo>
                      <a:pt x="315" y="116"/>
                    </a:lnTo>
                    <a:close/>
                    <a:moveTo>
                      <a:pt x="315" y="164"/>
                    </a:moveTo>
                    <a:cubicBezTo>
                      <a:pt x="318" y="161"/>
                      <a:pt x="318" y="161"/>
                      <a:pt x="318" y="161"/>
                    </a:cubicBezTo>
                    <a:cubicBezTo>
                      <a:pt x="327" y="170"/>
                      <a:pt x="327" y="170"/>
                      <a:pt x="327" y="170"/>
                    </a:cubicBezTo>
                    <a:cubicBezTo>
                      <a:pt x="327" y="198"/>
                      <a:pt x="327" y="198"/>
                      <a:pt x="327" y="198"/>
                    </a:cubicBezTo>
                    <a:cubicBezTo>
                      <a:pt x="315" y="203"/>
                      <a:pt x="315" y="203"/>
                      <a:pt x="315" y="203"/>
                    </a:cubicBezTo>
                    <a:lnTo>
                      <a:pt x="315" y="164"/>
                    </a:lnTo>
                    <a:close/>
                    <a:moveTo>
                      <a:pt x="245" y="105"/>
                    </a:moveTo>
                    <a:cubicBezTo>
                      <a:pt x="290" y="105"/>
                      <a:pt x="290" y="105"/>
                      <a:pt x="290" y="105"/>
                    </a:cubicBezTo>
                    <a:cubicBezTo>
                      <a:pt x="285" y="117"/>
                      <a:pt x="285" y="117"/>
                      <a:pt x="285" y="117"/>
                    </a:cubicBezTo>
                    <a:cubicBezTo>
                      <a:pt x="249" y="117"/>
                      <a:pt x="249" y="117"/>
                      <a:pt x="249" y="117"/>
                    </a:cubicBezTo>
                    <a:cubicBezTo>
                      <a:pt x="237" y="113"/>
                      <a:pt x="237" y="113"/>
                      <a:pt x="237" y="113"/>
                    </a:cubicBezTo>
                    <a:cubicBezTo>
                      <a:pt x="238" y="109"/>
                      <a:pt x="241" y="106"/>
                      <a:pt x="245" y="105"/>
                    </a:cubicBezTo>
                    <a:close/>
                    <a:moveTo>
                      <a:pt x="237" y="164"/>
                    </a:moveTo>
                    <a:cubicBezTo>
                      <a:pt x="240" y="161"/>
                      <a:pt x="240" y="161"/>
                      <a:pt x="240" y="161"/>
                    </a:cubicBezTo>
                    <a:cubicBezTo>
                      <a:pt x="249" y="170"/>
                      <a:pt x="249" y="170"/>
                      <a:pt x="249" y="170"/>
                    </a:cubicBezTo>
                    <a:cubicBezTo>
                      <a:pt x="249" y="198"/>
                      <a:pt x="249" y="198"/>
                      <a:pt x="249" y="198"/>
                    </a:cubicBezTo>
                    <a:cubicBezTo>
                      <a:pt x="237" y="203"/>
                      <a:pt x="237" y="203"/>
                      <a:pt x="237" y="203"/>
                    </a:cubicBezTo>
                    <a:lnTo>
                      <a:pt x="237" y="164"/>
                    </a:lnTo>
                    <a:close/>
                    <a:moveTo>
                      <a:pt x="173" y="167"/>
                    </a:moveTo>
                    <a:cubicBezTo>
                      <a:pt x="173" y="167"/>
                      <a:pt x="173" y="167"/>
                      <a:pt x="173" y="167"/>
                    </a:cubicBezTo>
                    <a:cubicBezTo>
                      <a:pt x="113" y="222"/>
                      <a:pt x="113" y="222"/>
                      <a:pt x="113" y="222"/>
                    </a:cubicBezTo>
                    <a:cubicBezTo>
                      <a:pt x="53" y="167"/>
                      <a:pt x="53" y="167"/>
                      <a:pt x="53" y="167"/>
                    </a:cubicBezTo>
                    <a:cubicBezTo>
                      <a:pt x="53" y="167"/>
                      <a:pt x="53" y="167"/>
                      <a:pt x="53" y="167"/>
                    </a:cubicBezTo>
                    <a:cubicBezTo>
                      <a:pt x="46" y="160"/>
                      <a:pt x="43" y="151"/>
                      <a:pt x="43" y="141"/>
                    </a:cubicBezTo>
                    <a:cubicBezTo>
                      <a:pt x="43" y="120"/>
                      <a:pt x="60" y="102"/>
                      <a:pt x="82" y="102"/>
                    </a:cubicBezTo>
                    <a:cubicBezTo>
                      <a:pt x="94" y="102"/>
                      <a:pt x="106" y="109"/>
                      <a:pt x="113" y="118"/>
                    </a:cubicBezTo>
                    <a:cubicBezTo>
                      <a:pt x="120" y="109"/>
                      <a:pt x="131" y="102"/>
                      <a:pt x="144" y="102"/>
                    </a:cubicBezTo>
                    <a:cubicBezTo>
                      <a:pt x="166" y="102"/>
                      <a:pt x="183" y="120"/>
                      <a:pt x="183" y="141"/>
                    </a:cubicBezTo>
                    <a:cubicBezTo>
                      <a:pt x="183" y="151"/>
                      <a:pt x="179" y="160"/>
                      <a:pt x="173" y="167"/>
                    </a:cubicBezTo>
                    <a:close/>
                    <a:moveTo>
                      <a:pt x="215" y="213"/>
                    </a:moveTo>
                    <a:cubicBezTo>
                      <a:pt x="210" y="201"/>
                      <a:pt x="210" y="201"/>
                      <a:pt x="210" y="201"/>
                    </a:cubicBezTo>
                    <a:cubicBezTo>
                      <a:pt x="210" y="170"/>
                      <a:pt x="210" y="170"/>
                      <a:pt x="210" y="170"/>
                    </a:cubicBezTo>
                    <a:cubicBezTo>
                      <a:pt x="219" y="161"/>
                      <a:pt x="219" y="161"/>
                      <a:pt x="219" y="161"/>
                    </a:cubicBezTo>
                    <a:cubicBezTo>
                      <a:pt x="222" y="164"/>
                      <a:pt x="222" y="164"/>
                      <a:pt x="222" y="164"/>
                    </a:cubicBezTo>
                    <a:cubicBezTo>
                      <a:pt x="222" y="206"/>
                      <a:pt x="222" y="206"/>
                      <a:pt x="222" y="206"/>
                    </a:cubicBezTo>
                    <a:cubicBezTo>
                      <a:pt x="221" y="210"/>
                      <a:pt x="219" y="212"/>
                      <a:pt x="215" y="213"/>
                    </a:cubicBezTo>
                    <a:close/>
                    <a:moveTo>
                      <a:pt x="222" y="155"/>
                    </a:moveTo>
                    <a:cubicBezTo>
                      <a:pt x="219" y="158"/>
                      <a:pt x="219" y="158"/>
                      <a:pt x="219" y="158"/>
                    </a:cubicBezTo>
                    <a:cubicBezTo>
                      <a:pt x="210" y="149"/>
                      <a:pt x="210" y="149"/>
                      <a:pt x="210" y="149"/>
                    </a:cubicBezTo>
                    <a:cubicBezTo>
                      <a:pt x="210" y="117"/>
                      <a:pt x="210" y="117"/>
                      <a:pt x="210" y="117"/>
                    </a:cubicBezTo>
                    <a:cubicBezTo>
                      <a:pt x="215" y="105"/>
                      <a:pt x="215" y="105"/>
                      <a:pt x="215" y="105"/>
                    </a:cubicBezTo>
                    <a:cubicBezTo>
                      <a:pt x="219" y="106"/>
                      <a:pt x="221" y="109"/>
                      <a:pt x="222" y="113"/>
                    </a:cubicBezTo>
                    <a:lnTo>
                      <a:pt x="222" y="155"/>
                    </a:lnTo>
                    <a:close/>
                    <a:moveTo>
                      <a:pt x="245" y="213"/>
                    </a:moveTo>
                    <a:cubicBezTo>
                      <a:pt x="241" y="212"/>
                      <a:pt x="238" y="210"/>
                      <a:pt x="237" y="206"/>
                    </a:cubicBezTo>
                    <a:cubicBezTo>
                      <a:pt x="249" y="201"/>
                      <a:pt x="249" y="201"/>
                      <a:pt x="249" y="201"/>
                    </a:cubicBezTo>
                    <a:cubicBezTo>
                      <a:pt x="290" y="201"/>
                      <a:pt x="290" y="201"/>
                      <a:pt x="290" y="201"/>
                    </a:cubicBezTo>
                    <a:cubicBezTo>
                      <a:pt x="294" y="213"/>
                      <a:pt x="294" y="213"/>
                      <a:pt x="294" y="213"/>
                    </a:cubicBezTo>
                    <a:lnTo>
                      <a:pt x="245" y="213"/>
                    </a:lnTo>
                    <a:close/>
                    <a:moveTo>
                      <a:pt x="288" y="165"/>
                    </a:moveTo>
                    <a:cubicBezTo>
                      <a:pt x="249" y="165"/>
                      <a:pt x="249" y="165"/>
                      <a:pt x="249" y="165"/>
                    </a:cubicBezTo>
                    <a:cubicBezTo>
                      <a:pt x="243" y="159"/>
                      <a:pt x="243" y="159"/>
                      <a:pt x="243" y="159"/>
                    </a:cubicBezTo>
                    <a:cubicBezTo>
                      <a:pt x="249" y="153"/>
                      <a:pt x="249" y="153"/>
                      <a:pt x="249" y="153"/>
                    </a:cubicBezTo>
                    <a:cubicBezTo>
                      <a:pt x="288" y="153"/>
                      <a:pt x="288" y="153"/>
                      <a:pt x="288" y="153"/>
                    </a:cubicBezTo>
                    <a:cubicBezTo>
                      <a:pt x="294" y="159"/>
                      <a:pt x="294" y="159"/>
                      <a:pt x="294" y="159"/>
                    </a:cubicBezTo>
                    <a:lnTo>
                      <a:pt x="288" y="165"/>
                    </a:lnTo>
                    <a:close/>
                    <a:moveTo>
                      <a:pt x="300" y="155"/>
                    </a:moveTo>
                    <a:cubicBezTo>
                      <a:pt x="297" y="158"/>
                      <a:pt x="297" y="158"/>
                      <a:pt x="297" y="158"/>
                    </a:cubicBezTo>
                    <a:cubicBezTo>
                      <a:pt x="288" y="149"/>
                      <a:pt x="288" y="149"/>
                      <a:pt x="288" y="149"/>
                    </a:cubicBezTo>
                    <a:cubicBezTo>
                      <a:pt x="288" y="117"/>
                      <a:pt x="288" y="117"/>
                      <a:pt x="288" y="117"/>
                    </a:cubicBezTo>
                    <a:cubicBezTo>
                      <a:pt x="293" y="105"/>
                      <a:pt x="293" y="105"/>
                      <a:pt x="293" y="105"/>
                    </a:cubicBezTo>
                    <a:cubicBezTo>
                      <a:pt x="297" y="106"/>
                      <a:pt x="299" y="109"/>
                      <a:pt x="300" y="113"/>
                    </a:cubicBezTo>
                    <a:lnTo>
                      <a:pt x="300" y="155"/>
                    </a:lnTo>
                    <a:close/>
                    <a:moveTo>
                      <a:pt x="323" y="213"/>
                    </a:moveTo>
                    <a:cubicBezTo>
                      <a:pt x="319" y="212"/>
                      <a:pt x="316" y="210"/>
                      <a:pt x="315" y="206"/>
                    </a:cubicBezTo>
                    <a:cubicBezTo>
                      <a:pt x="327" y="201"/>
                      <a:pt x="327" y="201"/>
                      <a:pt x="327" y="201"/>
                    </a:cubicBezTo>
                    <a:cubicBezTo>
                      <a:pt x="363" y="201"/>
                      <a:pt x="363" y="201"/>
                      <a:pt x="363" y="201"/>
                    </a:cubicBezTo>
                    <a:cubicBezTo>
                      <a:pt x="368" y="213"/>
                      <a:pt x="368" y="213"/>
                      <a:pt x="368" y="213"/>
                    </a:cubicBezTo>
                    <a:lnTo>
                      <a:pt x="323" y="213"/>
                    </a:lnTo>
                    <a:close/>
                    <a:moveTo>
                      <a:pt x="378" y="206"/>
                    </a:moveTo>
                    <a:cubicBezTo>
                      <a:pt x="377" y="210"/>
                      <a:pt x="375" y="212"/>
                      <a:pt x="371" y="213"/>
                    </a:cubicBezTo>
                    <a:cubicBezTo>
                      <a:pt x="366" y="201"/>
                      <a:pt x="366" y="201"/>
                      <a:pt x="366" y="201"/>
                    </a:cubicBezTo>
                    <a:cubicBezTo>
                      <a:pt x="366" y="170"/>
                      <a:pt x="366" y="170"/>
                      <a:pt x="366" y="170"/>
                    </a:cubicBezTo>
                    <a:cubicBezTo>
                      <a:pt x="375" y="161"/>
                      <a:pt x="375" y="161"/>
                      <a:pt x="375" y="161"/>
                    </a:cubicBezTo>
                    <a:cubicBezTo>
                      <a:pt x="378" y="164"/>
                      <a:pt x="378" y="164"/>
                      <a:pt x="378" y="164"/>
                    </a:cubicBezTo>
                    <a:lnTo>
                      <a:pt x="378" y="206"/>
                    </a:lnTo>
                    <a:close/>
                    <a:moveTo>
                      <a:pt x="378" y="155"/>
                    </a:moveTo>
                    <a:cubicBezTo>
                      <a:pt x="375" y="158"/>
                      <a:pt x="375" y="158"/>
                      <a:pt x="375" y="158"/>
                    </a:cubicBezTo>
                    <a:cubicBezTo>
                      <a:pt x="366" y="149"/>
                      <a:pt x="366" y="149"/>
                      <a:pt x="366" y="149"/>
                    </a:cubicBezTo>
                    <a:cubicBezTo>
                      <a:pt x="366" y="117"/>
                      <a:pt x="366" y="117"/>
                      <a:pt x="366" y="117"/>
                    </a:cubicBezTo>
                    <a:cubicBezTo>
                      <a:pt x="371" y="105"/>
                      <a:pt x="371" y="105"/>
                      <a:pt x="371" y="105"/>
                    </a:cubicBezTo>
                    <a:cubicBezTo>
                      <a:pt x="375" y="106"/>
                      <a:pt x="377" y="109"/>
                      <a:pt x="378" y="113"/>
                    </a:cubicBezTo>
                    <a:lnTo>
                      <a:pt x="378" y="15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grpSp>
        <p:grpSp>
          <p:nvGrpSpPr>
            <p:cNvPr id="61" name="Group 28"/>
            <p:cNvGrpSpPr>
              <a:grpSpLocks noChangeAspect="1"/>
            </p:cNvGrpSpPr>
            <p:nvPr/>
          </p:nvGrpSpPr>
          <p:grpSpPr bwMode="auto">
            <a:xfrm>
              <a:off x="436152" y="2796273"/>
              <a:ext cx="601015" cy="600177"/>
              <a:chOff x="2558" y="1380"/>
              <a:chExt cx="719" cy="718"/>
            </a:xfrm>
            <a:solidFill>
              <a:schemeClr val="accent3">
                <a:lumMod val="60000"/>
                <a:lumOff val="40000"/>
              </a:schemeClr>
            </a:solidFill>
          </p:grpSpPr>
          <p:sp>
            <p:nvSpPr>
              <p:cNvPr id="62" name="Freeform 29"/>
              <p:cNvSpPr>
                <a:spLocks noEditPoints="1"/>
              </p:cNvSpPr>
              <p:nvPr/>
            </p:nvSpPr>
            <p:spPr bwMode="auto">
              <a:xfrm>
                <a:off x="2558" y="1380"/>
                <a:ext cx="719" cy="718"/>
              </a:xfrm>
              <a:custGeom>
                <a:avLst/>
                <a:gdLst>
                  <a:gd name="T0" fmla="*/ 152 w 304"/>
                  <a:gd name="T1" fmla="*/ 0 h 304"/>
                  <a:gd name="T2" fmla="*/ 0 w 304"/>
                  <a:gd name="T3" fmla="*/ 152 h 304"/>
                  <a:gd name="T4" fmla="*/ 152 w 304"/>
                  <a:gd name="T5" fmla="*/ 304 h 304"/>
                  <a:gd name="T6" fmla="*/ 304 w 304"/>
                  <a:gd name="T7" fmla="*/ 152 h 304"/>
                  <a:gd name="T8" fmla="*/ 152 w 304"/>
                  <a:gd name="T9" fmla="*/ 0 h 304"/>
                  <a:gd name="T10" fmla="*/ 255 w 304"/>
                  <a:gd name="T11" fmla="*/ 255 h 304"/>
                  <a:gd name="T12" fmla="*/ 152 w 304"/>
                  <a:gd name="T13" fmla="*/ 297 h 304"/>
                  <a:gd name="T14" fmla="*/ 49 w 304"/>
                  <a:gd name="T15" fmla="*/ 255 h 304"/>
                  <a:gd name="T16" fmla="*/ 7 w 304"/>
                  <a:gd name="T17" fmla="*/ 152 h 304"/>
                  <a:gd name="T18" fmla="*/ 49 w 304"/>
                  <a:gd name="T19" fmla="*/ 50 h 304"/>
                  <a:gd name="T20" fmla="*/ 152 w 304"/>
                  <a:gd name="T21" fmla="*/ 7 h 304"/>
                  <a:gd name="T22" fmla="*/ 255 w 304"/>
                  <a:gd name="T23" fmla="*/ 50 h 304"/>
                  <a:gd name="T24" fmla="*/ 297 w 304"/>
                  <a:gd name="T25" fmla="*/ 152 h 304"/>
                  <a:gd name="T26" fmla="*/ 255 w 304"/>
                  <a:gd name="T27" fmla="*/ 255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4" h="304">
                    <a:moveTo>
                      <a:pt x="152" y="0"/>
                    </a:moveTo>
                    <a:cubicBezTo>
                      <a:pt x="68" y="0"/>
                      <a:pt x="0" y="68"/>
                      <a:pt x="0" y="152"/>
                    </a:cubicBezTo>
                    <a:cubicBezTo>
                      <a:pt x="0" y="236"/>
                      <a:pt x="68" y="304"/>
                      <a:pt x="152" y="304"/>
                    </a:cubicBezTo>
                    <a:cubicBezTo>
                      <a:pt x="236" y="304"/>
                      <a:pt x="304" y="236"/>
                      <a:pt x="304" y="152"/>
                    </a:cubicBezTo>
                    <a:cubicBezTo>
                      <a:pt x="304" y="68"/>
                      <a:pt x="236" y="0"/>
                      <a:pt x="152" y="0"/>
                    </a:cubicBezTo>
                    <a:close/>
                    <a:moveTo>
                      <a:pt x="255" y="255"/>
                    </a:moveTo>
                    <a:cubicBezTo>
                      <a:pt x="228" y="281"/>
                      <a:pt x="192" y="297"/>
                      <a:pt x="152" y="297"/>
                    </a:cubicBezTo>
                    <a:cubicBezTo>
                      <a:pt x="112" y="297"/>
                      <a:pt x="76" y="281"/>
                      <a:pt x="49" y="255"/>
                    </a:cubicBezTo>
                    <a:cubicBezTo>
                      <a:pt x="23" y="229"/>
                      <a:pt x="7" y="192"/>
                      <a:pt x="7" y="152"/>
                    </a:cubicBezTo>
                    <a:cubicBezTo>
                      <a:pt x="7" y="112"/>
                      <a:pt x="23" y="75"/>
                      <a:pt x="49" y="50"/>
                    </a:cubicBezTo>
                    <a:cubicBezTo>
                      <a:pt x="76" y="23"/>
                      <a:pt x="112" y="7"/>
                      <a:pt x="152" y="7"/>
                    </a:cubicBezTo>
                    <a:cubicBezTo>
                      <a:pt x="192" y="7"/>
                      <a:pt x="228" y="23"/>
                      <a:pt x="255" y="50"/>
                    </a:cubicBezTo>
                    <a:cubicBezTo>
                      <a:pt x="281" y="75"/>
                      <a:pt x="297" y="112"/>
                      <a:pt x="297" y="152"/>
                    </a:cubicBezTo>
                    <a:cubicBezTo>
                      <a:pt x="297" y="192"/>
                      <a:pt x="281" y="229"/>
                      <a:pt x="255" y="2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63" name="Freeform 30"/>
              <p:cNvSpPr>
                <a:spLocks noEditPoints="1"/>
              </p:cNvSpPr>
              <p:nvPr/>
            </p:nvSpPr>
            <p:spPr bwMode="auto">
              <a:xfrm>
                <a:off x="2615" y="1775"/>
                <a:ext cx="605" cy="269"/>
              </a:xfrm>
              <a:custGeom>
                <a:avLst/>
                <a:gdLst>
                  <a:gd name="T0" fmla="*/ 128 w 256"/>
                  <a:gd name="T1" fmla="*/ 114 h 114"/>
                  <a:gd name="T2" fmla="*/ 128 w 256"/>
                  <a:gd name="T3" fmla="*/ 114 h 114"/>
                  <a:gd name="T4" fmla="*/ 256 w 256"/>
                  <a:gd name="T5" fmla="*/ 0 h 114"/>
                  <a:gd name="T6" fmla="*/ 0 w 256"/>
                  <a:gd name="T7" fmla="*/ 0 h 114"/>
                  <a:gd name="T8" fmla="*/ 128 w 256"/>
                  <a:gd name="T9" fmla="*/ 114 h 114"/>
                  <a:gd name="T10" fmla="*/ 120 w 256"/>
                  <a:gd name="T11" fmla="*/ 104 h 114"/>
                  <a:gd name="T12" fmla="*/ 11 w 256"/>
                  <a:gd name="T13" fmla="*/ 9 h 114"/>
                  <a:gd name="T14" fmla="*/ 198 w 256"/>
                  <a:gd name="T15" fmla="*/ 9 h 114"/>
                  <a:gd name="T16" fmla="*/ 120 w 256"/>
                  <a:gd name="T17" fmla="*/ 104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114">
                    <a:moveTo>
                      <a:pt x="128" y="114"/>
                    </a:moveTo>
                    <a:cubicBezTo>
                      <a:pt x="128" y="114"/>
                      <a:pt x="128" y="114"/>
                      <a:pt x="128" y="114"/>
                    </a:cubicBezTo>
                    <a:cubicBezTo>
                      <a:pt x="129" y="51"/>
                      <a:pt x="197" y="10"/>
                      <a:pt x="256" y="0"/>
                    </a:cubicBezTo>
                    <a:cubicBezTo>
                      <a:pt x="0" y="0"/>
                      <a:pt x="0" y="0"/>
                      <a:pt x="0" y="0"/>
                    </a:cubicBezTo>
                    <a:cubicBezTo>
                      <a:pt x="10" y="69"/>
                      <a:pt x="61" y="109"/>
                      <a:pt x="128" y="114"/>
                    </a:cubicBezTo>
                    <a:close/>
                    <a:moveTo>
                      <a:pt x="120" y="104"/>
                    </a:moveTo>
                    <a:cubicBezTo>
                      <a:pt x="62" y="97"/>
                      <a:pt x="22" y="62"/>
                      <a:pt x="11" y="9"/>
                    </a:cubicBezTo>
                    <a:cubicBezTo>
                      <a:pt x="198" y="9"/>
                      <a:pt x="198" y="9"/>
                      <a:pt x="198" y="9"/>
                    </a:cubicBezTo>
                    <a:cubicBezTo>
                      <a:pt x="158" y="28"/>
                      <a:pt x="125" y="62"/>
                      <a:pt x="120" y="1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64" name="Oval 31"/>
              <p:cNvSpPr>
                <a:spLocks noChangeArrowheads="1"/>
              </p:cNvSpPr>
              <p:nvPr/>
            </p:nvSpPr>
            <p:spPr bwMode="auto">
              <a:xfrm>
                <a:off x="3010" y="1519"/>
                <a:ext cx="30" cy="3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65" name="Freeform 32"/>
              <p:cNvSpPr>
                <a:spLocks/>
              </p:cNvSpPr>
              <p:nvPr/>
            </p:nvSpPr>
            <p:spPr bwMode="auto">
              <a:xfrm>
                <a:off x="2799" y="1619"/>
                <a:ext cx="41" cy="47"/>
              </a:xfrm>
              <a:custGeom>
                <a:avLst/>
                <a:gdLst>
                  <a:gd name="T0" fmla="*/ 8 w 17"/>
                  <a:gd name="T1" fmla="*/ 0 h 20"/>
                  <a:gd name="T2" fmla="*/ 0 w 17"/>
                  <a:gd name="T3" fmla="*/ 5 h 20"/>
                  <a:gd name="T4" fmla="*/ 0 w 17"/>
                  <a:gd name="T5" fmla="*/ 8 h 20"/>
                  <a:gd name="T6" fmla="*/ 9 w 17"/>
                  <a:gd name="T7" fmla="*/ 20 h 20"/>
                  <a:gd name="T8" fmla="*/ 17 w 17"/>
                  <a:gd name="T9" fmla="*/ 10 h 20"/>
                  <a:gd name="T10" fmla="*/ 8 w 17"/>
                  <a:gd name="T11" fmla="*/ 0 h 20"/>
                </a:gdLst>
                <a:ahLst/>
                <a:cxnLst>
                  <a:cxn ang="0">
                    <a:pos x="T0" y="T1"/>
                  </a:cxn>
                  <a:cxn ang="0">
                    <a:pos x="T2" y="T3"/>
                  </a:cxn>
                  <a:cxn ang="0">
                    <a:pos x="T4" y="T5"/>
                  </a:cxn>
                  <a:cxn ang="0">
                    <a:pos x="T6" y="T7"/>
                  </a:cxn>
                  <a:cxn ang="0">
                    <a:pos x="T8" y="T9"/>
                  </a:cxn>
                  <a:cxn ang="0">
                    <a:pos x="T10" y="T11"/>
                  </a:cxn>
                </a:cxnLst>
                <a:rect l="0" t="0" r="r" b="b"/>
                <a:pathLst>
                  <a:path w="17" h="20">
                    <a:moveTo>
                      <a:pt x="8" y="0"/>
                    </a:moveTo>
                    <a:cubicBezTo>
                      <a:pt x="5" y="0"/>
                      <a:pt x="2" y="2"/>
                      <a:pt x="0" y="5"/>
                    </a:cubicBezTo>
                    <a:cubicBezTo>
                      <a:pt x="0" y="6"/>
                      <a:pt x="0" y="7"/>
                      <a:pt x="0" y="8"/>
                    </a:cubicBezTo>
                    <a:cubicBezTo>
                      <a:pt x="0" y="15"/>
                      <a:pt x="3" y="20"/>
                      <a:pt x="9" y="20"/>
                    </a:cubicBezTo>
                    <a:cubicBezTo>
                      <a:pt x="14" y="20"/>
                      <a:pt x="17" y="16"/>
                      <a:pt x="17" y="10"/>
                    </a:cubicBezTo>
                    <a:cubicBezTo>
                      <a:pt x="17" y="4"/>
                      <a:pt x="14"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66" name="Freeform 33"/>
              <p:cNvSpPr>
                <a:spLocks noEditPoints="1"/>
              </p:cNvSpPr>
              <p:nvPr/>
            </p:nvSpPr>
            <p:spPr bwMode="auto">
              <a:xfrm>
                <a:off x="2615" y="1434"/>
                <a:ext cx="605" cy="310"/>
              </a:xfrm>
              <a:custGeom>
                <a:avLst/>
                <a:gdLst>
                  <a:gd name="T0" fmla="*/ 128 w 256"/>
                  <a:gd name="T1" fmla="*/ 0 h 131"/>
                  <a:gd name="T2" fmla="*/ 0 w 256"/>
                  <a:gd name="T3" fmla="*/ 128 h 131"/>
                  <a:gd name="T4" fmla="*/ 0 w 256"/>
                  <a:gd name="T5" fmla="*/ 131 h 131"/>
                  <a:gd name="T6" fmla="*/ 256 w 256"/>
                  <a:gd name="T7" fmla="*/ 131 h 131"/>
                  <a:gd name="T8" fmla="*/ 256 w 256"/>
                  <a:gd name="T9" fmla="*/ 131 h 131"/>
                  <a:gd name="T10" fmla="*/ 256 w 256"/>
                  <a:gd name="T11" fmla="*/ 128 h 131"/>
                  <a:gd name="T12" fmla="*/ 128 w 256"/>
                  <a:gd name="T13" fmla="*/ 0 h 131"/>
                  <a:gd name="T14" fmla="*/ 87 w 256"/>
                  <a:gd name="T15" fmla="*/ 108 h 131"/>
                  <a:gd name="T16" fmla="*/ 64 w 256"/>
                  <a:gd name="T17" fmla="*/ 83 h 131"/>
                  <a:gd name="T18" fmla="*/ 75 w 256"/>
                  <a:gd name="T19" fmla="*/ 57 h 131"/>
                  <a:gd name="T20" fmla="*/ 97 w 256"/>
                  <a:gd name="T21" fmla="*/ 48 h 131"/>
                  <a:gd name="T22" fmla="*/ 103 w 256"/>
                  <a:gd name="T23" fmla="*/ 48 h 131"/>
                  <a:gd name="T24" fmla="*/ 103 w 256"/>
                  <a:gd name="T25" fmla="*/ 59 h 131"/>
                  <a:gd name="T26" fmla="*/ 97 w 256"/>
                  <a:gd name="T27" fmla="*/ 59 h 131"/>
                  <a:gd name="T28" fmla="*/ 78 w 256"/>
                  <a:gd name="T29" fmla="*/ 73 h 131"/>
                  <a:gd name="T30" fmla="*/ 79 w 256"/>
                  <a:gd name="T31" fmla="*/ 73 h 131"/>
                  <a:gd name="T32" fmla="*/ 91 w 256"/>
                  <a:gd name="T33" fmla="*/ 68 h 131"/>
                  <a:gd name="T34" fmla="*/ 109 w 256"/>
                  <a:gd name="T35" fmla="*/ 87 h 131"/>
                  <a:gd name="T36" fmla="*/ 87 w 256"/>
                  <a:gd name="T37" fmla="*/ 108 h 131"/>
                  <a:gd name="T38" fmla="*/ 131 w 256"/>
                  <a:gd name="T39" fmla="*/ 108 h 131"/>
                  <a:gd name="T40" fmla="*/ 115 w 256"/>
                  <a:gd name="T41" fmla="*/ 105 h 131"/>
                  <a:gd name="T42" fmla="*/ 118 w 256"/>
                  <a:gd name="T43" fmla="*/ 95 h 131"/>
                  <a:gd name="T44" fmla="*/ 131 w 256"/>
                  <a:gd name="T45" fmla="*/ 98 h 131"/>
                  <a:gd name="T46" fmla="*/ 142 w 256"/>
                  <a:gd name="T47" fmla="*/ 89 h 131"/>
                  <a:gd name="T48" fmla="*/ 126 w 256"/>
                  <a:gd name="T49" fmla="*/ 79 h 131"/>
                  <a:gd name="T50" fmla="*/ 118 w 256"/>
                  <a:gd name="T51" fmla="*/ 79 h 131"/>
                  <a:gd name="T52" fmla="*/ 122 w 256"/>
                  <a:gd name="T53" fmla="*/ 49 h 131"/>
                  <a:gd name="T54" fmla="*/ 154 w 256"/>
                  <a:gd name="T55" fmla="*/ 49 h 131"/>
                  <a:gd name="T56" fmla="*/ 154 w 256"/>
                  <a:gd name="T57" fmla="*/ 60 h 131"/>
                  <a:gd name="T58" fmla="*/ 131 w 256"/>
                  <a:gd name="T59" fmla="*/ 60 h 131"/>
                  <a:gd name="T60" fmla="*/ 130 w 256"/>
                  <a:gd name="T61" fmla="*/ 69 h 131"/>
                  <a:gd name="T62" fmla="*/ 134 w 256"/>
                  <a:gd name="T63" fmla="*/ 69 h 131"/>
                  <a:gd name="T64" fmla="*/ 149 w 256"/>
                  <a:gd name="T65" fmla="*/ 73 h 131"/>
                  <a:gd name="T66" fmla="*/ 156 w 256"/>
                  <a:gd name="T67" fmla="*/ 88 h 131"/>
                  <a:gd name="T68" fmla="*/ 131 w 256"/>
                  <a:gd name="T69" fmla="*/ 108 h 131"/>
                  <a:gd name="T70" fmla="*/ 174 w 256"/>
                  <a:gd name="T71" fmla="*/ 53 h 131"/>
                  <a:gd name="T72" fmla="*/ 163 w 256"/>
                  <a:gd name="T73" fmla="*/ 42 h 131"/>
                  <a:gd name="T74" fmla="*/ 174 w 256"/>
                  <a:gd name="T75" fmla="*/ 32 h 131"/>
                  <a:gd name="T76" fmla="*/ 184 w 256"/>
                  <a:gd name="T77" fmla="*/ 42 h 131"/>
                  <a:gd name="T78" fmla="*/ 174 w 256"/>
                  <a:gd name="T79" fmla="*/ 53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6" h="131">
                    <a:moveTo>
                      <a:pt x="128" y="0"/>
                    </a:moveTo>
                    <a:cubicBezTo>
                      <a:pt x="57" y="0"/>
                      <a:pt x="0" y="58"/>
                      <a:pt x="0" y="128"/>
                    </a:cubicBezTo>
                    <a:cubicBezTo>
                      <a:pt x="0" y="129"/>
                      <a:pt x="0" y="130"/>
                      <a:pt x="0" y="131"/>
                    </a:cubicBezTo>
                    <a:cubicBezTo>
                      <a:pt x="256" y="131"/>
                      <a:pt x="256" y="131"/>
                      <a:pt x="256" y="131"/>
                    </a:cubicBezTo>
                    <a:cubicBezTo>
                      <a:pt x="256" y="131"/>
                      <a:pt x="256" y="131"/>
                      <a:pt x="256" y="131"/>
                    </a:cubicBezTo>
                    <a:cubicBezTo>
                      <a:pt x="256" y="130"/>
                      <a:pt x="256" y="129"/>
                      <a:pt x="256" y="128"/>
                    </a:cubicBezTo>
                    <a:cubicBezTo>
                      <a:pt x="256" y="58"/>
                      <a:pt x="199" y="0"/>
                      <a:pt x="128" y="0"/>
                    </a:cubicBezTo>
                    <a:close/>
                    <a:moveTo>
                      <a:pt x="87" y="108"/>
                    </a:moveTo>
                    <a:cubicBezTo>
                      <a:pt x="72" y="108"/>
                      <a:pt x="64" y="97"/>
                      <a:pt x="64" y="83"/>
                    </a:cubicBezTo>
                    <a:cubicBezTo>
                      <a:pt x="64" y="72"/>
                      <a:pt x="68" y="63"/>
                      <a:pt x="75" y="57"/>
                    </a:cubicBezTo>
                    <a:cubicBezTo>
                      <a:pt x="80" y="51"/>
                      <a:pt x="88" y="49"/>
                      <a:pt x="97" y="48"/>
                    </a:cubicBezTo>
                    <a:cubicBezTo>
                      <a:pt x="100" y="48"/>
                      <a:pt x="101" y="48"/>
                      <a:pt x="103" y="48"/>
                    </a:cubicBezTo>
                    <a:cubicBezTo>
                      <a:pt x="103" y="59"/>
                      <a:pt x="103" y="59"/>
                      <a:pt x="103" y="59"/>
                    </a:cubicBezTo>
                    <a:cubicBezTo>
                      <a:pt x="101" y="58"/>
                      <a:pt x="99" y="59"/>
                      <a:pt x="97" y="59"/>
                    </a:cubicBezTo>
                    <a:cubicBezTo>
                      <a:pt x="85" y="60"/>
                      <a:pt x="80" y="66"/>
                      <a:pt x="78" y="73"/>
                    </a:cubicBezTo>
                    <a:cubicBezTo>
                      <a:pt x="79" y="73"/>
                      <a:pt x="79" y="73"/>
                      <a:pt x="79" y="73"/>
                    </a:cubicBezTo>
                    <a:cubicBezTo>
                      <a:pt x="81" y="70"/>
                      <a:pt x="85" y="68"/>
                      <a:pt x="91" y="68"/>
                    </a:cubicBezTo>
                    <a:cubicBezTo>
                      <a:pt x="101" y="68"/>
                      <a:pt x="109" y="75"/>
                      <a:pt x="109" y="87"/>
                    </a:cubicBezTo>
                    <a:cubicBezTo>
                      <a:pt x="109" y="99"/>
                      <a:pt x="100" y="108"/>
                      <a:pt x="87" y="108"/>
                    </a:cubicBezTo>
                    <a:close/>
                    <a:moveTo>
                      <a:pt x="131" y="108"/>
                    </a:moveTo>
                    <a:cubicBezTo>
                      <a:pt x="124" y="108"/>
                      <a:pt x="118" y="107"/>
                      <a:pt x="115" y="105"/>
                    </a:cubicBezTo>
                    <a:cubicBezTo>
                      <a:pt x="118" y="95"/>
                      <a:pt x="118" y="95"/>
                      <a:pt x="118" y="95"/>
                    </a:cubicBezTo>
                    <a:cubicBezTo>
                      <a:pt x="120" y="96"/>
                      <a:pt x="125" y="98"/>
                      <a:pt x="131" y="98"/>
                    </a:cubicBezTo>
                    <a:cubicBezTo>
                      <a:pt x="136" y="98"/>
                      <a:pt x="142" y="95"/>
                      <a:pt x="142" y="89"/>
                    </a:cubicBezTo>
                    <a:cubicBezTo>
                      <a:pt x="142" y="83"/>
                      <a:pt x="138" y="79"/>
                      <a:pt x="126" y="79"/>
                    </a:cubicBezTo>
                    <a:cubicBezTo>
                      <a:pt x="123" y="79"/>
                      <a:pt x="121" y="79"/>
                      <a:pt x="118" y="79"/>
                    </a:cubicBezTo>
                    <a:cubicBezTo>
                      <a:pt x="122" y="49"/>
                      <a:pt x="122" y="49"/>
                      <a:pt x="122" y="49"/>
                    </a:cubicBezTo>
                    <a:cubicBezTo>
                      <a:pt x="154" y="49"/>
                      <a:pt x="154" y="49"/>
                      <a:pt x="154" y="49"/>
                    </a:cubicBezTo>
                    <a:cubicBezTo>
                      <a:pt x="154" y="60"/>
                      <a:pt x="154" y="60"/>
                      <a:pt x="154" y="60"/>
                    </a:cubicBezTo>
                    <a:cubicBezTo>
                      <a:pt x="131" y="60"/>
                      <a:pt x="131" y="60"/>
                      <a:pt x="131" y="60"/>
                    </a:cubicBezTo>
                    <a:cubicBezTo>
                      <a:pt x="130" y="69"/>
                      <a:pt x="130" y="69"/>
                      <a:pt x="130" y="69"/>
                    </a:cubicBezTo>
                    <a:cubicBezTo>
                      <a:pt x="131" y="69"/>
                      <a:pt x="133" y="69"/>
                      <a:pt x="134" y="69"/>
                    </a:cubicBezTo>
                    <a:cubicBezTo>
                      <a:pt x="140" y="69"/>
                      <a:pt x="145" y="70"/>
                      <a:pt x="149" y="73"/>
                    </a:cubicBezTo>
                    <a:cubicBezTo>
                      <a:pt x="154" y="76"/>
                      <a:pt x="156" y="81"/>
                      <a:pt x="156" y="88"/>
                    </a:cubicBezTo>
                    <a:cubicBezTo>
                      <a:pt x="156" y="99"/>
                      <a:pt x="147" y="108"/>
                      <a:pt x="131" y="108"/>
                    </a:cubicBezTo>
                    <a:close/>
                    <a:moveTo>
                      <a:pt x="174" y="53"/>
                    </a:moveTo>
                    <a:cubicBezTo>
                      <a:pt x="168" y="53"/>
                      <a:pt x="163" y="48"/>
                      <a:pt x="163" y="42"/>
                    </a:cubicBezTo>
                    <a:cubicBezTo>
                      <a:pt x="163" y="37"/>
                      <a:pt x="168" y="32"/>
                      <a:pt x="174" y="32"/>
                    </a:cubicBezTo>
                    <a:cubicBezTo>
                      <a:pt x="179" y="32"/>
                      <a:pt x="184" y="37"/>
                      <a:pt x="184" y="42"/>
                    </a:cubicBezTo>
                    <a:cubicBezTo>
                      <a:pt x="184" y="48"/>
                      <a:pt x="179" y="53"/>
                      <a:pt x="174" y="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grpSp>
        <p:grpSp>
          <p:nvGrpSpPr>
            <p:cNvPr id="67" name="Group 38"/>
            <p:cNvGrpSpPr>
              <a:grpSpLocks noChangeAspect="1"/>
            </p:cNvGrpSpPr>
            <p:nvPr/>
          </p:nvGrpSpPr>
          <p:grpSpPr bwMode="auto">
            <a:xfrm>
              <a:off x="1816417" y="1655033"/>
              <a:ext cx="385393" cy="599312"/>
              <a:chOff x="4939" y="1105"/>
              <a:chExt cx="454" cy="706"/>
            </a:xfrm>
            <a:solidFill>
              <a:schemeClr val="accent3">
                <a:lumMod val="60000"/>
                <a:lumOff val="40000"/>
              </a:schemeClr>
            </a:solidFill>
          </p:grpSpPr>
          <p:sp>
            <p:nvSpPr>
              <p:cNvPr id="68" name="Freeform 39"/>
              <p:cNvSpPr>
                <a:spLocks noEditPoints="1"/>
              </p:cNvSpPr>
              <p:nvPr/>
            </p:nvSpPr>
            <p:spPr bwMode="auto">
              <a:xfrm>
                <a:off x="4939" y="1105"/>
                <a:ext cx="454" cy="706"/>
              </a:xfrm>
              <a:custGeom>
                <a:avLst/>
                <a:gdLst>
                  <a:gd name="T0" fmla="*/ 179 w 192"/>
                  <a:gd name="T1" fmla="*/ 0 h 299"/>
                  <a:gd name="T2" fmla="*/ 13 w 192"/>
                  <a:gd name="T3" fmla="*/ 0 h 299"/>
                  <a:gd name="T4" fmla="*/ 0 w 192"/>
                  <a:gd name="T5" fmla="*/ 13 h 299"/>
                  <a:gd name="T6" fmla="*/ 0 w 192"/>
                  <a:gd name="T7" fmla="*/ 52 h 299"/>
                  <a:gd name="T8" fmla="*/ 0 w 192"/>
                  <a:gd name="T9" fmla="*/ 173 h 299"/>
                  <a:gd name="T10" fmla="*/ 0 w 192"/>
                  <a:gd name="T11" fmla="*/ 286 h 299"/>
                  <a:gd name="T12" fmla="*/ 13 w 192"/>
                  <a:gd name="T13" fmla="*/ 299 h 299"/>
                  <a:gd name="T14" fmla="*/ 179 w 192"/>
                  <a:gd name="T15" fmla="*/ 299 h 299"/>
                  <a:gd name="T16" fmla="*/ 192 w 192"/>
                  <a:gd name="T17" fmla="*/ 286 h 299"/>
                  <a:gd name="T18" fmla="*/ 192 w 192"/>
                  <a:gd name="T19" fmla="*/ 13 h 299"/>
                  <a:gd name="T20" fmla="*/ 179 w 192"/>
                  <a:gd name="T21" fmla="*/ 0 h 299"/>
                  <a:gd name="T22" fmla="*/ 187 w 192"/>
                  <a:gd name="T23" fmla="*/ 286 h 299"/>
                  <a:gd name="T24" fmla="*/ 179 w 192"/>
                  <a:gd name="T25" fmla="*/ 294 h 299"/>
                  <a:gd name="T26" fmla="*/ 13 w 192"/>
                  <a:gd name="T27" fmla="*/ 294 h 299"/>
                  <a:gd name="T28" fmla="*/ 5 w 192"/>
                  <a:gd name="T29" fmla="*/ 286 h 299"/>
                  <a:gd name="T30" fmla="*/ 5 w 192"/>
                  <a:gd name="T31" fmla="*/ 13 h 299"/>
                  <a:gd name="T32" fmla="*/ 13 w 192"/>
                  <a:gd name="T33" fmla="*/ 5 h 299"/>
                  <a:gd name="T34" fmla="*/ 179 w 192"/>
                  <a:gd name="T35" fmla="*/ 5 h 299"/>
                  <a:gd name="T36" fmla="*/ 187 w 192"/>
                  <a:gd name="T37" fmla="*/ 13 h 299"/>
                  <a:gd name="T38" fmla="*/ 187 w 192"/>
                  <a:gd name="T39" fmla="*/ 28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2" h="299">
                    <a:moveTo>
                      <a:pt x="179" y="0"/>
                    </a:moveTo>
                    <a:cubicBezTo>
                      <a:pt x="13" y="0"/>
                      <a:pt x="13" y="0"/>
                      <a:pt x="13" y="0"/>
                    </a:cubicBezTo>
                    <a:cubicBezTo>
                      <a:pt x="6" y="0"/>
                      <a:pt x="0" y="6"/>
                      <a:pt x="0" y="13"/>
                    </a:cubicBezTo>
                    <a:cubicBezTo>
                      <a:pt x="0" y="52"/>
                      <a:pt x="0" y="52"/>
                      <a:pt x="0" y="52"/>
                    </a:cubicBezTo>
                    <a:cubicBezTo>
                      <a:pt x="0" y="173"/>
                      <a:pt x="0" y="173"/>
                      <a:pt x="0" y="173"/>
                    </a:cubicBezTo>
                    <a:cubicBezTo>
                      <a:pt x="0" y="286"/>
                      <a:pt x="0" y="286"/>
                      <a:pt x="0" y="286"/>
                    </a:cubicBezTo>
                    <a:cubicBezTo>
                      <a:pt x="0" y="293"/>
                      <a:pt x="6" y="299"/>
                      <a:pt x="13" y="299"/>
                    </a:cubicBezTo>
                    <a:cubicBezTo>
                      <a:pt x="179" y="299"/>
                      <a:pt x="179" y="299"/>
                      <a:pt x="179" y="299"/>
                    </a:cubicBezTo>
                    <a:cubicBezTo>
                      <a:pt x="186" y="299"/>
                      <a:pt x="192" y="293"/>
                      <a:pt x="192" y="286"/>
                    </a:cubicBezTo>
                    <a:cubicBezTo>
                      <a:pt x="192" y="13"/>
                      <a:pt x="192" y="13"/>
                      <a:pt x="192" y="13"/>
                    </a:cubicBezTo>
                    <a:cubicBezTo>
                      <a:pt x="192" y="6"/>
                      <a:pt x="186" y="0"/>
                      <a:pt x="179" y="0"/>
                    </a:cubicBezTo>
                    <a:close/>
                    <a:moveTo>
                      <a:pt x="187" y="286"/>
                    </a:moveTo>
                    <a:cubicBezTo>
                      <a:pt x="187" y="290"/>
                      <a:pt x="183" y="294"/>
                      <a:pt x="179" y="294"/>
                    </a:cubicBezTo>
                    <a:cubicBezTo>
                      <a:pt x="13" y="294"/>
                      <a:pt x="13" y="294"/>
                      <a:pt x="13" y="294"/>
                    </a:cubicBezTo>
                    <a:cubicBezTo>
                      <a:pt x="9" y="294"/>
                      <a:pt x="5" y="290"/>
                      <a:pt x="5" y="286"/>
                    </a:cubicBezTo>
                    <a:cubicBezTo>
                      <a:pt x="5" y="13"/>
                      <a:pt x="5" y="13"/>
                      <a:pt x="5" y="13"/>
                    </a:cubicBezTo>
                    <a:cubicBezTo>
                      <a:pt x="5" y="9"/>
                      <a:pt x="9" y="5"/>
                      <a:pt x="13" y="5"/>
                    </a:cubicBezTo>
                    <a:cubicBezTo>
                      <a:pt x="179" y="5"/>
                      <a:pt x="179" y="5"/>
                      <a:pt x="179" y="5"/>
                    </a:cubicBezTo>
                    <a:cubicBezTo>
                      <a:pt x="183" y="5"/>
                      <a:pt x="187" y="9"/>
                      <a:pt x="187" y="13"/>
                    </a:cubicBezTo>
                    <a:cubicBezTo>
                      <a:pt x="187" y="286"/>
                      <a:pt x="187" y="286"/>
                      <a:pt x="187" y="286"/>
                    </a:cubicBezTo>
                    <a:close/>
                  </a:path>
                </a:pathLst>
              </a:custGeom>
              <a:grpFill/>
              <a:ln w="12700">
                <a:solidFill>
                  <a:schemeClr val="tx1">
                    <a:lumMod val="75000"/>
                    <a:lumOff val="25000"/>
                  </a:schemeClr>
                </a:solidFill>
                <a:round/>
                <a:headEnd/>
                <a:tailEnd/>
              </a:ln>
              <a:extLst/>
            </p:spPr>
            <p:txBody>
              <a:bodyPr vert="horz" wrap="square" lIns="91440" tIns="45720" rIns="91440" bIns="45720" numCol="1" anchor="t" anchorCtr="0" compatLnSpc="1">
                <a:prstTxWarp prst="textNoShape">
                  <a:avLst/>
                </a:prstTxWarp>
              </a:bodyPr>
              <a:lstStyle/>
              <a:p>
                <a:endParaRPr lang="en-US" dirty="0"/>
              </a:p>
            </p:txBody>
          </p:sp>
          <p:sp>
            <p:nvSpPr>
              <p:cNvPr id="69" name="Freeform 40"/>
              <p:cNvSpPr>
                <a:spLocks noEditPoints="1"/>
              </p:cNvSpPr>
              <p:nvPr/>
            </p:nvSpPr>
            <p:spPr bwMode="auto">
              <a:xfrm>
                <a:off x="5114" y="1362"/>
                <a:ext cx="90" cy="227"/>
              </a:xfrm>
              <a:custGeom>
                <a:avLst/>
                <a:gdLst>
                  <a:gd name="T0" fmla="*/ 30 w 38"/>
                  <a:gd name="T1" fmla="*/ 96 h 96"/>
                  <a:gd name="T2" fmla="*/ 38 w 38"/>
                  <a:gd name="T3" fmla="*/ 88 h 96"/>
                  <a:gd name="T4" fmla="*/ 38 w 38"/>
                  <a:gd name="T5" fmla="*/ 8 h 96"/>
                  <a:gd name="T6" fmla="*/ 30 w 38"/>
                  <a:gd name="T7" fmla="*/ 0 h 96"/>
                  <a:gd name="T8" fmla="*/ 8 w 38"/>
                  <a:gd name="T9" fmla="*/ 0 h 96"/>
                  <a:gd name="T10" fmla="*/ 0 w 38"/>
                  <a:gd name="T11" fmla="*/ 8 h 96"/>
                  <a:gd name="T12" fmla="*/ 0 w 38"/>
                  <a:gd name="T13" fmla="*/ 88 h 96"/>
                  <a:gd name="T14" fmla="*/ 8 w 38"/>
                  <a:gd name="T15" fmla="*/ 96 h 96"/>
                  <a:gd name="T16" fmla="*/ 30 w 38"/>
                  <a:gd name="T17" fmla="*/ 96 h 96"/>
                  <a:gd name="T18" fmla="*/ 30 w 38"/>
                  <a:gd name="T19" fmla="*/ 96 h 96"/>
                  <a:gd name="T20" fmla="*/ 8 w 38"/>
                  <a:gd name="T21" fmla="*/ 5 h 96"/>
                  <a:gd name="T22" fmla="*/ 30 w 38"/>
                  <a:gd name="T23" fmla="*/ 5 h 96"/>
                  <a:gd name="T24" fmla="*/ 32 w 38"/>
                  <a:gd name="T25" fmla="*/ 8 h 96"/>
                  <a:gd name="T26" fmla="*/ 32 w 38"/>
                  <a:gd name="T27" fmla="*/ 22 h 96"/>
                  <a:gd name="T28" fmla="*/ 29 w 38"/>
                  <a:gd name="T29" fmla="*/ 23 h 96"/>
                  <a:gd name="T30" fmla="*/ 8 w 38"/>
                  <a:gd name="T31" fmla="*/ 23 h 96"/>
                  <a:gd name="T32" fmla="*/ 5 w 38"/>
                  <a:gd name="T33" fmla="*/ 22 h 96"/>
                  <a:gd name="T34" fmla="*/ 5 w 38"/>
                  <a:gd name="T35" fmla="*/ 8 h 96"/>
                  <a:gd name="T36" fmla="*/ 8 w 38"/>
                  <a:gd name="T37" fmla="*/ 5 h 96"/>
                  <a:gd name="T38" fmla="*/ 5 w 38"/>
                  <a:gd name="T39" fmla="*/ 88 h 96"/>
                  <a:gd name="T40" fmla="*/ 5 w 38"/>
                  <a:gd name="T41" fmla="*/ 59 h 96"/>
                  <a:gd name="T42" fmla="*/ 8 w 38"/>
                  <a:gd name="T43" fmla="*/ 60 h 96"/>
                  <a:gd name="T44" fmla="*/ 30 w 38"/>
                  <a:gd name="T45" fmla="*/ 60 h 96"/>
                  <a:gd name="T46" fmla="*/ 32 w 38"/>
                  <a:gd name="T47" fmla="*/ 59 h 96"/>
                  <a:gd name="T48" fmla="*/ 32 w 38"/>
                  <a:gd name="T49" fmla="*/ 88 h 96"/>
                  <a:gd name="T50" fmla="*/ 30 w 38"/>
                  <a:gd name="T51" fmla="*/ 91 h 96"/>
                  <a:gd name="T52" fmla="*/ 8 w 38"/>
                  <a:gd name="T53" fmla="*/ 91 h 96"/>
                  <a:gd name="T54" fmla="*/ 5 w 38"/>
                  <a:gd name="T55" fmla="*/ 8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8" h="96">
                    <a:moveTo>
                      <a:pt x="30" y="96"/>
                    </a:moveTo>
                    <a:cubicBezTo>
                      <a:pt x="34" y="96"/>
                      <a:pt x="38" y="93"/>
                      <a:pt x="38" y="88"/>
                    </a:cubicBezTo>
                    <a:cubicBezTo>
                      <a:pt x="38" y="8"/>
                      <a:pt x="38" y="8"/>
                      <a:pt x="38" y="8"/>
                    </a:cubicBezTo>
                    <a:cubicBezTo>
                      <a:pt x="38" y="4"/>
                      <a:pt x="34" y="0"/>
                      <a:pt x="30" y="0"/>
                    </a:cubicBezTo>
                    <a:cubicBezTo>
                      <a:pt x="8" y="0"/>
                      <a:pt x="8" y="0"/>
                      <a:pt x="8" y="0"/>
                    </a:cubicBezTo>
                    <a:cubicBezTo>
                      <a:pt x="3" y="0"/>
                      <a:pt x="0" y="4"/>
                      <a:pt x="0" y="8"/>
                    </a:cubicBezTo>
                    <a:cubicBezTo>
                      <a:pt x="0" y="88"/>
                      <a:pt x="0" y="88"/>
                      <a:pt x="0" y="88"/>
                    </a:cubicBezTo>
                    <a:cubicBezTo>
                      <a:pt x="0" y="93"/>
                      <a:pt x="3" y="96"/>
                      <a:pt x="8" y="96"/>
                    </a:cubicBezTo>
                    <a:cubicBezTo>
                      <a:pt x="30" y="96"/>
                      <a:pt x="30" y="96"/>
                      <a:pt x="30" y="96"/>
                    </a:cubicBezTo>
                    <a:cubicBezTo>
                      <a:pt x="30" y="96"/>
                      <a:pt x="30" y="96"/>
                      <a:pt x="30" y="96"/>
                    </a:cubicBezTo>
                    <a:close/>
                    <a:moveTo>
                      <a:pt x="8" y="5"/>
                    </a:moveTo>
                    <a:cubicBezTo>
                      <a:pt x="30" y="5"/>
                      <a:pt x="30" y="5"/>
                      <a:pt x="30" y="5"/>
                    </a:cubicBezTo>
                    <a:cubicBezTo>
                      <a:pt x="31" y="5"/>
                      <a:pt x="32" y="7"/>
                      <a:pt x="32" y="8"/>
                    </a:cubicBezTo>
                    <a:cubicBezTo>
                      <a:pt x="32" y="22"/>
                      <a:pt x="32" y="22"/>
                      <a:pt x="32" y="22"/>
                    </a:cubicBezTo>
                    <a:cubicBezTo>
                      <a:pt x="32" y="22"/>
                      <a:pt x="30" y="23"/>
                      <a:pt x="29" y="23"/>
                    </a:cubicBezTo>
                    <a:cubicBezTo>
                      <a:pt x="8" y="23"/>
                      <a:pt x="8" y="23"/>
                      <a:pt x="8" y="23"/>
                    </a:cubicBezTo>
                    <a:cubicBezTo>
                      <a:pt x="7" y="23"/>
                      <a:pt x="6" y="22"/>
                      <a:pt x="5" y="22"/>
                    </a:cubicBezTo>
                    <a:cubicBezTo>
                      <a:pt x="5" y="8"/>
                      <a:pt x="5" y="8"/>
                      <a:pt x="5" y="8"/>
                    </a:cubicBezTo>
                    <a:cubicBezTo>
                      <a:pt x="5" y="7"/>
                      <a:pt x="6" y="5"/>
                      <a:pt x="8" y="5"/>
                    </a:cubicBezTo>
                    <a:close/>
                    <a:moveTo>
                      <a:pt x="5" y="88"/>
                    </a:moveTo>
                    <a:cubicBezTo>
                      <a:pt x="5" y="59"/>
                      <a:pt x="5" y="59"/>
                      <a:pt x="5" y="59"/>
                    </a:cubicBezTo>
                    <a:cubicBezTo>
                      <a:pt x="6" y="60"/>
                      <a:pt x="7" y="60"/>
                      <a:pt x="8" y="60"/>
                    </a:cubicBezTo>
                    <a:cubicBezTo>
                      <a:pt x="30" y="60"/>
                      <a:pt x="30" y="60"/>
                      <a:pt x="30" y="60"/>
                    </a:cubicBezTo>
                    <a:cubicBezTo>
                      <a:pt x="31" y="60"/>
                      <a:pt x="32" y="60"/>
                      <a:pt x="32" y="59"/>
                    </a:cubicBezTo>
                    <a:cubicBezTo>
                      <a:pt x="32" y="88"/>
                      <a:pt x="32" y="88"/>
                      <a:pt x="32" y="88"/>
                    </a:cubicBezTo>
                    <a:cubicBezTo>
                      <a:pt x="32" y="90"/>
                      <a:pt x="31" y="91"/>
                      <a:pt x="30" y="91"/>
                    </a:cubicBezTo>
                    <a:cubicBezTo>
                      <a:pt x="8" y="91"/>
                      <a:pt x="8" y="91"/>
                      <a:pt x="8" y="91"/>
                    </a:cubicBezTo>
                    <a:cubicBezTo>
                      <a:pt x="6" y="91"/>
                      <a:pt x="5" y="90"/>
                      <a:pt x="5" y="88"/>
                    </a:cubicBezTo>
                    <a:close/>
                  </a:path>
                </a:pathLst>
              </a:custGeom>
              <a:grpFill/>
              <a:ln w="12700">
                <a:solidFill>
                  <a:schemeClr val="tx1">
                    <a:lumMod val="75000"/>
                    <a:lumOff val="25000"/>
                  </a:schemeClr>
                </a:solidFill>
                <a:round/>
                <a:headEnd/>
                <a:tailEnd/>
              </a:ln>
              <a:extLst/>
            </p:spPr>
            <p:txBody>
              <a:bodyPr vert="horz" wrap="square" lIns="91440" tIns="45720" rIns="91440" bIns="45720" numCol="1" anchor="t" anchorCtr="0" compatLnSpc="1">
                <a:prstTxWarp prst="textNoShape">
                  <a:avLst/>
                </a:prstTxWarp>
              </a:bodyPr>
              <a:lstStyle/>
              <a:p>
                <a:endParaRPr lang="en-US" dirty="0"/>
              </a:p>
            </p:txBody>
          </p:sp>
        </p:grpSp>
        <p:grpSp>
          <p:nvGrpSpPr>
            <p:cNvPr id="70" name="Group 69"/>
            <p:cNvGrpSpPr/>
            <p:nvPr/>
          </p:nvGrpSpPr>
          <p:grpSpPr>
            <a:xfrm>
              <a:off x="1788804" y="692779"/>
              <a:ext cx="669925" cy="889000"/>
              <a:chOff x="7881938" y="2752725"/>
              <a:chExt cx="669925" cy="889000"/>
            </a:xfrm>
            <a:solidFill>
              <a:schemeClr val="accent3">
                <a:lumMod val="60000"/>
                <a:lumOff val="40000"/>
              </a:schemeClr>
            </a:solidFill>
          </p:grpSpPr>
          <p:sp>
            <p:nvSpPr>
              <p:cNvPr id="71" name="Oval 72"/>
              <p:cNvSpPr>
                <a:spLocks noChangeArrowheads="1"/>
              </p:cNvSpPr>
              <p:nvPr/>
            </p:nvSpPr>
            <p:spPr bwMode="auto">
              <a:xfrm>
                <a:off x="8421688" y="2797175"/>
                <a:ext cx="69850" cy="66675"/>
              </a:xfrm>
              <a:prstGeom prst="ellipse">
                <a:avLst/>
              </a:prstGeom>
              <a:grpFill/>
              <a:ln w="9525">
                <a:solidFill>
                  <a:schemeClr val="bg1"/>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72" name="Rectangle 73"/>
              <p:cNvSpPr>
                <a:spLocks noChangeArrowheads="1"/>
              </p:cNvSpPr>
              <p:nvPr/>
            </p:nvSpPr>
            <p:spPr bwMode="auto">
              <a:xfrm>
                <a:off x="7881938" y="2911475"/>
                <a:ext cx="669925" cy="730250"/>
              </a:xfrm>
              <a:prstGeom prst="rect">
                <a:avLst/>
              </a:prstGeom>
              <a:grpFill/>
              <a:ln w="9525">
                <a:solidFill>
                  <a:schemeClr val="bg1"/>
                </a:solidFill>
                <a:miter lim="800000"/>
                <a:headEnd/>
                <a:tailEnd/>
              </a:ln>
              <a:extLst/>
            </p:spPr>
            <p:txBody>
              <a:bodyPr vert="horz" wrap="square" lIns="91440" tIns="45720" rIns="91440" bIns="45720" numCol="1" anchor="t" anchorCtr="0" compatLnSpc="1">
                <a:prstTxWarp prst="textNoShape">
                  <a:avLst/>
                </a:prstTxWarp>
              </a:bodyPr>
              <a:lstStyle/>
              <a:p>
                <a:endParaRPr lang="en-US"/>
              </a:p>
            </p:txBody>
          </p:sp>
          <p:sp>
            <p:nvSpPr>
              <p:cNvPr id="73" name="Freeform 74"/>
              <p:cNvSpPr>
                <a:spLocks noEditPoints="1"/>
              </p:cNvSpPr>
              <p:nvPr/>
            </p:nvSpPr>
            <p:spPr bwMode="auto">
              <a:xfrm>
                <a:off x="7881938" y="2752725"/>
                <a:ext cx="669925" cy="146050"/>
              </a:xfrm>
              <a:custGeom>
                <a:avLst/>
                <a:gdLst>
                  <a:gd name="T0" fmla="*/ 0 w 211"/>
                  <a:gd name="T1" fmla="*/ 0 h 46"/>
                  <a:gd name="T2" fmla="*/ 0 w 211"/>
                  <a:gd name="T3" fmla="*/ 46 h 46"/>
                  <a:gd name="T4" fmla="*/ 211 w 211"/>
                  <a:gd name="T5" fmla="*/ 46 h 46"/>
                  <a:gd name="T6" fmla="*/ 211 w 211"/>
                  <a:gd name="T7" fmla="*/ 0 h 46"/>
                  <a:gd name="T8" fmla="*/ 0 w 211"/>
                  <a:gd name="T9" fmla="*/ 0 h 46"/>
                  <a:gd name="T10" fmla="*/ 53 w 211"/>
                  <a:gd name="T11" fmla="*/ 25 h 46"/>
                  <a:gd name="T12" fmla="*/ 45 w 211"/>
                  <a:gd name="T13" fmla="*/ 34 h 46"/>
                  <a:gd name="T14" fmla="*/ 22 w 211"/>
                  <a:gd name="T15" fmla="*/ 34 h 46"/>
                  <a:gd name="T16" fmla="*/ 13 w 211"/>
                  <a:gd name="T17" fmla="*/ 25 h 46"/>
                  <a:gd name="T18" fmla="*/ 13 w 211"/>
                  <a:gd name="T19" fmla="*/ 24 h 46"/>
                  <a:gd name="T20" fmla="*/ 22 w 211"/>
                  <a:gd name="T21" fmla="*/ 15 h 46"/>
                  <a:gd name="T22" fmla="*/ 45 w 211"/>
                  <a:gd name="T23" fmla="*/ 15 h 46"/>
                  <a:gd name="T24" fmla="*/ 53 w 211"/>
                  <a:gd name="T25" fmla="*/ 24 h 46"/>
                  <a:gd name="T26" fmla="*/ 53 w 211"/>
                  <a:gd name="T27" fmla="*/ 25 h 46"/>
                  <a:gd name="T28" fmla="*/ 73 w 211"/>
                  <a:gd name="T29" fmla="*/ 39 h 46"/>
                  <a:gd name="T30" fmla="*/ 69 w 211"/>
                  <a:gd name="T31" fmla="*/ 36 h 46"/>
                  <a:gd name="T32" fmla="*/ 73 w 211"/>
                  <a:gd name="T33" fmla="*/ 32 h 46"/>
                  <a:gd name="T34" fmla="*/ 76 w 211"/>
                  <a:gd name="T35" fmla="*/ 36 h 46"/>
                  <a:gd name="T36" fmla="*/ 73 w 211"/>
                  <a:gd name="T37" fmla="*/ 39 h 46"/>
                  <a:gd name="T38" fmla="*/ 73 w 211"/>
                  <a:gd name="T39" fmla="*/ 28 h 46"/>
                  <a:gd name="T40" fmla="*/ 69 w 211"/>
                  <a:gd name="T41" fmla="*/ 25 h 46"/>
                  <a:gd name="T42" fmla="*/ 73 w 211"/>
                  <a:gd name="T43" fmla="*/ 22 h 46"/>
                  <a:gd name="T44" fmla="*/ 76 w 211"/>
                  <a:gd name="T45" fmla="*/ 25 h 46"/>
                  <a:gd name="T46" fmla="*/ 73 w 211"/>
                  <a:gd name="T47" fmla="*/ 28 h 46"/>
                  <a:gd name="T48" fmla="*/ 73 w 211"/>
                  <a:gd name="T49" fmla="*/ 17 h 46"/>
                  <a:gd name="T50" fmla="*/ 69 w 211"/>
                  <a:gd name="T51" fmla="*/ 14 h 46"/>
                  <a:gd name="T52" fmla="*/ 73 w 211"/>
                  <a:gd name="T53" fmla="*/ 10 h 46"/>
                  <a:gd name="T54" fmla="*/ 76 w 211"/>
                  <a:gd name="T55" fmla="*/ 14 h 46"/>
                  <a:gd name="T56" fmla="*/ 73 w 211"/>
                  <a:gd name="T57" fmla="*/ 17 h 46"/>
                  <a:gd name="T58" fmla="*/ 85 w 211"/>
                  <a:gd name="T59" fmla="*/ 39 h 46"/>
                  <a:gd name="T60" fmla="*/ 81 w 211"/>
                  <a:gd name="T61" fmla="*/ 36 h 46"/>
                  <a:gd name="T62" fmla="*/ 85 w 211"/>
                  <a:gd name="T63" fmla="*/ 32 h 46"/>
                  <a:gd name="T64" fmla="*/ 88 w 211"/>
                  <a:gd name="T65" fmla="*/ 36 h 46"/>
                  <a:gd name="T66" fmla="*/ 85 w 211"/>
                  <a:gd name="T67" fmla="*/ 39 h 46"/>
                  <a:gd name="T68" fmla="*/ 85 w 211"/>
                  <a:gd name="T69" fmla="*/ 28 h 46"/>
                  <a:gd name="T70" fmla="*/ 81 w 211"/>
                  <a:gd name="T71" fmla="*/ 25 h 46"/>
                  <a:gd name="T72" fmla="*/ 85 w 211"/>
                  <a:gd name="T73" fmla="*/ 22 h 46"/>
                  <a:gd name="T74" fmla="*/ 88 w 211"/>
                  <a:gd name="T75" fmla="*/ 25 h 46"/>
                  <a:gd name="T76" fmla="*/ 85 w 211"/>
                  <a:gd name="T77" fmla="*/ 28 h 46"/>
                  <a:gd name="T78" fmla="*/ 85 w 211"/>
                  <a:gd name="T79" fmla="*/ 17 h 46"/>
                  <a:gd name="T80" fmla="*/ 81 w 211"/>
                  <a:gd name="T81" fmla="*/ 14 h 46"/>
                  <a:gd name="T82" fmla="*/ 85 w 211"/>
                  <a:gd name="T83" fmla="*/ 10 h 46"/>
                  <a:gd name="T84" fmla="*/ 88 w 211"/>
                  <a:gd name="T85" fmla="*/ 14 h 46"/>
                  <a:gd name="T86" fmla="*/ 85 w 211"/>
                  <a:gd name="T87" fmla="*/ 17 h 46"/>
                  <a:gd name="T88" fmla="*/ 158 w 211"/>
                  <a:gd name="T89" fmla="*/ 33 h 46"/>
                  <a:gd name="T90" fmla="*/ 96 w 211"/>
                  <a:gd name="T91" fmla="*/ 33 h 46"/>
                  <a:gd name="T92" fmla="*/ 96 w 211"/>
                  <a:gd name="T93" fmla="*/ 16 h 46"/>
                  <a:gd name="T94" fmla="*/ 158 w 211"/>
                  <a:gd name="T95" fmla="*/ 16 h 46"/>
                  <a:gd name="T96" fmla="*/ 158 w 211"/>
                  <a:gd name="T97" fmla="*/ 33 h 46"/>
                  <a:gd name="T98" fmla="*/ 181 w 211"/>
                  <a:gd name="T99" fmla="*/ 39 h 46"/>
                  <a:gd name="T100" fmla="*/ 167 w 211"/>
                  <a:gd name="T101" fmla="*/ 25 h 46"/>
                  <a:gd name="T102" fmla="*/ 181 w 211"/>
                  <a:gd name="T103" fmla="*/ 10 h 46"/>
                  <a:gd name="T104" fmla="*/ 195 w 211"/>
                  <a:gd name="T105" fmla="*/ 25 h 46"/>
                  <a:gd name="T106" fmla="*/ 181 w 211"/>
                  <a:gd name="T107" fmla="*/ 39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11" h="46">
                    <a:moveTo>
                      <a:pt x="0" y="0"/>
                    </a:moveTo>
                    <a:cubicBezTo>
                      <a:pt x="0" y="46"/>
                      <a:pt x="0" y="46"/>
                      <a:pt x="0" y="46"/>
                    </a:cubicBezTo>
                    <a:cubicBezTo>
                      <a:pt x="211" y="46"/>
                      <a:pt x="211" y="46"/>
                      <a:pt x="211" y="46"/>
                    </a:cubicBezTo>
                    <a:cubicBezTo>
                      <a:pt x="211" y="0"/>
                      <a:pt x="211" y="0"/>
                      <a:pt x="211" y="0"/>
                    </a:cubicBezTo>
                    <a:lnTo>
                      <a:pt x="0" y="0"/>
                    </a:lnTo>
                    <a:close/>
                    <a:moveTo>
                      <a:pt x="53" y="25"/>
                    </a:moveTo>
                    <a:cubicBezTo>
                      <a:pt x="53" y="30"/>
                      <a:pt x="50" y="34"/>
                      <a:pt x="45" y="34"/>
                    </a:cubicBezTo>
                    <a:cubicBezTo>
                      <a:pt x="22" y="34"/>
                      <a:pt x="22" y="34"/>
                      <a:pt x="22" y="34"/>
                    </a:cubicBezTo>
                    <a:cubicBezTo>
                      <a:pt x="17" y="34"/>
                      <a:pt x="13" y="30"/>
                      <a:pt x="13" y="25"/>
                    </a:cubicBezTo>
                    <a:cubicBezTo>
                      <a:pt x="13" y="24"/>
                      <a:pt x="13" y="24"/>
                      <a:pt x="13" y="24"/>
                    </a:cubicBezTo>
                    <a:cubicBezTo>
                      <a:pt x="13" y="19"/>
                      <a:pt x="17" y="15"/>
                      <a:pt x="22" y="15"/>
                    </a:cubicBezTo>
                    <a:cubicBezTo>
                      <a:pt x="45" y="15"/>
                      <a:pt x="45" y="15"/>
                      <a:pt x="45" y="15"/>
                    </a:cubicBezTo>
                    <a:cubicBezTo>
                      <a:pt x="50" y="15"/>
                      <a:pt x="53" y="19"/>
                      <a:pt x="53" y="24"/>
                    </a:cubicBezTo>
                    <a:lnTo>
                      <a:pt x="53" y="25"/>
                    </a:lnTo>
                    <a:close/>
                    <a:moveTo>
                      <a:pt x="73" y="39"/>
                    </a:moveTo>
                    <a:cubicBezTo>
                      <a:pt x="71" y="39"/>
                      <a:pt x="69" y="37"/>
                      <a:pt x="69" y="36"/>
                    </a:cubicBezTo>
                    <a:cubicBezTo>
                      <a:pt x="69" y="34"/>
                      <a:pt x="71" y="32"/>
                      <a:pt x="73" y="32"/>
                    </a:cubicBezTo>
                    <a:cubicBezTo>
                      <a:pt x="74" y="32"/>
                      <a:pt x="76" y="34"/>
                      <a:pt x="76" y="36"/>
                    </a:cubicBezTo>
                    <a:cubicBezTo>
                      <a:pt x="76" y="37"/>
                      <a:pt x="74" y="39"/>
                      <a:pt x="73" y="39"/>
                    </a:cubicBezTo>
                    <a:close/>
                    <a:moveTo>
                      <a:pt x="73" y="28"/>
                    </a:moveTo>
                    <a:cubicBezTo>
                      <a:pt x="71" y="28"/>
                      <a:pt x="69" y="27"/>
                      <a:pt x="69" y="25"/>
                    </a:cubicBezTo>
                    <a:cubicBezTo>
                      <a:pt x="69" y="23"/>
                      <a:pt x="71" y="22"/>
                      <a:pt x="73" y="22"/>
                    </a:cubicBezTo>
                    <a:cubicBezTo>
                      <a:pt x="74" y="22"/>
                      <a:pt x="76" y="23"/>
                      <a:pt x="76" y="25"/>
                    </a:cubicBezTo>
                    <a:cubicBezTo>
                      <a:pt x="76" y="27"/>
                      <a:pt x="74" y="28"/>
                      <a:pt x="73" y="28"/>
                    </a:cubicBezTo>
                    <a:close/>
                    <a:moveTo>
                      <a:pt x="73" y="17"/>
                    </a:moveTo>
                    <a:cubicBezTo>
                      <a:pt x="71" y="17"/>
                      <a:pt x="69" y="15"/>
                      <a:pt x="69" y="14"/>
                    </a:cubicBezTo>
                    <a:cubicBezTo>
                      <a:pt x="69" y="12"/>
                      <a:pt x="71" y="10"/>
                      <a:pt x="73" y="10"/>
                    </a:cubicBezTo>
                    <a:cubicBezTo>
                      <a:pt x="74" y="10"/>
                      <a:pt x="76" y="12"/>
                      <a:pt x="76" y="14"/>
                    </a:cubicBezTo>
                    <a:cubicBezTo>
                      <a:pt x="76" y="15"/>
                      <a:pt x="74" y="17"/>
                      <a:pt x="73" y="17"/>
                    </a:cubicBezTo>
                    <a:close/>
                    <a:moveTo>
                      <a:pt x="85" y="39"/>
                    </a:moveTo>
                    <a:cubicBezTo>
                      <a:pt x="83" y="39"/>
                      <a:pt x="81" y="37"/>
                      <a:pt x="81" y="36"/>
                    </a:cubicBezTo>
                    <a:cubicBezTo>
                      <a:pt x="81" y="34"/>
                      <a:pt x="83" y="32"/>
                      <a:pt x="85" y="32"/>
                    </a:cubicBezTo>
                    <a:cubicBezTo>
                      <a:pt x="86" y="32"/>
                      <a:pt x="88" y="34"/>
                      <a:pt x="88" y="36"/>
                    </a:cubicBezTo>
                    <a:cubicBezTo>
                      <a:pt x="88" y="37"/>
                      <a:pt x="86" y="39"/>
                      <a:pt x="85" y="39"/>
                    </a:cubicBezTo>
                    <a:close/>
                    <a:moveTo>
                      <a:pt x="85" y="28"/>
                    </a:moveTo>
                    <a:cubicBezTo>
                      <a:pt x="83" y="28"/>
                      <a:pt x="81" y="27"/>
                      <a:pt x="81" y="25"/>
                    </a:cubicBezTo>
                    <a:cubicBezTo>
                      <a:pt x="81" y="23"/>
                      <a:pt x="83" y="22"/>
                      <a:pt x="85" y="22"/>
                    </a:cubicBezTo>
                    <a:cubicBezTo>
                      <a:pt x="86" y="22"/>
                      <a:pt x="88" y="23"/>
                      <a:pt x="88" y="25"/>
                    </a:cubicBezTo>
                    <a:cubicBezTo>
                      <a:pt x="88" y="27"/>
                      <a:pt x="86" y="28"/>
                      <a:pt x="85" y="28"/>
                    </a:cubicBezTo>
                    <a:close/>
                    <a:moveTo>
                      <a:pt x="85" y="17"/>
                    </a:moveTo>
                    <a:cubicBezTo>
                      <a:pt x="83" y="17"/>
                      <a:pt x="81" y="15"/>
                      <a:pt x="81" y="14"/>
                    </a:cubicBezTo>
                    <a:cubicBezTo>
                      <a:pt x="81" y="12"/>
                      <a:pt x="83" y="10"/>
                      <a:pt x="85" y="10"/>
                    </a:cubicBezTo>
                    <a:cubicBezTo>
                      <a:pt x="86" y="10"/>
                      <a:pt x="88" y="12"/>
                      <a:pt x="88" y="14"/>
                    </a:cubicBezTo>
                    <a:cubicBezTo>
                      <a:pt x="88" y="15"/>
                      <a:pt x="86" y="17"/>
                      <a:pt x="85" y="17"/>
                    </a:cubicBezTo>
                    <a:close/>
                    <a:moveTo>
                      <a:pt x="158" y="33"/>
                    </a:moveTo>
                    <a:cubicBezTo>
                      <a:pt x="96" y="33"/>
                      <a:pt x="96" y="33"/>
                      <a:pt x="96" y="33"/>
                    </a:cubicBezTo>
                    <a:cubicBezTo>
                      <a:pt x="96" y="16"/>
                      <a:pt x="96" y="16"/>
                      <a:pt x="96" y="16"/>
                    </a:cubicBezTo>
                    <a:cubicBezTo>
                      <a:pt x="158" y="16"/>
                      <a:pt x="158" y="16"/>
                      <a:pt x="158" y="16"/>
                    </a:cubicBezTo>
                    <a:lnTo>
                      <a:pt x="158" y="33"/>
                    </a:lnTo>
                    <a:close/>
                    <a:moveTo>
                      <a:pt x="181" y="39"/>
                    </a:moveTo>
                    <a:cubicBezTo>
                      <a:pt x="173" y="39"/>
                      <a:pt x="167" y="33"/>
                      <a:pt x="167" y="25"/>
                    </a:cubicBezTo>
                    <a:cubicBezTo>
                      <a:pt x="167" y="17"/>
                      <a:pt x="173" y="10"/>
                      <a:pt x="181" y="10"/>
                    </a:cubicBezTo>
                    <a:cubicBezTo>
                      <a:pt x="189" y="10"/>
                      <a:pt x="195" y="17"/>
                      <a:pt x="195" y="25"/>
                    </a:cubicBezTo>
                    <a:cubicBezTo>
                      <a:pt x="195" y="33"/>
                      <a:pt x="189" y="39"/>
                      <a:pt x="181" y="39"/>
                    </a:cubicBezTo>
                    <a:close/>
                  </a:path>
                </a:pathLst>
              </a:custGeom>
              <a:grpFill/>
              <a:ln w="9525">
                <a:solidFill>
                  <a:schemeClr val="bg1"/>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74" name="Freeform 75"/>
              <p:cNvSpPr>
                <a:spLocks/>
              </p:cNvSpPr>
              <p:nvPr/>
            </p:nvSpPr>
            <p:spPr bwMode="auto">
              <a:xfrm>
                <a:off x="7881938" y="3562350"/>
                <a:ext cx="669925" cy="79375"/>
              </a:xfrm>
              <a:custGeom>
                <a:avLst/>
                <a:gdLst>
                  <a:gd name="T0" fmla="*/ 0 w 422"/>
                  <a:gd name="T1" fmla="*/ 0 h 50"/>
                  <a:gd name="T2" fmla="*/ 422 w 422"/>
                  <a:gd name="T3" fmla="*/ 0 h 50"/>
                  <a:gd name="T4" fmla="*/ 422 w 422"/>
                  <a:gd name="T5" fmla="*/ 50 h 50"/>
                  <a:gd name="T6" fmla="*/ 0 w 422"/>
                  <a:gd name="T7" fmla="*/ 50 h 50"/>
                  <a:gd name="T8" fmla="*/ 0 w 422"/>
                  <a:gd name="T9" fmla="*/ 0 h 50"/>
                  <a:gd name="T10" fmla="*/ 0 w 422"/>
                  <a:gd name="T11" fmla="*/ 0 h 50"/>
                </a:gdLst>
                <a:ahLst/>
                <a:cxnLst>
                  <a:cxn ang="0">
                    <a:pos x="T0" y="T1"/>
                  </a:cxn>
                  <a:cxn ang="0">
                    <a:pos x="T2" y="T3"/>
                  </a:cxn>
                  <a:cxn ang="0">
                    <a:pos x="T4" y="T5"/>
                  </a:cxn>
                  <a:cxn ang="0">
                    <a:pos x="T6" y="T7"/>
                  </a:cxn>
                  <a:cxn ang="0">
                    <a:pos x="T8" y="T9"/>
                  </a:cxn>
                  <a:cxn ang="0">
                    <a:pos x="T10" y="T11"/>
                  </a:cxn>
                </a:cxnLst>
                <a:rect l="0" t="0" r="r" b="b"/>
                <a:pathLst>
                  <a:path w="422" h="50">
                    <a:moveTo>
                      <a:pt x="0" y="0"/>
                    </a:moveTo>
                    <a:lnTo>
                      <a:pt x="422" y="0"/>
                    </a:lnTo>
                    <a:lnTo>
                      <a:pt x="422" y="50"/>
                    </a:lnTo>
                    <a:lnTo>
                      <a:pt x="0" y="50"/>
                    </a:lnTo>
                    <a:lnTo>
                      <a:pt x="0" y="0"/>
                    </a:lnTo>
                    <a:lnTo>
                      <a:pt x="0" y="0"/>
                    </a:lnTo>
                    <a:close/>
                  </a:path>
                </a:pathLst>
              </a:custGeom>
              <a:grpFill/>
              <a:ln w="9525">
                <a:solidFill>
                  <a:schemeClr val="bg1"/>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75" name="Freeform 76"/>
              <p:cNvSpPr>
                <a:spLocks/>
              </p:cNvSpPr>
              <p:nvPr/>
            </p:nvSpPr>
            <p:spPr bwMode="auto">
              <a:xfrm>
                <a:off x="7932738" y="2813050"/>
                <a:ext cx="107950" cy="38100"/>
              </a:xfrm>
              <a:custGeom>
                <a:avLst/>
                <a:gdLst>
                  <a:gd name="T0" fmla="*/ 6 w 34"/>
                  <a:gd name="T1" fmla="*/ 0 h 12"/>
                  <a:gd name="T2" fmla="*/ 29 w 34"/>
                  <a:gd name="T3" fmla="*/ 0 h 12"/>
                  <a:gd name="T4" fmla="*/ 34 w 34"/>
                  <a:gd name="T5" fmla="*/ 5 h 12"/>
                  <a:gd name="T6" fmla="*/ 34 w 34"/>
                  <a:gd name="T7" fmla="*/ 6 h 12"/>
                  <a:gd name="T8" fmla="*/ 29 w 34"/>
                  <a:gd name="T9" fmla="*/ 12 h 12"/>
                  <a:gd name="T10" fmla="*/ 6 w 34"/>
                  <a:gd name="T11" fmla="*/ 12 h 12"/>
                  <a:gd name="T12" fmla="*/ 0 w 34"/>
                  <a:gd name="T13" fmla="*/ 6 h 12"/>
                  <a:gd name="T14" fmla="*/ 0 w 34"/>
                  <a:gd name="T15" fmla="*/ 5 h 12"/>
                  <a:gd name="T16" fmla="*/ 6 w 34"/>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12">
                    <a:moveTo>
                      <a:pt x="6" y="0"/>
                    </a:moveTo>
                    <a:cubicBezTo>
                      <a:pt x="29" y="0"/>
                      <a:pt x="29" y="0"/>
                      <a:pt x="29" y="0"/>
                    </a:cubicBezTo>
                    <a:cubicBezTo>
                      <a:pt x="31" y="0"/>
                      <a:pt x="34" y="2"/>
                      <a:pt x="34" y="5"/>
                    </a:cubicBezTo>
                    <a:cubicBezTo>
                      <a:pt x="34" y="6"/>
                      <a:pt x="34" y="6"/>
                      <a:pt x="34" y="6"/>
                    </a:cubicBezTo>
                    <a:cubicBezTo>
                      <a:pt x="34" y="9"/>
                      <a:pt x="31" y="12"/>
                      <a:pt x="29" y="12"/>
                    </a:cubicBezTo>
                    <a:cubicBezTo>
                      <a:pt x="6" y="12"/>
                      <a:pt x="6" y="12"/>
                      <a:pt x="6" y="12"/>
                    </a:cubicBezTo>
                    <a:cubicBezTo>
                      <a:pt x="3" y="12"/>
                      <a:pt x="0" y="9"/>
                      <a:pt x="0" y="6"/>
                    </a:cubicBezTo>
                    <a:cubicBezTo>
                      <a:pt x="0" y="5"/>
                      <a:pt x="0" y="5"/>
                      <a:pt x="0" y="5"/>
                    </a:cubicBezTo>
                    <a:cubicBezTo>
                      <a:pt x="0" y="2"/>
                      <a:pt x="3" y="0"/>
                      <a:pt x="6" y="0"/>
                    </a:cubicBezTo>
                    <a:close/>
                  </a:path>
                </a:pathLst>
              </a:custGeom>
              <a:grpFill/>
              <a:ln w="9525">
                <a:solidFill>
                  <a:schemeClr val="bg1"/>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76" name="Oval 77"/>
              <p:cNvSpPr>
                <a:spLocks noChangeArrowheads="1"/>
              </p:cNvSpPr>
              <p:nvPr/>
            </p:nvSpPr>
            <p:spPr bwMode="auto">
              <a:xfrm>
                <a:off x="8002588" y="3048000"/>
                <a:ext cx="412750" cy="412750"/>
              </a:xfrm>
              <a:prstGeom prst="ellipse">
                <a:avLst/>
              </a:prstGeom>
              <a:grpFill/>
              <a:ln w="9525">
                <a:solidFill>
                  <a:schemeClr val="bg1"/>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77" name="Oval 78"/>
              <p:cNvSpPr>
                <a:spLocks noChangeArrowheads="1"/>
              </p:cNvSpPr>
              <p:nvPr/>
            </p:nvSpPr>
            <p:spPr bwMode="auto">
              <a:xfrm>
                <a:off x="8002588" y="3048000"/>
                <a:ext cx="412750" cy="412750"/>
              </a:xfrm>
              <a:prstGeom prst="ellipse">
                <a:avLst/>
              </a:prstGeom>
              <a:grpFill/>
              <a:ln w="9525">
                <a:solidFill>
                  <a:schemeClr val="bg1"/>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78" name="Freeform 79"/>
              <p:cNvSpPr>
                <a:spLocks/>
              </p:cNvSpPr>
              <p:nvPr/>
            </p:nvSpPr>
            <p:spPr bwMode="auto">
              <a:xfrm>
                <a:off x="8377238" y="3206750"/>
                <a:ext cx="22225" cy="95250"/>
              </a:xfrm>
              <a:custGeom>
                <a:avLst/>
                <a:gdLst>
                  <a:gd name="T0" fmla="*/ 5 w 7"/>
                  <a:gd name="T1" fmla="*/ 0 h 30"/>
                  <a:gd name="T2" fmla="*/ 0 w 7"/>
                  <a:gd name="T3" fmla="*/ 1 h 30"/>
                  <a:gd name="T4" fmla="*/ 1 w 7"/>
                  <a:gd name="T5" fmla="*/ 15 h 30"/>
                  <a:gd name="T6" fmla="*/ 0 w 7"/>
                  <a:gd name="T7" fmla="*/ 29 h 30"/>
                  <a:gd name="T8" fmla="*/ 5 w 7"/>
                  <a:gd name="T9" fmla="*/ 30 h 30"/>
                  <a:gd name="T10" fmla="*/ 7 w 7"/>
                  <a:gd name="T11" fmla="*/ 15 h 30"/>
                  <a:gd name="T12" fmla="*/ 5 w 7"/>
                  <a:gd name="T13" fmla="*/ 0 h 30"/>
                </a:gdLst>
                <a:ahLst/>
                <a:cxnLst>
                  <a:cxn ang="0">
                    <a:pos x="T0" y="T1"/>
                  </a:cxn>
                  <a:cxn ang="0">
                    <a:pos x="T2" y="T3"/>
                  </a:cxn>
                  <a:cxn ang="0">
                    <a:pos x="T4" y="T5"/>
                  </a:cxn>
                  <a:cxn ang="0">
                    <a:pos x="T6" y="T7"/>
                  </a:cxn>
                  <a:cxn ang="0">
                    <a:pos x="T8" y="T9"/>
                  </a:cxn>
                  <a:cxn ang="0">
                    <a:pos x="T10" y="T11"/>
                  </a:cxn>
                  <a:cxn ang="0">
                    <a:pos x="T12" y="T13"/>
                  </a:cxn>
                </a:cxnLst>
                <a:rect l="0" t="0" r="r" b="b"/>
                <a:pathLst>
                  <a:path w="7" h="30">
                    <a:moveTo>
                      <a:pt x="5" y="0"/>
                    </a:moveTo>
                    <a:cubicBezTo>
                      <a:pt x="0" y="1"/>
                      <a:pt x="0" y="1"/>
                      <a:pt x="0" y="1"/>
                    </a:cubicBezTo>
                    <a:cubicBezTo>
                      <a:pt x="1" y="6"/>
                      <a:pt x="1" y="10"/>
                      <a:pt x="1" y="15"/>
                    </a:cubicBezTo>
                    <a:cubicBezTo>
                      <a:pt x="1" y="20"/>
                      <a:pt x="1" y="24"/>
                      <a:pt x="0" y="29"/>
                    </a:cubicBezTo>
                    <a:cubicBezTo>
                      <a:pt x="5" y="30"/>
                      <a:pt x="5" y="30"/>
                      <a:pt x="5" y="30"/>
                    </a:cubicBezTo>
                    <a:cubicBezTo>
                      <a:pt x="6" y="26"/>
                      <a:pt x="7" y="20"/>
                      <a:pt x="7" y="15"/>
                    </a:cubicBezTo>
                    <a:cubicBezTo>
                      <a:pt x="7" y="10"/>
                      <a:pt x="6" y="5"/>
                      <a:pt x="5" y="0"/>
                    </a:cubicBezTo>
                    <a:close/>
                  </a:path>
                </a:pathLst>
              </a:custGeom>
              <a:grpFill/>
              <a:ln w="9525">
                <a:solidFill>
                  <a:schemeClr val="bg1"/>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79" name="Oval 80"/>
              <p:cNvSpPr>
                <a:spLocks noChangeArrowheads="1"/>
              </p:cNvSpPr>
              <p:nvPr/>
            </p:nvSpPr>
            <p:spPr bwMode="auto">
              <a:xfrm>
                <a:off x="8053388" y="3098800"/>
                <a:ext cx="311150" cy="311150"/>
              </a:xfrm>
              <a:prstGeom prst="ellipse">
                <a:avLst/>
              </a:prstGeom>
              <a:grpFill/>
              <a:ln w="9525">
                <a:solidFill>
                  <a:schemeClr val="bg1"/>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80" name="Oval 81"/>
              <p:cNvSpPr>
                <a:spLocks noChangeArrowheads="1"/>
              </p:cNvSpPr>
              <p:nvPr/>
            </p:nvSpPr>
            <p:spPr bwMode="auto">
              <a:xfrm>
                <a:off x="8066088" y="3111500"/>
                <a:ext cx="285750" cy="285750"/>
              </a:xfrm>
              <a:prstGeom prst="ellipse">
                <a:avLst/>
              </a:prstGeom>
              <a:grpFill/>
              <a:ln w="9525">
                <a:solidFill>
                  <a:schemeClr val="bg1"/>
                </a:solidFill>
                <a:round/>
                <a:headEnd/>
                <a:tailEnd/>
              </a:ln>
              <a:extLst/>
            </p:spPr>
            <p:txBody>
              <a:bodyPr vert="horz" wrap="square" lIns="91440" tIns="45720" rIns="91440" bIns="45720" numCol="1" anchor="t" anchorCtr="0" compatLnSpc="1">
                <a:prstTxWarp prst="textNoShape">
                  <a:avLst/>
                </a:prstTxWarp>
              </a:bodyPr>
              <a:lstStyle/>
              <a:p>
                <a:endParaRPr lang="en-US"/>
              </a:p>
            </p:txBody>
          </p:sp>
        </p:grpSp>
        <p:grpSp>
          <p:nvGrpSpPr>
            <p:cNvPr id="81" name="Group 80"/>
            <p:cNvGrpSpPr/>
            <p:nvPr/>
          </p:nvGrpSpPr>
          <p:grpSpPr>
            <a:xfrm>
              <a:off x="2299095" y="1799889"/>
              <a:ext cx="777875" cy="1466850"/>
              <a:chOff x="2228850" y="4552950"/>
              <a:chExt cx="777875" cy="1466850"/>
            </a:xfrm>
            <a:solidFill>
              <a:schemeClr val="accent3">
                <a:lumMod val="60000"/>
                <a:lumOff val="40000"/>
              </a:schemeClr>
            </a:solidFill>
          </p:grpSpPr>
          <p:sp>
            <p:nvSpPr>
              <p:cNvPr id="82" name="Freeform 28"/>
              <p:cNvSpPr>
                <a:spLocks noEditPoints="1"/>
              </p:cNvSpPr>
              <p:nvPr/>
            </p:nvSpPr>
            <p:spPr bwMode="auto">
              <a:xfrm>
                <a:off x="2228850" y="4552950"/>
                <a:ext cx="777875" cy="1466850"/>
              </a:xfrm>
              <a:custGeom>
                <a:avLst/>
                <a:gdLst>
                  <a:gd name="T0" fmla="*/ 240 w 245"/>
                  <a:gd name="T1" fmla="*/ 0 h 462"/>
                  <a:gd name="T2" fmla="*/ 119 w 245"/>
                  <a:gd name="T3" fmla="*/ 0 h 462"/>
                  <a:gd name="T4" fmla="*/ 114 w 245"/>
                  <a:gd name="T5" fmla="*/ 6 h 462"/>
                  <a:gd name="T6" fmla="*/ 114 w 245"/>
                  <a:gd name="T7" fmla="*/ 457 h 462"/>
                  <a:gd name="T8" fmla="*/ 119 w 245"/>
                  <a:gd name="T9" fmla="*/ 462 h 462"/>
                  <a:gd name="T10" fmla="*/ 240 w 245"/>
                  <a:gd name="T11" fmla="*/ 462 h 462"/>
                  <a:gd name="T12" fmla="*/ 245 w 245"/>
                  <a:gd name="T13" fmla="*/ 457 h 462"/>
                  <a:gd name="T14" fmla="*/ 245 w 245"/>
                  <a:gd name="T15" fmla="*/ 6 h 462"/>
                  <a:gd name="T16" fmla="*/ 240 w 245"/>
                  <a:gd name="T17" fmla="*/ 0 h 462"/>
                  <a:gd name="T18" fmla="*/ 131 w 245"/>
                  <a:gd name="T19" fmla="*/ 300 h 462"/>
                  <a:gd name="T20" fmla="*/ 127 w 245"/>
                  <a:gd name="T21" fmla="*/ 304 h 462"/>
                  <a:gd name="T22" fmla="*/ 123 w 245"/>
                  <a:gd name="T23" fmla="*/ 300 h 462"/>
                  <a:gd name="T24" fmla="*/ 123 w 245"/>
                  <a:gd name="T25" fmla="*/ 66 h 462"/>
                  <a:gd name="T26" fmla="*/ 127 w 245"/>
                  <a:gd name="T27" fmla="*/ 62 h 462"/>
                  <a:gd name="T28" fmla="*/ 131 w 245"/>
                  <a:gd name="T29" fmla="*/ 66 h 462"/>
                  <a:gd name="T30" fmla="*/ 131 w 245"/>
                  <a:gd name="T31" fmla="*/ 300 h 462"/>
                  <a:gd name="T32" fmla="*/ 107 w 245"/>
                  <a:gd name="T33" fmla="*/ 457 h 462"/>
                  <a:gd name="T34" fmla="*/ 107 w 245"/>
                  <a:gd name="T35" fmla="*/ 6 h 462"/>
                  <a:gd name="T36" fmla="*/ 102 w 245"/>
                  <a:gd name="T37" fmla="*/ 0 h 462"/>
                  <a:gd name="T38" fmla="*/ 5 w 245"/>
                  <a:gd name="T39" fmla="*/ 0 h 462"/>
                  <a:gd name="T40" fmla="*/ 0 w 245"/>
                  <a:gd name="T41" fmla="*/ 6 h 462"/>
                  <a:gd name="T42" fmla="*/ 0 w 245"/>
                  <a:gd name="T43" fmla="*/ 457 h 462"/>
                  <a:gd name="T44" fmla="*/ 5 w 245"/>
                  <a:gd name="T45" fmla="*/ 462 h 462"/>
                  <a:gd name="T46" fmla="*/ 102 w 245"/>
                  <a:gd name="T47" fmla="*/ 462 h 462"/>
                  <a:gd name="T48" fmla="*/ 107 w 245"/>
                  <a:gd name="T49" fmla="*/ 457 h 462"/>
                  <a:gd name="T50" fmla="*/ 81 w 245"/>
                  <a:gd name="T51" fmla="*/ 225 h 462"/>
                  <a:gd name="T52" fmla="*/ 76 w 245"/>
                  <a:gd name="T53" fmla="*/ 231 h 462"/>
                  <a:gd name="T54" fmla="*/ 18 w 245"/>
                  <a:gd name="T55" fmla="*/ 231 h 462"/>
                  <a:gd name="T56" fmla="*/ 13 w 245"/>
                  <a:gd name="T57" fmla="*/ 225 h 462"/>
                  <a:gd name="T58" fmla="*/ 13 w 245"/>
                  <a:gd name="T59" fmla="*/ 141 h 462"/>
                  <a:gd name="T60" fmla="*/ 18 w 245"/>
                  <a:gd name="T61" fmla="*/ 135 h 462"/>
                  <a:gd name="T62" fmla="*/ 76 w 245"/>
                  <a:gd name="T63" fmla="*/ 135 h 462"/>
                  <a:gd name="T64" fmla="*/ 81 w 245"/>
                  <a:gd name="T65" fmla="*/ 141 h 462"/>
                  <a:gd name="T66" fmla="*/ 81 w 245"/>
                  <a:gd name="T67" fmla="*/ 225 h 462"/>
                  <a:gd name="T68" fmla="*/ 98 w 245"/>
                  <a:gd name="T69" fmla="*/ 300 h 462"/>
                  <a:gd name="T70" fmla="*/ 94 w 245"/>
                  <a:gd name="T71" fmla="*/ 304 h 462"/>
                  <a:gd name="T72" fmla="*/ 90 w 245"/>
                  <a:gd name="T73" fmla="*/ 300 h 462"/>
                  <a:gd name="T74" fmla="*/ 90 w 245"/>
                  <a:gd name="T75" fmla="*/ 66 h 462"/>
                  <a:gd name="T76" fmla="*/ 94 w 245"/>
                  <a:gd name="T77" fmla="*/ 62 h 462"/>
                  <a:gd name="T78" fmla="*/ 98 w 245"/>
                  <a:gd name="T79" fmla="*/ 66 h 462"/>
                  <a:gd name="T80" fmla="*/ 98 w 245"/>
                  <a:gd name="T81" fmla="*/ 300 h 462"/>
                  <a:gd name="T82" fmla="*/ 18 w 245"/>
                  <a:gd name="T83" fmla="*/ 225 h 462"/>
                  <a:gd name="T84" fmla="*/ 18 w 245"/>
                  <a:gd name="T85" fmla="*/ 226 h 462"/>
                  <a:gd name="T86" fmla="*/ 76 w 245"/>
                  <a:gd name="T87" fmla="*/ 226 h 462"/>
                  <a:gd name="T88" fmla="*/ 76 w 245"/>
                  <a:gd name="T89" fmla="*/ 225 h 462"/>
                  <a:gd name="T90" fmla="*/ 76 w 245"/>
                  <a:gd name="T91" fmla="*/ 219 h 462"/>
                  <a:gd name="T92" fmla="*/ 18 w 245"/>
                  <a:gd name="T93" fmla="*/ 219 h 462"/>
                  <a:gd name="T94" fmla="*/ 18 w 245"/>
                  <a:gd name="T95" fmla="*/ 225 h 462"/>
                  <a:gd name="T96" fmla="*/ 61 w 245"/>
                  <a:gd name="T97" fmla="*/ 184 h 462"/>
                  <a:gd name="T98" fmla="*/ 33 w 245"/>
                  <a:gd name="T99" fmla="*/ 184 h 462"/>
                  <a:gd name="T100" fmla="*/ 37 w 245"/>
                  <a:gd name="T101" fmla="*/ 214 h 462"/>
                  <a:gd name="T102" fmla="*/ 57 w 245"/>
                  <a:gd name="T103" fmla="*/ 214 h 462"/>
                  <a:gd name="T104" fmla="*/ 61 w 245"/>
                  <a:gd name="T105" fmla="*/ 184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45" h="462">
                    <a:moveTo>
                      <a:pt x="240" y="0"/>
                    </a:moveTo>
                    <a:cubicBezTo>
                      <a:pt x="119" y="0"/>
                      <a:pt x="119" y="0"/>
                      <a:pt x="119" y="0"/>
                    </a:cubicBezTo>
                    <a:cubicBezTo>
                      <a:pt x="116" y="0"/>
                      <a:pt x="114" y="3"/>
                      <a:pt x="114" y="6"/>
                    </a:cubicBezTo>
                    <a:cubicBezTo>
                      <a:pt x="114" y="457"/>
                      <a:pt x="114" y="457"/>
                      <a:pt x="114" y="457"/>
                    </a:cubicBezTo>
                    <a:cubicBezTo>
                      <a:pt x="114" y="460"/>
                      <a:pt x="116" y="462"/>
                      <a:pt x="119" y="462"/>
                    </a:cubicBezTo>
                    <a:cubicBezTo>
                      <a:pt x="240" y="462"/>
                      <a:pt x="240" y="462"/>
                      <a:pt x="240" y="462"/>
                    </a:cubicBezTo>
                    <a:cubicBezTo>
                      <a:pt x="243" y="462"/>
                      <a:pt x="245" y="460"/>
                      <a:pt x="245" y="457"/>
                    </a:cubicBezTo>
                    <a:cubicBezTo>
                      <a:pt x="245" y="6"/>
                      <a:pt x="245" y="6"/>
                      <a:pt x="245" y="6"/>
                    </a:cubicBezTo>
                    <a:cubicBezTo>
                      <a:pt x="245" y="3"/>
                      <a:pt x="243" y="0"/>
                      <a:pt x="240" y="0"/>
                    </a:cubicBezTo>
                    <a:close/>
                    <a:moveTo>
                      <a:pt x="131" y="300"/>
                    </a:moveTo>
                    <a:cubicBezTo>
                      <a:pt x="131" y="302"/>
                      <a:pt x="129" y="304"/>
                      <a:pt x="127" y="304"/>
                    </a:cubicBezTo>
                    <a:cubicBezTo>
                      <a:pt x="125" y="304"/>
                      <a:pt x="123" y="302"/>
                      <a:pt x="123" y="300"/>
                    </a:cubicBezTo>
                    <a:cubicBezTo>
                      <a:pt x="123" y="66"/>
                      <a:pt x="123" y="66"/>
                      <a:pt x="123" y="66"/>
                    </a:cubicBezTo>
                    <a:cubicBezTo>
                      <a:pt x="123" y="64"/>
                      <a:pt x="125" y="62"/>
                      <a:pt x="127" y="62"/>
                    </a:cubicBezTo>
                    <a:cubicBezTo>
                      <a:pt x="129" y="62"/>
                      <a:pt x="131" y="64"/>
                      <a:pt x="131" y="66"/>
                    </a:cubicBezTo>
                    <a:lnTo>
                      <a:pt x="131" y="300"/>
                    </a:lnTo>
                    <a:close/>
                    <a:moveTo>
                      <a:pt x="107" y="457"/>
                    </a:moveTo>
                    <a:cubicBezTo>
                      <a:pt x="107" y="6"/>
                      <a:pt x="107" y="6"/>
                      <a:pt x="107" y="6"/>
                    </a:cubicBezTo>
                    <a:cubicBezTo>
                      <a:pt x="107" y="3"/>
                      <a:pt x="105" y="0"/>
                      <a:pt x="102" y="0"/>
                    </a:cubicBezTo>
                    <a:cubicBezTo>
                      <a:pt x="5" y="0"/>
                      <a:pt x="5" y="0"/>
                      <a:pt x="5" y="0"/>
                    </a:cubicBezTo>
                    <a:cubicBezTo>
                      <a:pt x="2" y="0"/>
                      <a:pt x="0" y="3"/>
                      <a:pt x="0" y="6"/>
                    </a:cubicBezTo>
                    <a:cubicBezTo>
                      <a:pt x="0" y="457"/>
                      <a:pt x="0" y="457"/>
                      <a:pt x="0" y="457"/>
                    </a:cubicBezTo>
                    <a:cubicBezTo>
                      <a:pt x="0" y="460"/>
                      <a:pt x="2" y="462"/>
                      <a:pt x="5" y="462"/>
                    </a:cubicBezTo>
                    <a:cubicBezTo>
                      <a:pt x="102" y="462"/>
                      <a:pt x="102" y="462"/>
                      <a:pt x="102" y="462"/>
                    </a:cubicBezTo>
                    <a:cubicBezTo>
                      <a:pt x="105" y="462"/>
                      <a:pt x="107" y="460"/>
                      <a:pt x="107" y="457"/>
                    </a:cubicBezTo>
                    <a:close/>
                    <a:moveTo>
                      <a:pt x="81" y="225"/>
                    </a:moveTo>
                    <a:cubicBezTo>
                      <a:pt x="81" y="228"/>
                      <a:pt x="79" y="231"/>
                      <a:pt x="76" y="231"/>
                    </a:cubicBezTo>
                    <a:cubicBezTo>
                      <a:pt x="18" y="231"/>
                      <a:pt x="18" y="231"/>
                      <a:pt x="18" y="231"/>
                    </a:cubicBezTo>
                    <a:cubicBezTo>
                      <a:pt x="15" y="231"/>
                      <a:pt x="13" y="228"/>
                      <a:pt x="13" y="225"/>
                    </a:cubicBezTo>
                    <a:cubicBezTo>
                      <a:pt x="13" y="141"/>
                      <a:pt x="13" y="141"/>
                      <a:pt x="13" y="141"/>
                    </a:cubicBezTo>
                    <a:cubicBezTo>
                      <a:pt x="13" y="138"/>
                      <a:pt x="15" y="135"/>
                      <a:pt x="18" y="135"/>
                    </a:cubicBezTo>
                    <a:cubicBezTo>
                      <a:pt x="76" y="135"/>
                      <a:pt x="76" y="135"/>
                      <a:pt x="76" y="135"/>
                    </a:cubicBezTo>
                    <a:cubicBezTo>
                      <a:pt x="79" y="135"/>
                      <a:pt x="81" y="138"/>
                      <a:pt x="81" y="141"/>
                    </a:cubicBezTo>
                    <a:lnTo>
                      <a:pt x="81" y="225"/>
                    </a:lnTo>
                    <a:close/>
                    <a:moveTo>
                      <a:pt x="98" y="300"/>
                    </a:moveTo>
                    <a:cubicBezTo>
                      <a:pt x="98" y="302"/>
                      <a:pt x="97" y="304"/>
                      <a:pt x="94" y="304"/>
                    </a:cubicBezTo>
                    <a:cubicBezTo>
                      <a:pt x="92" y="304"/>
                      <a:pt x="90" y="302"/>
                      <a:pt x="90" y="300"/>
                    </a:cubicBezTo>
                    <a:cubicBezTo>
                      <a:pt x="90" y="66"/>
                      <a:pt x="90" y="66"/>
                      <a:pt x="90" y="66"/>
                    </a:cubicBezTo>
                    <a:cubicBezTo>
                      <a:pt x="90" y="64"/>
                      <a:pt x="92" y="62"/>
                      <a:pt x="94" y="62"/>
                    </a:cubicBezTo>
                    <a:cubicBezTo>
                      <a:pt x="97" y="62"/>
                      <a:pt x="98" y="64"/>
                      <a:pt x="98" y="66"/>
                    </a:cubicBezTo>
                    <a:lnTo>
                      <a:pt x="98" y="300"/>
                    </a:lnTo>
                    <a:close/>
                    <a:moveTo>
                      <a:pt x="18" y="225"/>
                    </a:moveTo>
                    <a:cubicBezTo>
                      <a:pt x="18" y="225"/>
                      <a:pt x="18" y="226"/>
                      <a:pt x="18" y="226"/>
                    </a:cubicBezTo>
                    <a:cubicBezTo>
                      <a:pt x="76" y="226"/>
                      <a:pt x="76" y="226"/>
                      <a:pt x="76" y="226"/>
                    </a:cubicBezTo>
                    <a:cubicBezTo>
                      <a:pt x="76" y="226"/>
                      <a:pt x="76" y="225"/>
                      <a:pt x="76" y="225"/>
                    </a:cubicBezTo>
                    <a:cubicBezTo>
                      <a:pt x="76" y="219"/>
                      <a:pt x="76" y="219"/>
                      <a:pt x="76" y="219"/>
                    </a:cubicBezTo>
                    <a:cubicBezTo>
                      <a:pt x="18" y="219"/>
                      <a:pt x="18" y="219"/>
                      <a:pt x="18" y="219"/>
                    </a:cubicBezTo>
                    <a:lnTo>
                      <a:pt x="18" y="225"/>
                    </a:lnTo>
                    <a:close/>
                    <a:moveTo>
                      <a:pt x="61" y="184"/>
                    </a:moveTo>
                    <a:cubicBezTo>
                      <a:pt x="33" y="184"/>
                      <a:pt x="33" y="184"/>
                      <a:pt x="33" y="184"/>
                    </a:cubicBezTo>
                    <a:cubicBezTo>
                      <a:pt x="37" y="214"/>
                      <a:pt x="37" y="214"/>
                      <a:pt x="37" y="214"/>
                    </a:cubicBezTo>
                    <a:cubicBezTo>
                      <a:pt x="57" y="214"/>
                      <a:pt x="57" y="214"/>
                      <a:pt x="57" y="214"/>
                    </a:cubicBezTo>
                    <a:lnTo>
                      <a:pt x="61" y="184"/>
                    </a:lnTo>
                    <a:close/>
                  </a:path>
                </a:pathLst>
              </a:custGeom>
              <a:grpFill/>
              <a:ln w="9525">
                <a:solidFill>
                  <a:schemeClr val="bg1"/>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83" name="Freeform 30"/>
              <p:cNvSpPr>
                <a:spLocks/>
              </p:cNvSpPr>
              <p:nvPr/>
            </p:nvSpPr>
            <p:spPr bwMode="auto">
              <a:xfrm>
                <a:off x="2286000" y="4997450"/>
                <a:ext cx="184150" cy="69850"/>
              </a:xfrm>
              <a:custGeom>
                <a:avLst/>
                <a:gdLst>
                  <a:gd name="T0" fmla="*/ 58 w 58"/>
                  <a:gd name="T1" fmla="*/ 0 h 22"/>
                  <a:gd name="T2" fmla="*/ 0 w 58"/>
                  <a:gd name="T3" fmla="*/ 0 h 22"/>
                  <a:gd name="T4" fmla="*/ 0 w 58"/>
                  <a:gd name="T5" fmla="*/ 1 h 22"/>
                  <a:gd name="T6" fmla="*/ 0 w 58"/>
                  <a:gd name="T7" fmla="*/ 22 h 22"/>
                  <a:gd name="T8" fmla="*/ 58 w 58"/>
                  <a:gd name="T9" fmla="*/ 22 h 22"/>
                  <a:gd name="T10" fmla="*/ 58 w 58"/>
                  <a:gd name="T11" fmla="*/ 1 h 22"/>
                  <a:gd name="T12" fmla="*/ 58 w 58"/>
                  <a:gd name="T13" fmla="*/ 0 h 22"/>
                </a:gdLst>
                <a:ahLst/>
                <a:cxnLst>
                  <a:cxn ang="0">
                    <a:pos x="T0" y="T1"/>
                  </a:cxn>
                  <a:cxn ang="0">
                    <a:pos x="T2" y="T3"/>
                  </a:cxn>
                  <a:cxn ang="0">
                    <a:pos x="T4" y="T5"/>
                  </a:cxn>
                  <a:cxn ang="0">
                    <a:pos x="T6" y="T7"/>
                  </a:cxn>
                  <a:cxn ang="0">
                    <a:pos x="T8" y="T9"/>
                  </a:cxn>
                  <a:cxn ang="0">
                    <a:pos x="T10" y="T11"/>
                  </a:cxn>
                  <a:cxn ang="0">
                    <a:pos x="T12" y="T13"/>
                  </a:cxn>
                </a:cxnLst>
                <a:rect l="0" t="0" r="r" b="b"/>
                <a:pathLst>
                  <a:path w="58" h="22">
                    <a:moveTo>
                      <a:pt x="58" y="0"/>
                    </a:moveTo>
                    <a:cubicBezTo>
                      <a:pt x="0" y="0"/>
                      <a:pt x="0" y="0"/>
                      <a:pt x="0" y="0"/>
                    </a:cubicBezTo>
                    <a:cubicBezTo>
                      <a:pt x="0" y="0"/>
                      <a:pt x="0" y="1"/>
                      <a:pt x="0" y="1"/>
                    </a:cubicBezTo>
                    <a:cubicBezTo>
                      <a:pt x="0" y="22"/>
                      <a:pt x="0" y="22"/>
                      <a:pt x="0" y="22"/>
                    </a:cubicBezTo>
                    <a:cubicBezTo>
                      <a:pt x="58" y="22"/>
                      <a:pt x="58" y="22"/>
                      <a:pt x="58" y="22"/>
                    </a:cubicBezTo>
                    <a:cubicBezTo>
                      <a:pt x="58" y="1"/>
                      <a:pt x="58" y="1"/>
                      <a:pt x="58" y="1"/>
                    </a:cubicBezTo>
                    <a:cubicBezTo>
                      <a:pt x="58" y="1"/>
                      <a:pt x="58" y="0"/>
                      <a:pt x="58" y="0"/>
                    </a:cubicBezTo>
                    <a:close/>
                  </a:path>
                </a:pathLst>
              </a:custGeom>
              <a:grpFill/>
              <a:ln w="9525">
                <a:solidFill>
                  <a:schemeClr val="bg1"/>
                </a:solidFill>
                <a:round/>
                <a:headEnd/>
                <a:tailEnd/>
              </a:ln>
              <a:extLst/>
            </p:spPr>
            <p:txBody>
              <a:bodyPr vert="horz" wrap="square" lIns="91440" tIns="45720" rIns="91440" bIns="45720" numCol="1" anchor="t" anchorCtr="0" compatLnSpc="1">
                <a:prstTxWarp prst="textNoShape">
                  <a:avLst/>
                </a:prstTxWarp>
              </a:bodyPr>
              <a:lstStyle/>
              <a:p>
                <a:endParaRPr lang="en-US"/>
              </a:p>
            </p:txBody>
          </p:sp>
        </p:grpSp>
        <p:grpSp>
          <p:nvGrpSpPr>
            <p:cNvPr id="84" name="Group 83"/>
            <p:cNvGrpSpPr/>
            <p:nvPr/>
          </p:nvGrpSpPr>
          <p:grpSpPr>
            <a:xfrm>
              <a:off x="1125917" y="835510"/>
              <a:ext cx="317500" cy="317500"/>
              <a:chOff x="473075" y="4159250"/>
              <a:chExt cx="317500" cy="317500"/>
            </a:xfrm>
            <a:solidFill>
              <a:schemeClr val="accent3">
                <a:lumMod val="60000"/>
                <a:lumOff val="40000"/>
              </a:schemeClr>
            </a:solidFill>
          </p:grpSpPr>
          <p:sp>
            <p:nvSpPr>
              <p:cNvPr id="85" name="Freeform 13"/>
              <p:cNvSpPr>
                <a:spLocks noEditPoints="1"/>
              </p:cNvSpPr>
              <p:nvPr/>
            </p:nvSpPr>
            <p:spPr bwMode="auto">
              <a:xfrm>
                <a:off x="473075" y="4159250"/>
                <a:ext cx="317500" cy="317500"/>
              </a:xfrm>
              <a:custGeom>
                <a:avLst/>
                <a:gdLst>
                  <a:gd name="T0" fmla="*/ 50 w 100"/>
                  <a:gd name="T1" fmla="*/ 0 h 100"/>
                  <a:gd name="T2" fmla="*/ 0 w 100"/>
                  <a:gd name="T3" fmla="*/ 50 h 100"/>
                  <a:gd name="T4" fmla="*/ 50 w 100"/>
                  <a:gd name="T5" fmla="*/ 100 h 100"/>
                  <a:gd name="T6" fmla="*/ 100 w 100"/>
                  <a:gd name="T7" fmla="*/ 50 h 100"/>
                  <a:gd name="T8" fmla="*/ 50 w 100"/>
                  <a:gd name="T9" fmla="*/ 0 h 100"/>
                  <a:gd name="T10" fmla="*/ 50 w 100"/>
                  <a:gd name="T11" fmla="*/ 94 h 100"/>
                  <a:gd name="T12" fmla="*/ 6 w 100"/>
                  <a:gd name="T13" fmla="*/ 50 h 100"/>
                  <a:gd name="T14" fmla="*/ 50 w 100"/>
                  <a:gd name="T15" fmla="*/ 6 h 100"/>
                  <a:gd name="T16" fmla="*/ 95 w 100"/>
                  <a:gd name="T17" fmla="*/ 50 h 100"/>
                  <a:gd name="T18" fmla="*/ 50 w 100"/>
                  <a:gd name="T19" fmla="*/ 94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0" h="100">
                    <a:moveTo>
                      <a:pt x="50" y="0"/>
                    </a:moveTo>
                    <a:cubicBezTo>
                      <a:pt x="23" y="0"/>
                      <a:pt x="0" y="23"/>
                      <a:pt x="0" y="50"/>
                    </a:cubicBezTo>
                    <a:cubicBezTo>
                      <a:pt x="0" y="78"/>
                      <a:pt x="23" y="100"/>
                      <a:pt x="50" y="100"/>
                    </a:cubicBezTo>
                    <a:cubicBezTo>
                      <a:pt x="78" y="100"/>
                      <a:pt x="100" y="78"/>
                      <a:pt x="100" y="50"/>
                    </a:cubicBezTo>
                    <a:cubicBezTo>
                      <a:pt x="100" y="23"/>
                      <a:pt x="78" y="0"/>
                      <a:pt x="50" y="0"/>
                    </a:cubicBezTo>
                    <a:close/>
                    <a:moveTo>
                      <a:pt x="50" y="94"/>
                    </a:moveTo>
                    <a:cubicBezTo>
                      <a:pt x="26" y="94"/>
                      <a:pt x="6" y="75"/>
                      <a:pt x="6" y="50"/>
                    </a:cubicBezTo>
                    <a:cubicBezTo>
                      <a:pt x="6" y="26"/>
                      <a:pt x="26" y="6"/>
                      <a:pt x="50" y="6"/>
                    </a:cubicBezTo>
                    <a:cubicBezTo>
                      <a:pt x="75" y="6"/>
                      <a:pt x="95" y="26"/>
                      <a:pt x="95" y="50"/>
                    </a:cubicBezTo>
                    <a:cubicBezTo>
                      <a:pt x="95" y="75"/>
                      <a:pt x="75" y="94"/>
                      <a:pt x="50" y="94"/>
                    </a:cubicBezTo>
                    <a:close/>
                  </a:path>
                </a:pathLst>
              </a:custGeom>
              <a:grpFill/>
              <a:ln w="9525">
                <a:solidFill>
                  <a:schemeClr val="bg1"/>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86" name="Freeform 14"/>
              <p:cNvSpPr>
                <a:spLocks noEditPoints="1"/>
              </p:cNvSpPr>
              <p:nvPr/>
            </p:nvSpPr>
            <p:spPr bwMode="auto">
              <a:xfrm>
                <a:off x="492125" y="4178300"/>
                <a:ext cx="282575" cy="279400"/>
              </a:xfrm>
              <a:custGeom>
                <a:avLst/>
                <a:gdLst>
                  <a:gd name="T0" fmla="*/ 44 w 89"/>
                  <a:gd name="T1" fmla="*/ 0 h 88"/>
                  <a:gd name="T2" fmla="*/ 0 w 89"/>
                  <a:gd name="T3" fmla="*/ 44 h 88"/>
                  <a:gd name="T4" fmla="*/ 44 w 89"/>
                  <a:gd name="T5" fmla="*/ 88 h 88"/>
                  <a:gd name="T6" fmla="*/ 89 w 89"/>
                  <a:gd name="T7" fmla="*/ 44 h 88"/>
                  <a:gd name="T8" fmla="*/ 44 w 89"/>
                  <a:gd name="T9" fmla="*/ 0 h 88"/>
                  <a:gd name="T10" fmla="*/ 43 w 89"/>
                  <a:gd name="T11" fmla="*/ 7 h 88"/>
                  <a:gd name="T12" fmla="*/ 44 w 89"/>
                  <a:gd name="T13" fmla="*/ 5 h 88"/>
                  <a:gd name="T14" fmla="*/ 45 w 89"/>
                  <a:gd name="T15" fmla="*/ 5 h 88"/>
                  <a:gd name="T16" fmla="*/ 46 w 89"/>
                  <a:gd name="T17" fmla="*/ 7 h 88"/>
                  <a:gd name="T18" fmla="*/ 46 w 89"/>
                  <a:gd name="T19" fmla="*/ 13 h 88"/>
                  <a:gd name="T20" fmla="*/ 45 w 89"/>
                  <a:gd name="T21" fmla="*/ 15 h 88"/>
                  <a:gd name="T22" fmla="*/ 44 w 89"/>
                  <a:gd name="T23" fmla="*/ 15 h 88"/>
                  <a:gd name="T24" fmla="*/ 43 w 89"/>
                  <a:gd name="T25" fmla="*/ 13 h 88"/>
                  <a:gd name="T26" fmla="*/ 43 w 89"/>
                  <a:gd name="T27" fmla="*/ 7 h 88"/>
                  <a:gd name="T28" fmla="*/ 15 w 89"/>
                  <a:gd name="T29" fmla="*/ 45 h 88"/>
                  <a:gd name="T30" fmla="*/ 13 w 89"/>
                  <a:gd name="T31" fmla="*/ 46 h 88"/>
                  <a:gd name="T32" fmla="*/ 7 w 89"/>
                  <a:gd name="T33" fmla="*/ 46 h 88"/>
                  <a:gd name="T34" fmla="*/ 5 w 89"/>
                  <a:gd name="T35" fmla="*/ 45 h 88"/>
                  <a:gd name="T36" fmla="*/ 5 w 89"/>
                  <a:gd name="T37" fmla="*/ 43 h 88"/>
                  <a:gd name="T38" fmla="*/ 7 w 89"/>
                  <a:gd name="T39" fmla="*/ 43 h 88"/>
                  <a:gd name="T40" fmla="*/ 13 w 89"/>
                  <a:gd name="T41" fmla="*/ 43 h 88"/>
                  <a:gd name="T42" fmla="*/ 15 w 89"/>
                  <a:gd name="T43" fmla="*/ 43 h 88"/>
                  <a:gd name="T44" fmla="*/ 15 w 89"/>
                  <a:gd name="T45" fmla="*/ 45 h 88"/>
                  <a:gd name="T46" fmla="*/ 46 w 89"/>
                  <a:gd name="T47" fmla="*/ 81 h 88"/>
                  <a:gd name="T48" fmla="*/ 45 w 89"/>
                  <a:gd name="T49" fmla="*/ 83 h 88"/>
                  <a:gd name="T50" fmla="*/ 44 w 89"/>
                  <a:gd name="T51" fmla="*/ 83 h 88"/>
                  <a:gd name="T52" fmla="*/ 43 w 89"/>
                  <a:gd name="T53" fmla="*/ 81 h 88"/>
                  <a:gd name="T54" fmla="*/ 43 w 89"/>
                  <a:gd name="T55" fmla="*/ 75 h 88"/>
                  <a:gd name="T56" fmla="*/ 44 w 89"/>
                  <a:gd name="T57" fmla="*/ 73 h 88"/>
                  <a:gd name="T58" fmla="*/ 45 w 89"/>
                  <a:gd name="T59" fmla="*/ 73 h 88"/>
                  <a:gd name="T60" fmla="*/ 46 w 89"/>
                  <a:gd name="T61" fmla="*/ 75 h 88"/>
                  <a:gd name="T62" fmla="*/ 46 w 89"/>
                  <a:gd name="T63" fmla="*/ 81 h 88"/>
                  <a:gd name="T64" fmla="*/ 68 w 89"/>
                  <a:gd name="T65" fmla="*/ 49 h 88"/>
                  <a:gd name="T66" fmla="*/ 68 w 89"/>
                  <a:gd name="T67" fmla="*/ 50 h 88"/>
                  <a:gd name="T68" fmla="*/ 66 w 89"/>
                  <a:gd name="T69" fmla="*/ 52 h 88"/>
                  <a:gd name="T70" fmla="*/ 45 w 89"/>
                  <a:gd name="T71" fmla="*/ 47 h 88"/>
                  <a:gd name="T72" fmla="*/ 36 w 89"/>
                  <a:gd name="T73" fmla="*/ 74 h 88"/>
                  <a:gd name="T74" fmla="*/ 34 w 89"/>
                  <a:gd name="T75" fmla="*/ 75 h 88"/>
                  <a:gd name="T76" fmla="*/ 33 w 89"/>
                  <a:gd name="T77" fmla="*/ 73 h 88"/>
                  <a:gd name="T78" fmla="*/ 42 w 89"/>
                  <a:gd name="T79" fmla="*/ 46 h 88"/>
                  <a:gd name="T80" fmla="*/ 41 w 89"/>
                  <a:gd name="T81" fmla="*/ 46 h 88"/>
                  <a:gd name="T82" fmla="*/ 40 w 89"/>
                  <a:gd name="T83" fmla="*/ 44 h 88"/>
                  <a:gd name="T84" fmla="*/ 40 w 89"/>
                  <a:gd name="T85" fmla="*/ 43 h 88"/>
                  <a:gd name="T86" fmla="*/ 42 w 89"/>
                  <a:gd name="T87" fmla="*/ 41 h 88"/>
                  <a:gd name="T88" fmla="*/ 44 w 89"/>
                  <a:gd name="T89" fmla="*/ 41 h 88"/>
                  <a:gd name="T90" fmla="*/ 45 w 89"/>
                  <a:gd name="T91" fmla="*/ 38 h 88"/>
                  <a:gd name="T92" fmla="*/ 47 w 89"/>
                  <a:gd name="T93" fmla="*/ 37 h 88"/>
                  <a:gd name="T94" fmla="*/ 48 w 89"/>
                  <a:gd name="T95" fmla="*/ 38 h 88"/>
                  <a:gd name="T96" fmla="*/ 47 w 89"/>
                  <a:gd name="T97" fmla="*/ 42 h 88"/>
                  <a:gd name="T98" fmla="*/ 67 w 89"/>
                  <a:gd name="T99" fmla="*/ 47 h 88"/>
                  <a:gd name="T100" fmla="*/ 68 w 89"/>
                  <a:gd name="T101" fmla="*/ 49 h 88"/>
                  <a:gd name="T102" fmla="*/ 82 w 89"/>
                  <a:gd name="T103" fmla="*/ 46 h 88"/>
                  <a:gd name="T104" fmla="*/ 75 w 89"/>
                  <a:gd name="T105" fmla="*/ 46 h 88"/>
                  <a:gd name="T106" fmla="*/ 74 w 89"/>
                  <a:gd name="T107" fmla="*/ 45 h 88"/>
                  <a:gd name="T108" fmla="*/ 74 w 89"/>
                  <a:gd name="T109" fmla="*/ 43 h 88"/>
                  <a:gd name="T110" fmla="*/ 75 w 89"/>
                  <a:gd name="T111" fmla="*/ 43 h 88"/>
                  <a:gd name="T112" fmla="*/ 82 w 89"/>
                  <a:gd name="T113" fmla="*/ 43 h 88"/>
                  <a:gd name="T114" fmla="*/ 83 w 89"/>
                  <a:gd name="T115" fmla="*/ 43 h 88"/>
                  <a:gd name="T116" fmla="*/ 83 w 89"/>
                  <a:gd name="T117" fmla="*/ 45 h 88"/>
                  <a:gd name="T118" fmla="*/ 82 w 89"/>
                  <a:gd name="T119" fmla="*/ 46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9" h="88">
                    <a:moveTo>
                      <a:pt x="44" y="0"/>
                    </a:moveTo>
                    <a:cubicBezTo>
                      <a:pt x="20" y="0"/>
                      <a:pt x="0" y="20"/>
                      <a:pt x="0" y="44"/>
                    </a:cubicBezTo>
                    <a:cubicBezTo>
                      <a:pt x="0" y="69"/>
                      <a:pt x="20" y="88"/>
                      <a:pt x="44" y="88"/>
                    </a:cubicBezTo>
                    <a:cubicBezTo>
                      <a:pt x="69" y="88"/>
                      <a:pt x="89" y="69"/>
                      <a:pt x="89" y="44"/>
                    </a:cubicBezTo>
                    <a:cubicBezTo>
                      <a:pt x="89" y="20"/>
                      <a:pt x="69" y="0"/>
                      <a:pt x="44" y="0"/>
                    </a:cubicBezTo>
                    <a:close/>
                    <a:moveTo>
                      <a:pt x="43" y="7"/>
                    </a:moveTo>
                    <a:cubicBezTo>
                      <a:pt x="43" y="6"/>
                      <a:pt x="43" y="5"/>
                      <a:pt x="44" y="5"/>
                    </a:cubicBezTo>
                    <a:cubicBezTo>
                      <a:pt x="45" y="5"/>
                      <a:pt x="45" y="5"/>
                      <a:pt x="45" y="5"/>
                    </a:cubicBezTo>
                    <a:cubicBezTo>
                      <a:pt x="46" y="5"/>
                      <a:pt x="46" y="6"/>
                      <a:pt x="46" y="7"/>
                    </a:cubicBezTo>
                    <a:cubicBezTo>
                      <a:pt x="46" y="13"/>
                      <a:pt x="46" y="13"/>
                      <a:pt x="46" y="13"/>
                    </a:cubicBezTo>
                    <a:cubicBezTo>
                      <a:pt x="46" y="14"/>
                      <a:pt x="46" y="15"/>
                      <a:pt x="45" y="15"/>
                    </a:cubicBezTo>
                    <a:cubicBezTo>
                      <a:pt x="44" y="15"/>
                      <a:pt x="44" y="15"/>
                      <a:pt x="44" y="15"/>
                    </a:cubicBezTo>
                    <a:cubicBezTo>
                      <a:pt x="43" y="15"/>
                      <a:pt x="43" y="14"/>
                      <a:pt x="43" y="13"/>
                    </a:cubicBezTo>
                    <a:lnTo>
                      <a:pt x="43" y="7"/>
                    </a:lnTo>
                    <a:close/>
                    <a:moveTo>
                      <a:pt x="15" y="45"/>
                    </a:moveTo>
                    <a:cubicBezTo>
                      <a:pt x="15" y="45"/>
                      <a:pt x="14" y="46"/>
                      <a:pt x="13" y="46"/>
                    </a:cubicBezTo>
                    <a:cubicBezTo>
                      <a:pt x="7" y="46"/>
                      <a:pt x="7" y="46"/>
                      <a:pt x="7" y="46"/>
                    </a:cubicBezTo>
                    <a:cubicBezTo>
                      <a:pt x="6" y="46"/>
                      <a:pt x="5" y="45"/>
                      <a:pt x="5" y="45"/>
                    </a:cubicBezTo>
                    <a:cubicBezTo>
                      <a:pt x="5" y="43"/>
                      <a:pt x="5" y="43"/>
                      <a:pt x="5" y="43"/>
                    </a:cubicBezTo>
                    <a:cubicBezTo>
                      <a:pt x="5" y="43"/>
                      <a:pt x="6" y="43"/>
                      <a:pt x="7" y="43"/>
                    </a:cubicBezTo>
                    <a:cubicBezTo>
                      <a:pt x="13" y="43"/>
                      <a:pt x="13" y="43"/>
                      <a:pt x="13" y="43"/>
                    </a:cubicBezTo>
                    <a:cubicBezTo>
                      <a:pt x="14" y="43"/>
                      <a:pt x="15" y="43"/>
                      <a:pt x="15" y="43"/>
                    </a:cubicBezTo>
                    <a:lnTo>
                      <a:pt x="15" y="45"/>
                    </a:lnTo>
                    <a:close/>
                    <a:moveTo>
                      <a:pt x="46" y="81"/>
                    </a:moveTo>
                    <a:cubicBezTo>
                      <a:pt x="46" y="82"/>
                      <a:pt x="46" y="83"/>
                      <a:pt x="45" y="83"/>
                    </a:cubicBezTo>
                    <a:cubicBezTo>
                      <a:pt x="44" y="83"/>
                      <a:pt x="44" y="83"/>
                      <a:pt x="44" y="83"/>
                    </a:cubicBezTo>
                    <a:cubicBezTo>
                      <a:pt x="43" y="83"/>
                      <a:pt x="43" y="82"/>
                      <a:pt x="43" y="81"/>
                    </a:cubicBezTo>
                    <a:cubicBezTo>
                      <a:pt x="43" y="75"/>
                      <a:pt x="43" y="75"/>
                      <a:pt x="43" y="75"/>
                    </a:cubicBezTo>
                    <a:cubicBezTo>
                      <a:pt x="43" y="74"/>
                      <a:pt x="43" y="73"/>
                      <a:pt x="44" y="73"/>
                    </a:cubicBezTo>
                    <a:cubicBezTo>
                      <a:pt x="45" y="73"/>
                      <a:pt x="45" y="73"/>
                      <a:pt x="45" y="73"/>
                    </a:cubicBezTo>
                    <a:cubicBezTo>
                      <a:pt x="46" y="73"/>
                      <a:pt x="46" y="74"/>
                      <a:pt x="46" y="75"/>
                    </a:cubicBezTo>
                    <a:lnTo>
                      <a:pt x="46" y="81"/>
                    </a:lnTo>
                    <a:close/>
                    <a:moveTo>
                      <a:pt x="68" y="49"/>
                    </a:moveTo>
                    <a:cubicBezTo>
                      <a:pt x="68" y="50"/>
                      <a:pt x="68" y="50"/>
                      <a:pt x="68" y="50"/>
                    </a:cubicBezTo>
                    <a:cubicBezTo>
                      <a:pt x="68" y="51"/>
                      <a:pt x="67" y="52"/>
                      <a:pt x="66" y="52"/>
                    </a:cubicBezTo>
                    <a:cubicBezTo>
                      <a:pt x="45" y="47"/>
                      <a:pt x="45" y="47"/>
                      <a:pt x="45" y="47"/>
                    </a:cubicBezTo>
                    <a:cubicBezTo>
                      <a:pt x="36" y="74"/>
                      <a:pt x="36" y="74"/>
                      <a:pt x="36" y="74"/>
                    </a:cubicBezTo>
                    <a:cubicBezTo>
                      <a:pt x="36" y="74"/>
                      <a:pt x="35" y="75"/>
                      <a:pt x="34" y="75"/>
                    </a:cubicBezTo>
                    <a:cubicBezTo>
                      <a:pt x="33" y="74"/>
                      <a:pt x="33" y="74"/>
                      <a:pt x="33" y="73"/>
                    </a:cubicBezTo>
                    <a:cubicBezTo>
                      <a:pt x="42" y="46"/>
                      <a:pt x="42" y="46"/>
                      <a:pt x="42" y="46"/>
                    </a:cubicBezTo>
                    <a:cubicBezTo>
                      <a:pt x="41" y="46"/>
                      <a:pt x="41" y="46"/>
                      <a:pt x="41" y="46"/>
                    </a:cubicBezTo>
                    <a:cubicBezTo>
                      <a:pt x="40" y="46"/>
                      <a:pt x="40" y="45"/>
                      <a:pt x="40" y="44"/>
                    </a:cubicBezTo>
                    <a:cubicBezTo>
                      <a:pt x="40" y="43"/>
                      <a:pt x="40" y="43"/>
                      <a:pt x="40" y="43"/>
                    </a:cubicBezTo>
                    <a:cubicBezTo>
                      <a:pt x="40" y="42"/>
                      <a:pt x="41" y="41"/>
                      <a:pt x="42" y="41"/>
                    </a:cubicBezTo>
                    <a:cubicBezTo>
                      <a:pt x="44" y="41"/>
                      <a:pt x="44" y="41"/>
                      <a:pt x="44" y="41"/>
                    </a:cubicBezTo>
                    <a:cubicBezTo>
                      <a:pt x="45" y="38"/>
                      <a:pt x="45" y="38"/>
                      <a:pt x="45" y="38"/>
                    </a:cubicBezTo>
                    <a:cubicBezTo>
                      <a:pt x="45" y="37"/>
                      <a:pt x="46" y="36"/>
                      <a:pt x="47" y="37"/>
                    </a:cubicBezTo>
                    <a:cubicBezTo>
                      <a:pt x="48" y="37"/>
                      <a:pt x="48" y="38"/>
                      <a:pt x="48" y="38"/>
                    </a:cubicBezTo>
                    <a:cubicBezTo>
                      <a:pt x="47" y="42"/>
                      <a:pt x="47" y="42"/>
                      <a:pt x="47" y="42"/>
                    </a:cubicBezTo>
                    <a:cubicBezTo>
                      <a:pt x="67" y="47"/>
                      <a:pt x="67" y="47"/>
                      <a:pt x="67" y="47"/>
                    </a:cubicBezTo>
                    <a:cubicBezTo>
                      <a:pt x="68" y="47"/>
                      <a:pt x="68" y="48"/>
                      <a:pt x="68" y="49"/>
                    </a:cubicBezTo>
                    <a:close/>
                    <a:moveTo>
                      <a:pt x="82" y="46"/>
                    </a:moveTo>
                    <a:cubicBezTo>
                      <a:pt x="75" y="46"/>
                      <a:pt x="75" y="46"/>
                      <a:pt x="75" y="46"/>
                    </a:cubicBezTo>
                    <a:cubicBezTo>
                      <a:pt x="74" y="46"/>
                      <a:pt x="74" y="45"/>
                      <a:pt x="74" y="45"/>
                    </a:cubicBezTo>
                    <a:cubicBezTo>
                      <a:pt x="74" y="43"/>
                      <a:pt x="74" y="43"/>
                      <a:pt x="74" y="43"/>
                    </a:cubicBezTo>
                    <a:cubicBezTo>
                      <a:pt x="74" y="43"/>
                      <a:pt x="74" y="43"/>
                      <a:pt x="75" y="43"/>
                    </a:cubicBezTo>
                    <a:cubicBezTo>
                      <a:pt x="82" y="43"/>
                      <a:pt x="82" y="43"/>
                      <a:pt x="82" y="43"/>
                    </a:cubicBezTo>
                    <a:cubicBezTo>
                      <a:pt x="83" y="43"/>
                      <a:pt x="83" y="43"/>
                      <a:pt x="83" y="43"/>
                    </a:cubicBezTo>
                    <a:cubicBezTo>
                      <a:pt x="83" y="45"/>
                      <a:pt x="83" y="45"/>
                      <a:pt x="83" y="45"/>
                    </a:cubicBezTo>
                    <a:cubicBezTo>
                      <a:pt x="83" y="45"/>
                      <a:pt x="83" y="46"/>
                      <a:pt x="82" y="46"/>
                    </a:cubicBezTo>
                    <a:close/>
                  </a:path>
                </a:pathLst>
              </a:custGeom>
              <a:grpFill/>
              <a:ln w="9525">
                <a:solidFill>
                  <a:schemeClr val="bg1"/>
                </a:solidFill>
                <a:round/>
                <a:headEnd/>
                <a:tailEnd/>
              </a:ln>
              <a:extLst/>
            </p:spPr>
            <p:txBody>
              <a:bodyPr vert="horz" wrap="square" lIns="91440" tIns="45720" rIns="91440" bIns="45720" numCol="1" anchor="t" anchorCtr="0" compatLnSpc="1">
                <a:prstTxWarp prst="textNoShape">
                  <a:avLst/>
                </a:prstTxWarp>
              </a:bodyPr>
              <a:lstStyle/>
              <a:p>
                <a:endParaRPr lang="en-US"/>
              </a:p>
            </p:txBody>
          </p:sp>
        </p:grpSp>
        <p:sp>
          <p:nvSpPr>
            <p:cNvPr id="87" name="Freeform 19"/>
            <p:cNvSpPr>
              <a:spLocks noEditPoints="1"/>
            </p:cNvSpPr>
            <p:nvPr/>
          </p:nvSpPr>
          <p:spPr bwMode="auto">
            <a:xfrm>
              <a:off x="2664792" y="776973"/>
              <a:ext cx="698500" cy="790575"/>
            </a:xfrm>
            <a:custGeom>
              <a:avLst/>
              <a:gdLst>
                <a:gd name="T0" fmla="*/ 4 w 220"/>
                <a:gd name="T1" fmla="*/ 191 h 249"/>
                <a:gd name="T2" fmla="*/ 0 w 220"/>
                <a:gd name="T3" fmla="*/ 245 h 249"/>
                <a:gd name="T4" fmla="*/ 216 w 220"/>
                <a:gd name="T5" fmla="*/ 249 h 249"/>
                <a:gd name="T6" fmla="*/ 220 w 220"/>
                <a:gd name="T7" fmla="*/ 195 h 249"/>
                <a:gd name="T8" fmla="*/ 156 w 220"/>
                <a:gd name="T9" fmla="*/ 207 h 249"/>
                <a:gd name="T10" fmla="*/ 61 w 220"/>
                <a:gd name="T11" fmla="*/ 203 h 249"/>
                <a:gd name="T12" fmla="*/ 156 w 220"/>
                <a:gd name="T13" fmla="*/ 199 h 249"/>
                <a:gd name="T14" fmla="*/ 156 w 220"/>
                <a:gd name="T15" fmla="*/ 207 h 249"/>
                <a:gd name="T16" fmla="*/ 4 w 220"/>
                <a:gd name="T17" fmla="*/ 0 h 249"/>
                <a:gd name="T18" fmla="*/ 0 w 220"/>
                <a:gd name="T19" fmla="*/ 36 h 249"/>
                <a:gd name="T20" fmla="*/ 216 w 220"/>
                <a:gd name="T21" fmla="*/ 40 h 249"/>
                <a:gd name="T22" fmla="*/ 220 w 220"/>
                <a:gd name="T23" fmla="*/ 3 h 249"/>
                <a:gd name="T24" fmla="*/ 34 w 220"/>
                <a:gd name="T25" fmla="*/ 31 h 249"/>
                <a:gd name="T26" fmla="*/ 34 w 220"/>
                <a:gd name="T27" fmla="*/ 8 h 249"/>
                <a:gd name="T28" fmla="*/ 34 w 220"/>
                <a:gd name="T29" fmla="*/ 31 h 249"/>
                <a:gd name="T30" fmla="*/ 60 w 220"/>
                <a:gd name="T31" fmla="*/ 19 h 249"/>
                <a:gd name="T32" fmla="*/ 83 w 220"/>
                <a:gd name="T33" fmla="*/ 19 h 249"/>
                <a:gd name="T34" fmla="*/ 109 w 220"/>
                <a:gd name="T35" fmla="*/ 31 h 249"/>
                <a:gd name="T36" fmla="*/ 109 w 220"/>
                <a:gd name="T37" fmla="*/ 8 h 249"/>
                <a:gd name="T38" fmla="*/ 109 w 220"/>
                <a:gd name="T39" fmla="*/ 31 h 249"/>
                <a:gd name="T40" fmla="*/ 136 w 220"/>
                <a:gd name="T41" fmla="*/ 19 h 249"/>
                <a:gd name="T42" fmla="*/ 159 w 220"/>
                <a:gd name="T43" fmla="*/ 19 h 249"/>
                <a:gd name="T44" fmla="*/ 185 w 220"/>
                <a:gd name="T45" fmla="*/ 31 h 249"/>
                <a:gd name="T46" fmla="*/ 185 w 220"/>
                <a:gd name="T47" fmla="*/ 8 h 249"/>
                <a:gd name="T48" fmla="*/ 185 w 220"/>
                <a:gd name="T49" fmla="*/ 31 h 249"/>
                <a:gd name="T50" fmla="*/ 4 w 220"/>
                <a:gd name="T51" fmla="*/ 42 h 249"/>
                <a:gd name="T52" fmla="*/ 0 w 220"/>
                <a:gd name="T53" fmla="*/ 181 h 249"/>
                <a:gd name="T54" fmla="*/ 216 w 220"/>
                <a:gd name="T55" fmla="*/ 185 h 249"/>
                <a:gd name="T56" fmla="*/ 220 w 220"/>
                <a:gd name="T57" fmla="*/ 46 h 249"/>
                <a:gd name="T58" fmla="*/ 156 w 220"/>
                <a:gd name="T59" fmla="*/ 59 h 249"/>
                <a:gd name="T60" fmla="*/ 61 w 220"/>
                <a:gd name="T61" fmla="*/ 55 h 249"/>
                <a:gd name="T62" fmla="*/ 156 w 220"/>
                <a:gd name="T63" fmla="*/ 52 h 249"/>
                <a:gd name="T64" fmla="*/ 156 w 220"/>
                <a:gd name="T65" fmla="*/ 59 h 249"/>
                <a:gd name="T66" fmla="*/ 147 w 220"/>
                <a:gd name="T67" fmla="*/ 27 h 249"/>
                <a:gd name="T68" fmla="*/ 147 w 220"/>
                <a:gd name="T69" fmla="*/ 11 h 249"/>
                <a:gd name="T70" fmla="*/ 193 w 220"/>
                <a:gd name="T71" fmla="*/ 19 h 249"/>
                <a:gd name="T72" fmla="*/ 177 w 220"/>
                <a:gd name="T73" fmla="*/ 19 h 249"/>
                <a:gd name="T74" fmla="*/ 193 w 220"/>
                <a:gd name="T75" fmla="*/ 19 h 249"/>
                <a:gd name="T76" fmla="*/ 34 w 220"/>
                <a:gd name="T77" fmla="*/ 27 h 249"/>
                <a:gd name="T78" fmla="*/ 34 w 220"/>
                <a:gd name="T79" fmla="*/ 11 h 249"/>
                <a:gd name="T80" fmla="*/ 117 w 220"/>
                <a:gd name="T81" fmla="*/ 19 h 249"/>
                <a:gd name="T82" fmla="*/ 101 w 220"/>
                <a:gd name="T83" fmla="*/ 19 h 249"/>
                <a:gd name="T84" fmla="*/ 117 w 220"/>
                <a:gd name="T85" fmla="*/ 19 h 249"/>
                <a:gd name="T86" fmla="*/ 71 w 220"/>
                <a:gd name="T87" fmla="*/ 27 h 249"/>
                <a:gd name="T88" fmla="*/ 71 w 220"/>
                <a:gd name="T89" fmla="*/ 11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20" h="249">
                  <a:moveTo>
                    <a:pt x="216" y="191"/>
                  </a:moveTo>
                  <a:cubicBezTo>
                    <a:pt x="4" y="191"/>
                    <a:pt x="4" y="191"/>
                    <a:pt x="4" y="191"/>
                  </a:cubicBezTo>
                  <a:cubicBezTo>
                    <a:pt x="2" y="191"/>
                    <a:pt x="0" y="193"/>
                    <a:pt x="0" y="195"/>
                  </a:cubicBezTo>
                  <a:cubicBezTo>
                    <a:pt x="0" y="245"/>
                    <a:pt x="0" y="245"/>
                    <a:pt x="0" y="245"/>
                  </a:cubicBezTo>
                  <a:cubicBezTo>
                    <a:pt x="0" y="247"/>
                    <a:pt x="2" y="249"/>
                    <a:pt x="4" y="249"/>
                  </a:cubicBezTo>
                  <a:cubicBezTo>
                    <a:pt x="216" y="249"/>
                    <a:pt x="216" y="249"/>
                    <a:pt x="216" y="249"/>
                  </a:cubicBezTo>
                  <a:cubicBezTo>
                    <a:pt x="218" y="249"/>
                    <a:pt x="220" y="247"/>
                    <a:pt x="220" y="245"/>
                  </a:cubicBezTo>
                  <a:cubicBezTo>
                    <a:pt x="220" y="195"/>
                    <a:pt x="220" y="195"/>
                    <a:pt x="220" y="195"/>
                  </a:cubicBezTo>
                  <a:cubicBezTo>
                    <a:pt x="220" y="193"/>
                    <a:pt x="218" y="191"/>
                    <a:pt x="216" y="191"/>
                  </a:cubicBezTo>
                  <a:close/>
                  <a:moveTo>
                    <a:pt x="156" y="207"/>
                  </a:moveTo>
                  <a:cubicBezTo>
                    <a:pt x="65" y="207"/>
                    <a:pt x="65" y="207"/>
                    <a:pt x="65" y="207"/>
                  </a:cubicBezTo>
                  <a:cubicBezTo>
                    <a:pt x="63" y="207"/>
                    <a:pt x="61" y="205"/>
                    <a:pt x="61" y="203"/>
                  </a:cubicBezTo>
                  <a:cubicBezTo>
                    <a:pt x="61" y="201"/>
                    <a:pt x="63" y="199"/>
                    <a:pt x="65" y="199"/>
                  </a:cubicBezTo>
                  <a:cubicBezTo>
                    <a:pt x="156" y="199"/>
                    <a:pt x="156" y="199"/>
                    <a:pt x="156" y="199"/>
                  </a:cubicBezTo>
                  <a:cubicBezTo>
                    <a:pt x="158" y="199"/>
                    <a:pt x="159" y="201"/>
                    <a:pt x="159" y="203"/>
                  </a:cubicBezTo>
                  <a:cubicBezTo>
                    <a:pt x="159" y="205"/>
                    <a:pt x="158" y="207"/>
                    <a:pt x="156" y="207"/>
                  </a:cubicBezTo>
                  <a:close/>
                  <a:moveTo>
                    <a:pt x="216" y="0"/>
                  </a:moveTo>
                  <a:cubicBezTo>
                    <a:pt x="4" y="0"/>
                    <a:pt x="4" y="0"/>
                    <a:pt x="4" y="0"/>
                  </a:cubicBezTo>
                  <a:cubicBezTo>
                    <a:pt x="2" y="0"/>
                    <a:pt x="0" y="1"/>
                    <a:pt x="0" y="3"/>
                  </a:cubicBezTo>
                  <a:cubicBezTo>
                    <a:pt x="0" y="36"/>
                    <a:pt x="0" y="36"/>
                    <a:pt x="0" y="36"/>
                  </a:cubicBezTo>
                  <a:cubicBezTo>
                    <a:pt x="0" y="38"/>
                    <a:pt x="2" y="40"/>
                    <a:pt x="4" y="40"/>
                  </a:cubicBezTo>
                  <a:cubicBezTo>
                    <a:pt x="216" y="40"/>
                    <a:pt x="216" y="40"/>
                    <a:pt x="216" y="40"/>
                  </a:cubicBezTo>
                  <a:cubicBezTo>
                    <a:pt x="218" y="40"/>
                    <a:pt x="220" y="38"/>
                    <a:pt x="220" y="36"/>
                  </a:cubicBezTo>
                  <a:cubicBezTo>
                    <a:pt x="220" y="3"/>
                    <a:pt x="220" y="3"/>
                    <a:pt x="220" y="3"/>
                  </a:cubicBezTo>
                  <a:cubicBezTo>
                    <a:pt x="220" y="1"/>
                    <a:pt x="218" y="0"/>
                    <a:pt x="216" y="0"/>
                  </a:cubicBezTo>
                  <a:close/>
                  <a:moveTo>
                    <a:pt x="34" y="31"/>
                  </a:moveTo>
                  <a:cubicBezTo>
                    <a:pt x="27" y="31"/>
                    <a:pt x="22" y="26"/>
                    <a:pt x="22" y="19"/>
                  </a:cubicBezTo>
                  <a:cubicBezTo>
                    <a:pt x="22" y="13"/>
                    <a:pt x="27" y="8"/>
                    <a:pt x="34" y="8"/>
                  </a:cubicBezTo>
                  <a:cubicBezTo>
                    <a:pt x="40" y="8"/>
                    <a:pt x="45" y="13"/>
                    <a:pt x="45" y="19"/>
                  </a:cubicBezTo>
                  <a:cubicBezTo>
                    <a:pt x="45" y="26"/>
                    <a:pt x="40" y="31"/>
                    <a:pt x="34" y="31"/>
                  </a:cubicBezTo>
                  <a:close/>
                  <a:moveTo>
                    <a:pt x="71" y="31"/>
                  </a:moveTo>
                  <a:cubicBezTo>
                    <a:pt x="65" y="31"/>
                    <a:pt x="60" y="26"/>
                    <a:pt x="60" y="19"/>
                  </a:cubicBezTo>
                  <a:cubicBezTo>
                    <a:pt x="60" y="13"/>
                    <a:pt x="65" y="8"/>
                    <a:pt x="71" y="8"/>
                  </a:cubicBezTo>
                  <a:cubicBezTo>
                    <a:pt x="78" y="8"/>
                    <a:pt x="83" y="13"/>
                    <a:pt x="83" y="19"/>
                  </a:cubicBezTo>
                  <a:cubicBezTo>
                    <a:pt x="83" y="26"/>
                    <a:pt x="78" y="31"/>
                    <a:pt x="71" y="31"/>
                  </a:cubicBezTo>
                  <a:close/>
                  <a:moveTo>
                    <a:pt x="109" y="31"/>
                  </a:moveTo>
                  <a:cubicBezTo>
                    <a:pt x="103" y="31"/>
                    <a:pt x="98" y="26"/>
                    <a:pt x="98" y="19"/>
                  </a:cubicBezTo>
                  <a:cubicBezTo>
                    <a:pt x="98" y="13"/>
                    <a:pt x="103" y="8"/>
                    <a:pt x="109" y="8"/>
                  </a:cubicBezTo>
                  <a:cubicBezTo>
                    <a:pt x="116" y="8"/>
                    <a:pt x="121" y="13"/>
                    <a:pt x="121" y="19"/>
                  </a:cubicBezTo>
                  <a:cubicBezTo>
                    <a:pt x="121" y="26"/>
                    <a:pt x="116" y="31"/>
                    <a:pt x="109" y="31"/>
                  </a:cubicBezTo>
                  <a:close/>
                  <a:moveTo>
                    <a:pt x="147" y="31"/>
                  </a:moveTo>
                  <a:cubicBezTo>
                    <a:pt x="141" y="31"/>
                    <a:pt x="136" y="26"/>
                    <a:pt x="136" y="19"/>
                  </a:cubicBezTo>
                  <a:cubicBezTo>
                    <a:pt x="136" y="13"/>
                    <a:pt x="141" y="8"/>
                    <a:pt x="147" y="8"/>
                  </a:cubicBezTo>
                  <a:cubicBezTo>
                    <a:pt x="153" y="8"/>
                    <a:pt x="159" y="13"/>
                    <a:pt x="159" y="19"/>
                  </a:cubicBezTo>
                  <a:cubicBezTo>
                    <a:pt x="159" y="26"/>
                    <a:pt x="153" y="31"/>
                    <a:pt x="147" y="31"/>
                  </a:cubicBezTo>
                  <a:close/>
                  <a:moveTo>
                    <a:pt x="185" y="31"/>
                  </a:moveTo>
                  <a:cubicBezTo>
                    <a:pt x="178" y="31"/>
                    <a:pt x="173" y="26"/>
                    <a:pt x="173" y="19"/>
                  </a:cubicBezTo>
                  <a:cubicBezTo>
                    <a:pt x="173" y="13"/>
                    <a:pt x="178" y="8"/>
                    <a:pt x="185" y="8"/>
                  </a:cubicBezTo>
                  <a:cubicBezTo>
                    <a:pt x="191" y="8"/>
                    <a:pt x="196" y="13"/>
                    <a:pt x="196" y="19"/>
                  </a:cubicBezTo>
                  <a:cubicBezTo>
                    <a:pt x="196" y="26"/>
                    <a:pt x="191" y="31"/>
                    <a:pt x="185" y="31"/>
                  </a:cubicBezTo>
                  <a:close/>
                  <a:moveTo>
                    <a:pt x="216" y="42"/>
                  </a:moveTo>
                  <a:cubicBezTo>
                    <a:pt x="4" y="42"/>
                    <a:pt x="4" y="42"/>
                    <a:pt x="4" y="42"/>
                  </a:cubicBezTo>
                  <a:cubicBezTo>
                    <a:pt x="2" y="42"/>
                    <a:pt x="0" y="44"/>
                    <a:pt x="0" y="46"/>
                  </a:cubicBezTo>
                  <a:cubicBezTo>
                    <a:pt x="0" y="181"/>
                    <a:pt x="0" y="181"/>
                    <a:pt x="0" y="181"/>
                  </a:cubicBezTo>
                  <a:cubicBezTo>
                    <a:pt x="0" y="183"/>
                    <a:pt x="2" y="185"/>
                    <a:pt x="4" y="185"/>
                  </a:cubicBezTo>
                  <a:cubicBezTo>
                    <a:pt x="216" y="185"/>
                    <a:pt x="216" y="185"/>
                    <a:pt x="216" y="185"/>
                  </a:cubicBezTo>
                  <a:cubicBezTo>
                    <a:pt x="218" y="185"/>
                    <a:pt x="220" y="183"/>
                    <a:pt x="220" y="181"/>
                  </a:cubicBezTo>
                  <a:cubicBezTo>
                    <a:pt x="220" y="46"/>
                    <a:pt x="220" y="46"/>
                    <a:pt x="220" y="46"/>
                  </a:cubicBezTo>
                  <a:cubicBezTo>
                    <a:pt x="220" y="44"/>
                    <a:pt x="218" y="42"/>
                    <a:pt x="216" y="42"/>
                  </a:cubicBezTo>
                  <a:close/>
                  <a:moveTo>
                    <a:pt x="156" y="59"/>
                  </a:moveTo>
                  <a:cubicBezTo>
                    <a:pt x="65" y="59"/>
                    <a:pt x="65" y="59"/>
                    <a:pt x="65" y="59"/>
                  </a:cubicBezTo>
                  <a:cubicBezTo>
                    <a:pt x="63" y="59"/>
                    <a:pt x="61" y="57"/>
                    <a:pt x="61" y="55"/>
                  </a:cubicBezTo>
                  <a:cubicBezTo>
                    <a:pt x="61" y="53"/>
                    <a:pt x="63" y="52"/>
                    <a:pt x="65" y="52"/>
                  </a:cubicBezTo>
                  <a:cubicBezTo>
                    <a:pt x="156" y="52"/>
                    <a:pt x="156" y="52"/>
                    <a:pt x="156" y="52"/>
                  </a:cubicBezTo>
                  <a:cubicBezTo>
                    <a:pt x="158" y="52"/>
                    <a:pt x="159" y="53"/>
                    <a:pt x="159" y="55"/>
                  </a:cubicBezTo>
                  <a:cubicBezTo>
                    <a:pt x="159" y="57"/>
                    <a:pt x="158" y="59"/>
                    <a:pt x="156" y="59"/>
                  </a:cubicBezTo>
                  <a:close/>
                  <a:moveTo>
                    <a:pt x="155" y="19"/>
                  </a:moveTo>
                  <a:cubicBezTo>
                    <a:pt x="155" y="24"/>
                    <a:pt x="151" y="27"/>
                    <a:pt x="147" y="27"/>
                  </a:cubicBezTo>
                  <a:cubicBezTo>
                    <a:pt x="143" y="27"/>
                    <a:pt x="139" y="24"/>
                    <a:pt x="139" y="19"/>
                  </a:cubicBezTo>
                  <a:cubicBezTo>
                    <a:pt x="139" y="15"/>
                    <a:pt x="143" y="11"/>
                    <a:pt x="147" y="11"/>
                  </a:cubicBezTo>
                  <a:cubicBezTo>
                    <a:pt x="151" y="11"/>
                    <a:pt x="155" y="15"/>
                    <a:pt x="155" y="19"/>
                  </a:cubicBezTo>
                  <a:close/>
                  <a:moveTo>
                    <a:pt x="193" y="19"/>
                  </a:moveTo>
                  <a:cubicBezTo>
                    <a:pt x="193" y="24"/>
                    <a:pt x="189" y="27"/>
                    <a:pt x="185" y="27"/>
                  </a:cubicBezTo>
                  <a:cubicBezTo>
                    <a:pt x="180" y="27"/>
                    <a:pt x="177" y="24"/>
                    <a:pt x="177" y="19"/>
                  </a:cubicBezTo>
                  <a:cubicBezTo>
                    <a:pt x="177" y="15"/>
                    <a:pt x="180" y="11"/>
                    <a:pt x="185" y="11"/>
                  </a:cubicBezTo>
                  <a:cubicBezTo>
                    <a:pt x="189" y="11"/>
                    <a:pt x="193" y="15"/>
                    <a:pt x="193" y="19"/>
                  </a:cubicBezTo>
                  <a:close/>
                  <a:moveTo>
                    <a:pt x="42" y="19"/>
                  </a:moveTo>
                  <a:cubicBezTo>
                    <a:pt x="42" y="24"/>
                    <a:pt x="38" y="27"/>
                    <a:pt x="34" y="27"/>
                  </a:cubicBezTo>
                  <a:cubicBezTo>
                    <a:pt x="29" y="27"/>
                    <a:pt x="26" y="24"/>
                    <a:pt x="26" y="19"/>
                  </a:cubicBezTo>
                  <a:cubicBezTo>
                    <a:pt x="26" y="15"/>
                    <a:pt x="29" y="11"/>
                    <a:pt x="34" y="11"/>
                  </a:cubicBezTo>
                  <a:cubicBezTo>
                    <a:pt x="38" y="11"/>
                    <a:pt x="42" y="15"/>
                    <a:pt x="42" y="19"/>
                  </a:cubicBezTo>
                  <a:close/>
                  <a:moveTo>
                    <a:pt x="117" y="19"/>
                  </a:moveTo>
                  <a:cubicBezTo>
                    <a:pt x="117" y="24"/>
                    <a:pt x="114" y="27"/>
                    <a:pt x="109" y="27"/>
                  </a:cubicBezTo>
                  <a:cubicBezTo>
                    <a:pt x="105" y="27"/>
                    <a:pt x="101" y="24"/>
                    <a:pt x="101" y="19"/>
                  </a:cubicBezTo>
                  <a:cubicBezTo>
                    <a:pt x="101" y="15"/>
                    <a:pt x="105" y="11"/>
                    <a:pt x="109" y="11"/>
                  </a:cubicBezTo>
                  <a:cubicBezTo>
                    <a:pt x="114" y="11"/>
                    <a:pt x="117" y="15"/>
                    <a:pt x="117" y="19"/>
                  </a:cubicBezTo>
                  <a:close/>
                  <a:moveTo>
                    <a:pt x="79" y="19"/>
                  </a:moveTo>
                  <a:cubicBezTo>
                    <a:pt x="79" y="24"/>
                    <a:pt x="76" y="27"/>
                    <a:pt x="71" y="27"/>
                  </a:cubicBezTo>
                  <a:cubicBezTo>
                    <a:pt x="67" y="27"/>
                    <a:pt x="63" y="24"/>
                    <a:pt x="63" y="19"/>
                  </a:cubicBezTo>
                  <a:cubicBezTo>
                    <a:pt x="63" y="15"/>
                    <a:pt x="67" y="11"/>
                    <a:pt x="71" y="11"/>
                  </a:cubicBezTo>
                  <a:cubicBezTo>
                    <a:pt x="76" y="11"/>
                    <a:pt x="79" y="15"/>
                    <a:pt x="79" y="19"/>
                  </a:cubicBezTo>
                  <a:close/>
                </a:path>
              </a:pathLst>
            </a:custGeom>
            <a:solidFill>
              <a:schemeClr val="accent3">
                <a:lumMod val="60000"/>
                <a:lumOff val="40000"/>
              </a:schemeClr>
            </a:solidFill>
            <a:ln w="9525">
              <a:solidFill>
                <a:schemeClr val="bg1"/>
              </a:solidFill>
              <a:round/>
              <a:headEnd/>
              <a:tailEnd/>
            </a:ln>
            <a:extLst/>
          </p:spPr>
          <p:txBody>
            <a:bodyPr vert="horz" wrap="square" lIns="91440" tIns="45720" rIns="91440" bIns="45720" numCol="1" anchor="t" anchorCtr="0" compatLnSpc="1">
              <a:prstTxWarp prst="textNoShape">
                <a:avLst/>
              </a:prstTxWarp>
            </a:bodyPr>
            <a:lstStyle/>
            <a:p>
              <a:endParaRPr lang="en-US"/>
            </a:p>
          </p:txBody>
        </p:sp>
        <p:grpSp>
          <p:nvGrpSpPr>
            <p:cNvPr id="88" name="Group 87"/>
            <p:cNvGrpSpPr/>
            <p:nvPr/>
          </p:nvGrpSpPr>
          <p:grpSpPr>
            <a:xfrm>
              <a:off x="1612510" y="2337724"/>
              <a:ext cx="504499" cy="437516"/>
              <a:chOff x="441325" y="5095875"/>
              <a:chExt cx="234950" cy="209550"/>
            </a:xfrm>
            <a:solidFill>
              <a:schemeClr val="accent3">
                <a:lumMod val="60000"/>
                <a:lumOff val="40000"/>
              </a:schemeClr>
            </a:solidFill>
          </p:grpSpPr>
          <p:sp>
            <p:nvSpPr>
              <p:cNvPr id="89" name="Freeform 23"/>
              <p:cNvSpPr>
                <a:spLocks noEditPoints="1"/>
              </p:cNvSpPr>
              <p:nvPr/>
            </p:nvSpPr>
            <p:spPr bwMode="auto">
              <a:xfrm>
                <a:off x="441325" y="5095875"/>
                <a:ext cx="234950" cy="209550"/>
              </a:xfrm>
              <a:custGeom>
                <a:avLst/>
                <a:gdLst>
                  <a:gd name="T0" fmla="*/ 72 w 74"/>
                  <a:gd name="T1" fmla="*/ 35 h 66"/>
                  <a:gd name="T2" fmla="*/ 69 w 74"/>
                  <a:gd name="T3" fmla="*/ 26 h 66"/>
                  <a:gd name="T4" fmla="*/ 67 w 74"/>
                  <a:gd name="T5" fmla="*/ 25 h 66"/>
                  <a:gd name="T6" fmla="*/ 26 w 74"/>
                  <a:gd name="T7" fmla="*/ 25 h 66"/>
                  <a:gd name="T8" fmla="*/ 26 w 74"/>
                  <a:gd name="T9" fmla="*/ 19 h 66"/>
                  <a:gd name="T10" fmla="*/ 48 w 74"/>
                  <a:gd name="T11" fmla="*/ 19 h 66"/>
                  <a:gd name="T12" fmla="*/ 63 w 74"/>
                  <a:gd name="T13" fmla="*/ 2 h 66"/>
                  <a:gd name="T14" fmla="*/ 63 w 74"/>
                  <a:gd name="T15" fmla="*/ 2 h 66"/>
                  <a:gd name="T16" fmla="*/ 60 w 74"/>
                  <a:gd name="T17" fmla="*/ 0 h 66"/>
                  <a:gd name="T18" fmla="*/ 2 w 74"/>
                  <a:gd name="T19" fmla="*/ 0 h 66"/>
                  <a:gd name="T20" fmla="*/ 0 w 74"/>
                  <a:gd name="T21" fmla="*/ 2 h 66"/>
                  <a:gd name="T22" fmla="*/ 0 w 74"/>
                  <a:gd name="T23" fmla="*/ 63 h 66"/>
                  <a:gd name="T24" fmla="*/ 2 w 74"/>
                  <a:gd name="T25" fmla="*/ 66 h 66"/>
                  <a:gd name="T26" fmla="*/ 57 w 74"/>
                  <a:gd name="T27" fmla="*/ 66 h 66"/>
                  <a:gd name="T28" fmla="*/ 59 w 74"/>
                  <a:gd name="T29" fmla="*/ 65 h 66"/>
                  <a:gd name="T30" fmla="*/ 60 w 74"/>
                  <a:gd name="T31" fmla="*/ 63 h 66"/>
                  <a:gd name="T32" fmla="*/ 60 w 74"/>
                  <a:gd name="T33" fmla="*/ 53 h 66"/>
                  <a:gd name="T34" fmla="*/ 64 w 74"/>
                  <a:gd name="T35" fmla="*/ 53 h 66"/>
                  <a:gd name="T36" fmla="*/ 72 w 74"/>
                  <a:gd name="T37" fmla="*/ 51 h 66"/>
                  <a:gd name="T38" fmla="*/ 72 w 74"/>
                  <a:gd name="T39" fmla="*/ 35 h 66"/>
                  <a:gd name="T40" fmla="*/ 11 w 74"/>
                  <a:gd name="T41" fmla="*/ 15 h 66"/>
                  <a:gd name="T42" fmla="*/ 13 w 74"/>
                  <a:gd name="T43" fmla="*/ 13 h 66"/>
                  <a:gd name="T44" fmla="*/ 15 w 74"/>
                  <a:gd name="T45" fmla="*/ 15 h 66"/>
                  <a:gd name="T46" fmla="*/ 15 w 74"/>
                  <a:gd name="T47" fmla="*/ 41 h 66"/>
                  <a:gd name="T48" fmla="*/ 13 w 74"/>
                  <a:gd name="T49" fmla="*/ 43 h 66"/>
                  <a:gd name="T50" fmla="*/ 11 w 74"/>
                  <a:gd name="T51" fmla="*/ 41 h 66"/>
                  <a:gd name="T52" fmla="*/ 11 w 74"/>
                  <a:gd name="T53" fmla="*/ 15 h 66"/>
                  <a:gd name="T54" fmla="*/ 13 w 74"/>
                  <a:gd name="T55" fmla="*/ 58 h 66"/>
                  <a:gd name="T56" fmla="*/ 10 w 74"/>
                  <a:gd name="T57" fmla="*/ 54 h 66"/>
                  <a:gd name="T58" fmla="*/ 13 w 74"/>
                  <a:gd name="T59" fmla="*/ 51 h 66"/>
                  <a:gd name="T60" fmla="*/ 16 w 74"/>
                  <a:gd name="T61" fmla="*/ 54 h 66"/>
                  <a:gd name="T62" fmla="*/ 13 w 74"/>
                  <a:gd name="T63" fmla="*/ 58 h 66"/>
                  <a:gd name="T64" fmla="*/ 55 w 74"/>
                  <a:gd name="T65" fmla="*/ 51 h 66"/>
                  <a:gd name="T66" fmla="*/ 26 w 74"/>
                  <a:gd name="T67" fmla="*/ 51 h 66"/>
                  <a:gd name="T68" fmla="*/ 26 w 74"/>
                  <a:gd name="T69" fmla="*/ 32 h 66"/>
                  <a:gd name="T70" fmla="*/ 55 w 74"/>
                  <a:gd name="T71" fmla="*/ 32 h 66"/>
                  <a:gd name="T72" fmla="*/ 55 w 74"/>
                  <a:gd name="T73" fmla="*/ 51 h 66"/>
                  <a:gd name="T74" fmla="*/ 67 w 74"/>
                  <a:gd name="T75" fmla="*/ 47 h 66"/>
                  <a:gd name="T76" fmla="*/ 62 w 74"/>
                  <a:gd name="T77" fmla="*/ 48 h 66"/>
                  <a:gd name="T78" fmla="*/ 60 w 74"/>
                  <a:gd name="T79" fmla="*/ 48 h 66"/>
                  <a:gd name="T80" fmla="*/ 60 w 74"/>
                  <a:gd name="T81" fmla="*/ 32 h 66"/>
                  <a:gd name="T82" fmla="*/ 64 w 74"/>
                  <a:gd name="T83" fmla="*/ 32 h 66"/>
                  <a:gd name="T84" fmla="*/ 67 w 74"/>
                  <a:gd name="T85" fmla="*/ 47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4" h="66">
                    <a:moveTo>
                      <a:pt x="72" y="35"/>
                    </a:moveTo>
                    <a:cubicBezTo>
                      <a:pt x="71" y="31"/>
                      <a:pt x="69" y="27"/>
                      <a:pt x="69" y="26"/>
                    </a:cubicBezTo>
                    <a:cubicBezTo>
                      <a:pt x="69" y="26"/>
                      <a:pt x="68" y="25"/>
                      <a:pt x="67" y="25"/>
                    </a:cubicBezTo>
                    <a:cubicBezTo>
                      <a:pt x="26" y="25"/>
                      <a:pt x="26" y="25"/>
                      <a:pt x="26" y="25"/>
                    </a:cubicBezTo>
                    <a:cubicBezTo>
                      <a:pt x="26" y="19"/>
                      <a:pt x="26" y="19"/>
                      <a:pt x="26" y="19"/>
                    </a:cubicBezTo>
                    <a:cubicBezTo>
                      <a:pt x="48" y="19"/>
                      <a:pt x="48" y="19"/>
                      <a:pt x="48" y="19"/>
                    </a:cubicBezTo>
                    <a:cubicBezTo>
                      <a:pt x="54" y="19"/>
                      <a:pt x="63" y="18"/>
                      <a:pt x="63" y="2"/>
                    </a:cubicBezTo>
                    <a:cubicBezTo>
                      <a:pt x="63" y="2"/>
                      <a:pt x="63" y="2"/>
                      <a:pt x="63" y="2"/>
                    </a:cubicBezTo>
                    <a:cubicBezTo>
                      <a:pt x="63" y="1"/>
                      <a:pt x="62" y="0"/>
                      <a:pt x="60" y="0"/>
                    </a:cubicBezTo>
                    <a:cubicBezTo>
                      <a:pt x="2" y="0"/>
                      <a:pt x="2" y="0"/>
                      <a:pt x="2" y="0"/>
                    </a:cubicBezTo>
                    <a:cubicBezTo>
                      <a:pt x="1" y="0"/>
                      <a:pt x="0" y="1"/>
                      <a:pt x="0" y="2"/>
                    </a:cubicBezTo>
                    <a:cubicBezTo>
                      <a:pt x="0" y="63"/>
                      <a:pt x="0" y="63"/>
                      <a:pt x="0" y="63"/>
                    </a:cubicBezTo>
                    <a:cubicBezTo>
                      <a:pt x="0" y="65"/>
                      <a:pt x="1" y="66"/>
                      <a:pt x="2" y="66"/>
                    </a:cubicBezTo>
                    <a:cubicBezTo>
                      <a:pt x="57" y="66"/>
                      <a:pt x="57" y="66"/>
                      <a:pt x="57" y="66"/>
                    </a:cubicBezTo>
                    <a:cubicBezTo>
                      <a:pt x="58" y="66"/>
                      <a:pt x="58" y="66"/>
                      <a:pt x="59" y="65"/>
                    </a:cubicBezTo>
                    <a:cubicBezTo>
                      <a:pt x="60" y="65"/>
                      <a:pt x="60" y="64"/>
                      <a:pt x="60" y="63"/>
                    </a:cubicBezTo>
                    <a:cubicBezTo>
                      <a:pt x="60" y="53"/>
                      <a:pt x="60" y="53"/>
                      <a:pt x="60" y="53"/>
                    </a:cubicBezTo>
                    <a:cubicBezTo>
                      <a:pt x="61" y="53"/>
                      <a:pt x="63" y="53"/>
                      <a:pt x="64" y="53"/>
                    </a:cubicBezTo>
                    <a:cubicBezTo>
                      <a:pt x="67" y="53"/>
                      <a:pt x="70" y="53"/>
                      <a:pt x="72" y="51"/>
                    </a:cubicBezTo>
                    <a:cubicBezTo>
                      <a:pt x="74" y="48"/>
                      <a:pt x="74" y="42"/>
                      <a:pt x="72" y="35"/>
                    </a:cubicBezTo>
                    <a:close/>
                    <a:moveTo>
                      <a:pt x="11" y="15"/>
                    </a:moveTo>
                    <a:cubicBezTo>
                      <a:pt x="11" y="14"/>
                      <a:pt x="12" y="13"/>
                      <a:pt x="13" y="13"/>
                    </a:cubicBezTo>
                    <a:cubicBezTo>
                      <a:pt x="14" y="13"/>
                      <a:pt x="15" y="14"/>
                      <a:pt x="15" y="15"/>
                    </a:cubicBezTo>
                    <a:cubicBezTo>
                      <a:pt x="15" y="41"/>
                      <a:pt x="15" y="41"/>
                      <a:pt x="15" y="41"/>
                    </a:cubicBezTo>
                    <a:cubicBezTo>
                      <a:pt x="15" y="42"/>
                      <a:pt x="14" y="43"/>
                      <a:pt x="13" y="43"/>
                    </a:cubicBezTo>
                    <a:cubicBezTo>
                      <a:pt x="12" y="43"/>
                      <a:pt x="11" y="42"/>
                      <a:pt x="11" y="41"/>
                    </a:cubicBezTo>
                    <a:lnTo>
                      <a:pt x="11" y="15"/>
                    </a:lnTo>
                    <a:close/>
                    <a:moveTo>
                      <a:pt x="13" y="58"/>
                    </a:moveTo>
                    <a:cubicBezTo>
                      <a:pt x="11" y="58"/>
                      <a:pt x="10" y="56"/>
                      <a:pt x="10" y="54"/>
                    </a:cubicBezTo>
                    <a:cubicBezTo>
                      <a:pt x="10" y="53"/>
                      <a:pt x="11" y="51"/>
                      <a:pt x="13" y="51"/>
                    </a:cubicBezTo>
                    <a:cubicBezTo>
                      <a:pt x="15" y="51"/>
                      <a:pt x="16" y="53"/>
                      <a:pt x="16" y="54"/>
                    </a:cubicBezTo>
                    <a:cubicBezTo>
                      <a:pt x="16" y="56"/>
                      <a:pt x="15" y="58"/>
                      <a:pt x="13" y="58"/>
                    </a:cubicBezTo>
                    <a:close/>
                    <a:moveTo>
                      <a:pt x="55" y="51"/>
                    </a:moveTo>
                    <a:cubicBezTo>
                      <a:pt x="26" y="51"/>
                      <a:pt x="26" y="51"/>
                      <a:pt x="26" y="51"/>
                    </a:cubicBezTo>
                    <a:cubicBezTo>
                      <a:pt x="26" y="32"/>
                      <a:pt x="26" y="32"/>
                      <a:pt x="26" y="32"/>
                    </a:cubicBezTo>
                    <a:cubicBezTo>
                      <a:pt x="55" y="32"/>
                      <a:pt x="55" y="32"/>
                      <a:pt x="55" y="32"/>
                    </a:cubicBezTo>
                    <a:lnTo>
                      <a:pt x="55" y="51"/>
                    </a:lnTo>
                    <a:close/>
                    <a:moveTo>
                      <a:pt x="67" y="47"/>
                    </a:moveTo>
                    <a:cubicBezTo>
                      <a:pt x="66" y="48"/>
                      <a:pt x="64" y="48"/>
                      <a:pt x="62" y="48"/>
                    </a:cubicBezTo>
                    <a:cubicBezTo>
                      <a:pt x="61" y="48"/>
                      <a:pt x="60" y="48"/>
                      <a:pt x="60" y="48"/>
                    </a:cubicBezTo>
                    <a:cubicBezTo>
                      <a:pt x="60" y="32"/>
                      <a:pt x="60" y="32"/>
                      <a:pt x="60" y="32"/>
                    </a:cubicBezTo>
                    <a:cubicBezTo>
                      <a:pt x="64" y="32"/>
                      <a:pt x="64" y="32"/>
                      <a:pt x="64" y="32"/>
                    </a:cubicBezTo>
                    <a:cubicBezTo>
                      <a:pt x="67" y="36"/>
                      <a:pt x="69" y="44"/>
                      <a:pt x="67" y="47"/>
                    </a:cubicBezTo>
                    <a:close/>
                  </a:path>
                </a:pathLst>
              </a:custGeom>
              <a:grpFill/>
              <a:ln w="9525">
                <a:solidFill>
                  <a:schemeClr val="bg1"/>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90" name="Rectangle 24"/>
              <p:cNvSpPr>
                <a:spLocks noChangeArrowheads="1"/>
              </p:cNvSpPr>
              <p:nvPr/>
            </p:nvSpPr>
            <p:spPr bwMode="auto">
              <a:xfrm>
                <a:off x="533400" y="5226050"/>
                <a:ext cx="73025" cy="22225"/>
              </a:xfrm>
              <a:prstGeom prst="rect">
                <a:avLst/>
              </a:prstGeom>
              <a:grpFill/>
              <a:ln w="9525">
                <a:solidFill>
                  <a:schemeClr val="bg1"/>
                </a:solidFill>
                <a:miter lim="800000"/>
                <a:headEnd/>
                <a:tailEnd/>
              </a:ln>
              <a:extLst/>
            </p:spPr>
            <p:txBody>
              <a:bodyPr vert="horz" wrap="square" lIns="91440" tIns="45720" rIns="91440" bIns="45720" numCol="1" anchor="t" anchorCtr="0" compatLnSpc="1">
                <a:prstTxWarp prst="textNoShape">
                  <a:avLst/>
                </a:prstTxWarp>
              </a:bodyPr>
              <a:lstStyle/>
              <a:p>
                <a:endParaRPr lang="en-US"/>
              </a:p>
            </p:txBody>
          </p:sp>
        </p:grpSp>
        <p:grpSp>
          <p:nvGrpSpPr>
            <p:cNvPr id="91" name="Group 90"/>
            <p:cNvGrpSpPr/>
            <p:nvPr/>
          </p:nvGrpSpPr>
          <p:grpSpPr>
            <a:xfrm>
              <a:off x="187225" y="1080831"/>
              <a:ext cx="830673" cy="1649408"/>
              <a:chOff x="8178597" y="4907389"/>
              <a:chExt cx="830673" cy="1649408"/>
            </a:xfrm>
          </p:grpSpPr>
          <p:sp>
            <p:nvSpPr>
              <p:cNvPr id="92" name="Rectangle 138"/>
              <p:cNvSpPr>
                <a:spLocks noChangeArrowheads="1"/>
              </p:cNvSpPr>
              <p:nvPr/>
            </p:nvSpPr>
            <p:spPr bwMode="auto">
              <a:xfrm>
                <a:off x="8178597" y="4907389"/>
                <a:ext cx="830673" cy="1649408"/>
              </a:xfrm>
              <a:prstGeom prst="rect">
                <a:avLst/>
              </a:pr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3" name="Oval 88"/>
              <p:cNvSpPr>
                <a:spLocks noChangeArrowheads="1"/>
              </p:cNvSpPr>
              <p:nvPr/>
            </p:nvSpPr>
            <p:spPr bwMode="auto">
              <a:xfrm>
                <a:off x="8840250" y="5531981"/>
                <a:ext cx="95927" cy="95927"/>
              </a:xfrm>
              <a:prstGeom prst="ellipse">
                <a:avLst/>
              </a:prstGeom>
              <a:solidFill>
                <a:schemeClr val="bg1"/>
              </a:solid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94" name="Freeform 90"/>
              <p:cNvSpPr>
                <a:spLocks noEditPoints="1"/>
              </p:cNvSpPr>
              <p:nvPr/>
            </p:nvSpPr>
            <p:spPr bwMode="auto">
              <a:xfrm>
                <a:off x="8854125" y="5732093"/>
                <a:ext cx="58622" cy="215835"/>
              </a:xfrm>
              <a:custGeom>
                <a:avLst/>
                <a:gdLst>
                  <a:gd name="T0" fmla="*/ 19 w 22"/>
                  <a:gd name="T1" fmla="*/ 0 h 81"/>
                  <a:gd name="T2" fmla="*/ 3 w 22"/>
                  <a:gd name="T3" fmla="*/ 0 h 81"/>
                  <a:gd name="T4" fmla="*/ 0 w 22"/>
                  <a:gd name="T5" fmla="*/ 3 h 81"/>
                  <a:gd name="T6" fmla="*/ 0 w 22"/>
                  <a:gd name="T7" fmla="*/ 78 h 81"/>
                  <a:gd name="T8" fmla="*/ 3 w 22"/>
                  <a:gd name="T9" fmla="*/ 81 h 81"/>
                  <a:gd name="T10" fmla="*/ 19 w 22"/>
                  <a:gd name="T11" fmla="*/ 81 h 81"/>
                  <a:gd name="T12" fmla="*/ 22 w 22"/>
                  <a:gd name="T13" fmla="*/ 78 h 81"/>
                  <a:gd name="T14" fmla="*/ 22 w 22"/>
                  <a:gd name="T15" fmla="*/ 3 h 81"/>
                  <a:gd name="T16" fmla="*/ 19 w 22"/>
                  <a:gd name="T17" fmla="*/ 0 h 81"/>
                  <a:gd name="T18" fmla="*/ 14 w 22"/>
                  <a:gd name="T19" fmla="*/ 65 h 81"/>
                  <a:gd name="T20" fmla="*/ 14 w 22"/>
                  <a:gd name="T21" fmla="*/ 71 h 81"/>
                  <a:gd name="T22" fmla="*/ 11 w 22"/>
                  <a:gd name="T23" fmla="*/ 74 h 81"/>
                  <a:gd name="T24" fmla="*/ 8 w 22"/>
                  <a:gd name="T25" fmla="*/ 71 h 81"/>
                  <a:gd name="T26" fmla="*/ 8 w 22"/>
                  <a:gd name="T27" fmla="*/ 65 h 81"/>
                  <a:gd name="T28" fmla="*/ 7 w 22"/>
                  <a:gd name="T29" fmla="*/ 61 h 81"/>
                  <a:gd name="T30" fmla="*/ 11 w 22"/>
                  <a:gd name="T31" fmla="*/ 57 h 81"/>
                  <a:gd name="T32" fmla="*/ 16 w 22"/>
                  <a:gd name="T33" fmla="*/ 61 h 81"/>
                  <a:gd name="T34" fmla="*/ 14 w 22"/>
                  <a:gd name="T35" fmla="*/ 6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 h="81">
                    <a:moveTo>
                      <a:pt x="19" y="0"/>
                    </a:moveTo>
                    <a:cubicBezTo>
                      <a:pt x="3" y="0"/>
                      <a:pt x="3" y="0"/>
                      <a:pt x="3" y="0"/>
                    </a:cubicBezTo>
                    <a:cubicBezTo>
                      <a:pt x="1" y="0"/>
                      <a:pt x="0" y="1"/>
                      <a:pt x="0" y="3"/>
                    </a:cubicBezTo>
                    <a:cubicBezTo>
                      <a:pt x="0" y="78"/>
                      <a:pt x="0" y="78"/>
                      <a:pt x="0" y="78"/>
                    </a:cubicBezTo>
                    <a:cubicBezTo>
                      <a:pt x="0" y="80"/>
                      <a:pt x="1" y="81"/>
                      <a:pt x="3" y="81"/>
                    </a:cubicBezTo>
                    <a:cubicBezTo>
                      <a:pt x="19" y="81"/>
                      <a:pt x="19" y="81"/>
                      <a:pt x="19" y="81"/>
                    </a:cubicBezTo>
                    <a:cubicBezTo>
                      <a:pt x="21" y="81"/>
                      <a:pt x="22" y="80"/>
                      <a:pt x="22" y="78"/>
                    </a:cubicBezTo>
                    <a:cubicBezTo>
                      <a:pt x="22" y="3"/>
                      <a:pt x="22" y="3"/>
                      <a:pt x="22" y="3"/>
                    </a:cubicBezTo>
                    <a:cubicBezTo>
                      <a:pt x="22" y="1"/>
                      <a:pt x="21" y="0"/>
                      <a:pt x="19" y="0"/>
                    </a:cubicBezTo>
                    <a:close/>
                    <a:moveTo>
                      <a:pt x="14" y="65"/>
                    </a:moveTo>
                    <a:cubicBezTo>
                      <a:pt x="14" y="71"/>
                      <a:pt x="14" y="71"/>
                      <a:pt x="14" y="71"/>
                    </a:cubicBezTo>
                    <a:cubicBezTo>
                      <a:pt x="14" y="73"/>
                      <a:pt x="13" y="74"/>
                      <a:pt x="11" y="74"/>
                    </a:cubicBezTo>
                    <a:cubicBezTo>
                      <a:pt x="10" y="74"/>
                      <a:pt x="8" y="73"/>
                      <a:pt x="8" y="71"/>
                    </a:cubicBezTo>
                    <a:cubicBezTo>
                      <a:pt x="8" y="65"/>
                      <a:pt x="8" y="65"/>
                      <a:pt x="8" y="65"/>
                    </a:cubicBezTo>
                    <a:cubicBezTo>
                      <a:pt x="7" y="64"/>
                      <a:pt x="7" y="63"/>
                      <a:pt x="7" y="61"/>
                    </a:cubicBezTo>
                    <a:cubicBezTo>
                      <a:pt x="7" y="59"/>
                      <a:pt x="9" y="57"/>
                      <a:pt x="11" y="57"/>
                    </a:cubicBezTo>
                    <a:cubicBezTo>
                      <a:pt x="14" y="57"/>
                      <a:pt x="16" y="59"/>
                      <a:pt x="16" y="61"/>
                    </a:cubicBezTo>
                    <a:cubicBezTo>
                      <a:pt x="16" y="63"/>
                      <a:pt x="15" y="64"/>
                      <a:pt x="14" y="65"/>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95" name="Oval 89"/>
              <p:cNvSpPr>
                <a:spLocks noChangeArrowheads="1"/>
              </p:cNvSpPr>
              <p:nvPr/>
            </p:nvSpPr>
            <p:spPr bwMode="auto">
              <a:xfrm>
                <a:off x="8874890" y="5563957"/>
                <a:ext cx="29311" cy="31976"/>
              </a:xfrm>
              <a:prstGeom prst="ellipse">
                <a:avLst/>
              </a:prstGeom>
              <a:solidFill>
                <a:srgbClr val="9294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Freeform 91"/>
              <p:cNvSpPr>
                <a:spLocks/>
              </p:cNvSpPr>
              <p:nvPr/>
            </p:nvSpPr>
            <p:spPr bwMode="auto">
              <a:xfrm>
                <a:off x="8720269" y="5767860"/>
                <a:ext cx="159878" cy="37305"/>
              </a:xfrm>
              <a:custGeom>
                <a:avLst/>
                <a:gdLst>
                  <a:gd name="T0" fmla="*/ 2 w 60"/>
                  <a:gd name="T1" fmla="*/ 6 h 14"/>
                  <a:gd name="T2" fmla="*/ 7 w 60"/>
                  <a:gd name="T3" fmla="*/ 6 h 14"/>
                  <a:gd name="T4" fmla="*/ 30 w 60"/>
                  <a:gd name="T5" fmla="*/ 5 h 14"/>
                  <a:gd name="T6" fmla="*/ 58 w 60"/>
                  <a:gd name="T7" fmla="*/ 2 h 14"/>
                  <a:gd name="T8" fmla="*/ 60 w 60"/>
                  <a:gd name="T9" fmla="*/ 7 h 14"/>
                  <a:gd name="T10" fmla="*/ 55 w 60"/>
                  <a:gd name="T11" fmla="*/ 12 h 14"/>
                  <a:gd name="T12" fmla="*/ 51 w 60"/>
                  <a:gd name="T13" fmla="*/ 9 h 14"/>
                  <a:gd name="T14" fmla="*/ 51 w 60"/>
                  <a:gd name="T15" fmla="*/ 9 h 14"/>
                  <a:gd name="T16" fmla="*/ 14 w 60"/>
                  <a:gd name="T17" fmla="*/ 13 h 14"/>
                  <a:gd name="T18" fmla="*/ 2 w 60"/>
                  <a:gd name="T19"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14">
                    <a:moveTo>
                      <a:pt x="2" y="6"/>
                    </a:moveTo>
                    <a:cubicBezTo>
                      <a:pt x="2" y="6"/>
                      <a:pt x="4" y="4"/>
                      <a:pt x="7" y="6"/>
                    </a:cubicBezTo>
                    <a:cubicBezTo>
                      <a:pt x="10" y="9"/>
                      <a:pt x="16" y="10"/>
                      <a:pt x="30" y="5"/>
                    </a:cubicBezTo>
                    <a:cubicBezTo>
                      <a:pt x="44" y="0"/>
                      <a:pt x="54" y="0"/>
                      <a:pt x="58" y="2"/>
                    </a:cubicBezTo>
                    <a:cubicBezTo>
                      <a:pt x="59" y="3"/>
                      <a:pt x="60" y="5"/>
                      <a:pt x="60" y="7"/>
                    </a:cubicBezTo>
                    <a:cubicBezTo>
                      <a:pt x="60" y="9"/>
                      <a:pt x="58" y="12"/>
                      <a:pt x="55" y="12"/>
                    </a:cubicBezTo>
                    <a:cubicBezTo>
                      <a:pt x="53" y="12"/>
                      <a:pt x="52" y="10"/>
                      <a:pt x="51" y="9"/>
                    </a:cubicBezTo>
                    <a:cubicBezTo>
                      <a:pt x="51" y="9"/>
                      <a:pt x="51" y="9"/>
                      <a:pt x="51" y="9"/>
                    </a:cubicBezTo>
                    <a:cubicBezTo>
                      <a:pt x="44" y="0"/>
                      <a:pt x="29" y="12"/>
                      <a:pt x="14" y="13"/>
                    </a:cubicBezTo>
                    <a:cubicBezTo>
                      <a:pt x="0" y="14"/>
                      <a:pt x="0" y="7"/>
                      <a:pt x="2" y="6"/>
                    </a:cubicBezTo>
                    <a:close/>
                  </a:path>
                </a:pathLst>
              </a:custGeom>
              <a:solidFill>
                <a:schemeClr val="tx1">
                  <a:lumMod val="75000"/>
                  <a:lumOff val="25000"/>
                </a:schemeClr>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97" name="Rectangle 96"/>
              <p:cNvSpPr/>
              <p:nvPr/>
            </p:nvSpPr>
            <p:spPr bwMode="auto">
              <a:xfrm>
                <a:off x="8238171" y="5162081"/>
                <a:ext cx="204713" cy="163633"/>
              </a:xfrm>
              <a:prstGeom prst="rect">
                <a:avLst/>
              </a:prstGeom>
              <a:solidFill>
                <a:schemeClr val="bg1"/>
              </a:solidFill>
              <a:ln>
                <a:noFill/>
              </a:ln>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err="1" smtClean="0">
                  <a:solidFill>
                    <a:schemeClr val="bg1"/>
                  </a:solidFill>
                </a:endParaRPr>
              </a:p>
            </p:txBody>
          </p:sp>
          <p:sp>
            <p:nvSpPr>
              <p:cNvPr id="98" name="Rectangle 97"/>
              <p:cNvSpPr/>
              <p:nvPr/>
            </p:nvSpPr>
            <p:spPr bwMode="auto">
              <a:xfrm>
                <a:off x="8476031" y="5160653"/>
                <a:ext cx="204713" cy="163633"/>
              </a:xfrm>
              <a:prstGeom prst="rect">
                <a:avLst/>
              </a:prstGeom>
              <a:solidFill>
                <a:schemeClr val="bg1"/>
              </a:solidFill>
              <a:ln>
                <a:noFill/>
              </a:ln>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err="1" smtClean="0">
                  <a:solidFill>
                    <a:schemeClr val="bg1"/>
                  </a:solidFill>
                </a:endParaRPr>
              </a:p>
            </p:txBody>
          </p:sp>
          <p:sp>
            <p:nvSpPr>
              <p:cNvPr id="99" name="Rectangle 98"/>
              <p:cNvSpPr/>
              <p:nvPr/>
            </p:nvSpPr>
            <p:spPr bwMode="auto">
              <a:xfrm>
                <a:off x="8713891" y="5159225"/>
                <a:ext cx="204713" cy="163633"/>
              </a:xfrm>
              <a:prstGeom prst="rect">
                <a:avLst/>
              </a:prstGeom>
              <a:solidFill>
                <a:schemeClr val="bg1"/>
              </a:solidFill>
              <a:ln>
                <a:noFill/>
              </a:ln>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err="1" smtClean="0">
                  <a:solidFill>
                    <a:schemeClr val="bg1"/>
                  </a:solidFill>
                </a:endParaRPr>
              </a:p>
            </p:txBody>
          </p:sp>
        </p:grpSp>
      </p:grpSp>
      <p:sp>
        <p:nvSpPr>
          <p:cNvPr id="114" name="TextBox 113"/>
          <p:cNvSpPr txBox="1"/>
          <p:nvPr/>
        </p:nvSpPr>
        <p:spPr>
          <a:xfrm>
            <a:off x="453585" y="778093"/>
            <a:ext cx="11230761" cy="400110"/>
          </a:xfrm>
          <a:prstGeom prst="rect">
            <a:avLst/>
          </a:prstGeom>
          <a:noFill/>
        </p:spPr>
        <p:txBody>
          <a:bodyPr wrap="square" rtlCol="0">
            <a:spAutoFit/>
          </a:bodyPr>
          <a:lstStyle/>
          <a:p>
            <a:r>
              <a:rPr lang="en-US" sz="2000" b="1" dirty="0" smtClean="0">
                <a:solidFill>
                  <a:schemeClr val="accent5"/>
                </a:solidFill>
                <a:latin typeface="+mj-lt"/>
              </a:rPr>
              <a:t>How it works</a:t>
            </a:r>
            <a:endParaRPr lang="en-US" sz="2000" b="1" dirty="0">
              <a:solidFill>
                <a:schemeClr val="accent5"/>
              </a:solidFill>
              <a:latin typeface="+mj-lt"/>
            </a:endParaRPr>
          </a:p>
        </p:txBody>
      </p:sp>
      <p:grpSp>
        <p:nvGrpSpPr>
          <p:cNvPr id="12" name="Group 11"/>
          <p:cNvGrpSpPr/>
          <p:nvPr/>
        </p:nvGrpSpPr>
        <p:grpSpPr>
          <a:xfrm>
            <a:off x="4150039" y="1819688"/>
            <a:ext cx="3965996" cy="420533"/>
            <a:chOff x="4150039" y="1819688"/>
            <a:chExt cx="3965996" cy="420533"/>
          </a:xfrm>
        </p:grpSpPr>
        <p:sp>
          <p:nvSpPr>
            <p:cNvPr id="108" name="TextBox 107"/>
            <p:cNvSpPr txBox="1"/>
            <p:nvPr/>
          </p:nvSpPr>
          <p:spPr>
            <a:xfrm>
              <a:off x="4315324" y="1819688"/>
              <a:ext cx="3678815" cy="369332"/>
            </a:xfrm>
            <a:prstGeom prst="rect">
              <a:avLst/>
            </a:prstGeom>
            <a:noFill/>
          </p:spPr>
          <p:txBody>
            <a:bodyPr wrap="square" rtlCol="0">
              <a:spAutoFit/>
            </a:bodyPr>
            <a:lstStyle/>
            <a:p>
              <a:pPr algn="ctr"/>
              <a:r>
                <a:rPr lang="en-US" sz="1800" dirty="0" smtClean="0"/>
                <a:t>Establish secure session</a:t>
              </a:r>
            </a:p>
          </p:txBody>
        </p:sp>
        <p:cxnSp>
          <p:nvCxnSpPr>
            <p:cNvPr id="7" name="Straight Arrow Connector 6"/>
            <p:cNvCxnSpPr/>
            <p:nvPr/>
          </p:nvCxnSpPr>
          <p:spPr>
            <a:xfrm flipV="1">
              <a:off x="4150039" y="2212337"/>
              <a:ext cx="3965996" cy="27884"/>
            </a:xfrm>
            <a:prstGeom prst="straightConnector1">
              <a:avLst/>
            </a:prstGeom>
            <a:ln>
              <a:solidFill>
                <a:schemeClr val="accent4">
                  <a:lumMod val="75000"/>
                </a:schemeClr>
              </a:solidFill>
              <a:headEnd type="triangle" w="lg" len="med"/>
              <a:tailEnd type="triangle" w="lg" len="med"/>
            </a:ln>
          </p:spPr>
          <p:style>
            <a:lnRef idx="2">
              <a:schemeClr val="accent1"/>
            </a:lnRef>
            <a:fillRef idx="0">
              <a:schemeClr val="accent1"/>
            </a:fillRef>
            <a:effectRef idx="1">
              <a:schemeClr val="accent1"/>
            </a:effectRef>
            <a:fontRef idx="minor">
              <a:schemeClr val="tx1"/>
            </a:fontRef>
          </p:style>
        </p:cxnSp>
      </p:grpSp>
      <p:grpSp>
        <p:nvGrpSpPr>
          <p:cNvPr id="9" name="Group 8"/>
          <p:cNvGrpSpPr/>
          <p:nvPr/>
        </p:nvGrpSpPr>
        <p:grpSpPr>
          <a:xfrm>
            <a:off x="1459831" y="1655452"/>
            <a:ext cx="2358190" cy="4577758"/>
            <a:chOff x="1459831" y="1655452"/>
            <a:chExt cx="2358190" cy="4577758"/>
          </a:xfrm>
        </p:grpSpPr>
        <p:sp>
          <p:nvSpPr>
            <p:cNvPr id="2" name="Rounded Rectangle 1"/>
            <p:cNvSpPr/>
            <p:nvPr/>
          </p:nvSpPr>
          <p:spPr>
            <a:xfrm>
              <a:off x="1459831" y="1655452"/>
              <a:ext cx="2358190" cy="407625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TextBox 3"/>
            <p:cNvSpPr txBox="1"/>
            <p:nvPr/>
          </p:nvSpPr>
          <p:spPr>
            <a:xfrm>
              <a:off x="1564105" y="5833100"/>
              <a:ext cx="2149642" cy="400110"/>
            </a:xfrm>
            <a:prstGeom prst="rect">
              <a:avLst/>
            </a:prstGeom>
            <a:noFill/>
          </p:spPr>
          <p:txBody>
            <a:bodyPr wrap="square" rtlCol="0">
              <a:spAutoFit/>
            </a:bodyPr>
            <a:lstStyle/>
            <a:p>
              <a:pPr algn="ctr"/>
              <a:r>
                <a:rPr lang="en-US" sz="2000" dirty="0" err="1" smtClean="0"/>
                <a:t>AllJoyn</a:t>
              </a:r>
              <a:r>
                <a:rPr lang="en-US" sz="2000" dirty="0" smtClean="0"/>
                <a:t> Peer</a:t>
              </a:r>
              <a:endParaRPr lang="en-US" sz="2000" dirty="0"/>
            </a:p>
          </p:txBody>
        </p:sp>
        <p:sp>
          <p:nvSpPr>
            <p:cNvPr id="6" name="Flowchart: Document 5"/>
            <p:cNvSpPr/>
            <p:nvPr/>
          </p:nvSpPr>
          <p:spPr>
            <a:xfrm>
              <a:off x="1668379" y="4296820"/>
              <a:ext cx="1933074" cy="898358"/>
            </a:xfrm>
            <a:prstGeom prst="flowChartDocument">
              <a:avLst/>
            </a:prstGeom>
            <a:solidFill>
              <a:schemeClr val="accent5">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dirty="0" smtClean="0">
                  <a:solidFill>
                    <a:schemeClr val="tx1">
                      <a:lumMod val="65000"/>
                      <a:lumOff val="35000"/>
                    </a:schemeClr>
                  </a:solidFill>
                </a:rPr>
                <a:t>Policy</a:t>
              </a:r>
              <a:endParaRPr lang="en-US" sz="1800" dirty="0">
                <a:solidFill>
                  <a:schemeClr val="tx1">
                    <a:lumMod val="65000"/>
                    <a:lumOff val="35000"/>
                  </a:schemeClr>
                </a:solidFill>
              </a:endParaRPr>
            </a:p>
          </p:txBody>
        </p:sp>
        <p:sp>
          <p:nvSpPr>
            <p:cNvPr id="8" name="Flowchart: Multidocument 7"/>
            <p:cNvSpPr/>
            <p:nvPr/>
          </p:nvSpPr>
          <p:spPr>
            <a:xfrm>
              <a:off x="1668379" y="2151378"/>
              <a:ext cx="1933074" cy="1434888"/>
            </a:xfrm>
            <a:prstGeom prst="flowChartMultidocument">
              <a:avLst/>
            </a:prstGeom>
            <a:solidFill>
              <a:schemeClr val="accent5">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dirty="0" smtClean="0">
                  <a:solidFill>
                    <a:schemeClr val="tx1">
                      <a:lumMod val="65000"/>
                      <a:lumOff val="35000"/>
                    </a:schemeClr>
                  </a:solidFill>
                </a:rPr>
                <a:t>Memberships</a:t>
              </a:r>
              <a:endParaRPr lang="en-US" sz="1800" dirty="0">
                <a:solidFill>
                  <a:schemeClr val="tx1">
                    <a:lumMod val="65000"/>
                    <a:lumOff val="35000"/>
                  </a:schemeClr>
                </a:solidFill>
              </a:endParaRPr>
            </a:p>
          </p:txBody>
        </p:sp>
      </p:grpSp>
      <p:grpSp>
        <p:nvGrpSpPr>
          <p:cNvPr id="121" name="Group 120"/>
          <p:cNvGrpSpPr/>
          <p:nvPr/>
        </p:nvGrpSpPr>
        <p:grpSpPr>
          <a:xfrm>
            <a:off x="8430127" y="1647432"/>
            <a:ext cx="2358190" cy="4577758"/>
            <a:chOff x="1459831" y="1655452"/>
            <a:chExt cx="2358190" cy="4577758"/>
          </a:xfrm>
        </p:grpSpPr>
        <p:sp>
          <p:nvSpPr>
            <p:cNvPr id="122" name="Rounded Rectangle 121"/>
            <p:cNvSpPr/>
            <p:nvPr/>
          </p:nvSpPr>
          <p:spPr>
            <a:xfrm>
              <a:off x="1459831" y="1655452"/>
              <a:ext cx="2358190" cy="407625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3" name="TextBox 122"/>
            <p:cNvSpPr txBox="1"/>
            <p:nvPr/>
          </p:nvSpPr>
          <p:spPr>
            <a:xfrm>
              <a:off x="1564105" y="5833100"/>
              <a:ext cx="2149642" cy="400110"/>
            </a:xfrm>
            <a:prstGeom prst="rect">
              <a:avLst/>
            </a:prstGeom>
            <a:noFill/>
          </p:spPr>
          <p:txBody>
            <a:bodyPr wrap="square" rtlCol="0">
              <a:spAutoFit/>
            </a:bodyPr>
            <a:lstStyle/>
            <a:p>
              <a:pPr algn="ctr"/>
              <a:r>
                <a:rPr lang="en-US" sz="2000" dirty="0" err="1" smtClean="0"/>
                <a:t>AllJoyn</a:t>
              </a:r>
              <a:r>
                <a:rPr lang="en-US" sz="2000" dirty="0" smtClean="0"/>
                <a:t> Peer</a:t>
              </a:r>
              <a:endParaRPr lang="en-US" sz="2000" dirty="0"/>
            </a:p>
          </p:txBody>
        </p:sp>
        <p:sp>
          <p:nvSpPr>
            <p:cNvPr id="124" name="Flowchart: Document 123"/>
            <p:cNvSpPr/>
            <p:nvPr/>
          </p:nvSpPr>
          <p:spPr>
            <a:xfrm>
              <a:off x="1668379" y="4296820"/>
              <a:ext cx="1933074" cy="898358"/>
            </a:xfrm>
            <a:prstGeom prst="flowChartDocument">
              <a:avLst/>
            </a:prstGeom>
            <a:solidFill>
              <a:schemeClr val="accent5">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dirty="0" smtClean="0">
                  <a:solidFill>
                    <a:schemeClr val="tx1">
                      <a:lumMod val="65000"/>
                      <a:lumOff val="35000"/>
                    </a:schemeClr>
                  </a:solidFill>
                </a:rPr>
                <a:t>Policy</a:t>
              </a:r>
              <a:endParaRPr lang="en-US" sz="1800" dirty="0">
                <a:solidFill>
                  <a:schemeClr val="tx1">
                    <a:lumMod val="65000"/>
                    <a:lumOff val="35000"/>
                  </a:schemeClr>
                </a:solidFill>
              </a:endParaRPr>
            </a:p>
          </p:txBody>
        </p:sp>
        <p:sp>
          <p:nvSpPr>
            <p:cNvPr id="125" name="Flowchart: Multidocument 124"/>
            <p:cNvSpPr/>
            <p:nvPr/>
          </p:nvSpPr>
          <p:spPr>
            <a:xfrm>
              <a:off x="1668379" y="2151378"/>
              <a:ext cx="1933074" cy="1434888"/>
            </a:xfrm>
            <a:prstGeom prst="flowChartMultidocument">
              <a:avLst/>
            </a:prstGeom>
            <a:solidFill>
              <a:schemeClr val="accent5">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dirty="0" smtClean="0">
                  <a:solidFill>
                    <a:schemeClr val="tx1">
                      <a:lumMod val="65000"/>
                      <a:lumOff val="35000"/>
                    </a:schemeClr>
                  </a:solidFill>
                </a:rPr>
                <a:t>Memberships</a:t>
              </a:r>
              <a:endParaRPr lang="en-US" sz="1800" dirty="0">
                <a:solidFill>
                  <a:schemeClr val="tx1">
                    <a:lumMod val="65000"/>
                    <a:lumOff val="35000"/>
                  </a:schemeClr>
                </a:solidFill>
              </a:endParaRPr>
            </a:p>
          </p:txBody>
        </p:sp>
      </p:grpSp>
      <p:grpSp>
        <p:nvGrpSpPr>
          <p:cNvPr id="128" name="Group 127"/>
          <p:cNvGrpSpPr/>
          <p:nvPr/>
        </p:nvGrpSpPr>
        <p:grpSpPr>
          <a:xfrm>
            <a:off x="4155980" y="2471058"/>
            <a:ext cx="3965996" cy="420533"/>
            <a:chOff x="4150039" y="1819688"/>
            <a:chExt cx="3965996" cy="420533"/>
          </a:xfrm>
        </p:grpSpPr>
        <p:sp>
          <p:nvSpPr>
            <p:cNvPr id="129" name="TextBox 128"/>
            <p:cNvSpPr txBox="1"/>
            <p:nvPr/>
          </p:nvSpPr>
          <p:spPr>
            <a:xfrm>
              <a:off x="4315324" y="1819688"/>
              <a:ext cx="3678815" cy="369332"/>
            </a:xfrm>
            <a:prstGeom prst="rect">
              <a:avLst/>
            </a:prstGeom>
            <a:noFill/>
          </p:spPr>
          <p:txBody>
            <a:bodyPr wrap="square" rtlCol="0">
              <a:spAutoFit/>
            </a:bodyPr>
            <a:lstStyle/>
            <a:p>
              <a:pPr algn="ctr"/>
              <a:r>
                <a:rPr lang="en-US" sz="1800" dirty="0" smtClean="0"/>
                <a:t>Exchange memberships</a:t>
              </a:r>
            </a:p>
          </p:txBody>
        </p:sp>
        <p:cxnSp>
          <p:nvCxnSpPr>
            <p:cNvPr id="130" name="Straight Arrow Connector 129"/>
            <p:cNvCxnSpPr/>
            <p:nvPr/>
          </p:nvCxnSpPr>
          <p:spPr>
            <a:xfrm flipV="1">
              <a:off x="4150039" y="2212337"/>
              <a:ext cx="3965996" cy="27884"/>
            </a:xfrm>
            <a:prstGeom prst="straightConnector1">
              <a:avLst/>
            </a:prstGeom>
            <a:ln>
              <a:solidFill>
                <a:schemeClr val="accent4">
                  <a:lumMod val="75000"/>
                </a:schemeClr>
              </a:solidFill>
              <a:headEnd type="triangle" w="lg" len="med"/>
              <a:tailEnd type="triangle" w="lg" len="med"/>
            </a:ln>
          </p:spPr>
          <p:style>
            <a:lnRef idx="2">
              <a:schemeClr val="accent1"/>
            </a:lnRef>
            <a:fillRef idx="0">
              <a:schemeClr val="accent1"/>
            </a:fillRef>
            <a:effectRef idx="1">
              <a:schemeClr val="accent1"/>
            </a:effectRef>
            <a:fontRef idx="minor">
              <a:schemeClr val="tx1"/>
            </a:fontRef>
          </p:style>
        </p:cxnSp>
      </p:grpSp>
      <p:sp>
        <p:nvSpPr>
          <p:cNvPr id="15" name="Freeform 14"/>
          <p:cNvSpPr/>
          <p:nvPr/>
        </p:nvSpPr>
        <p:spPr>
          <a:xfrm>
            <a:off x="4186989" y="3497179"/>
            <a:ext cx="561640" cy="497305"/>
          </a:xfrm>
          <a:custGeom>
            <a:avLst/>
            <a:gdLst>
              <a:gd name="connsiteX0" fmla="*/ 0 w 561640"/>
              <a:gd name="connsiteY0" fmla="*/ 0 h 497305"/>
              <a:gd name="connsiteX1" fmla="*/ 561474 w 561640"/>
              <a:gd name="connsiteY1" fmla="*/ 288758 h 497305"/>
              <a:gd name="connsiteX2" fmla="*/ 64169 w 561640"/>
              <a:gd name="connsiteY2" fmla="*/ 497305 h 497305"/>
              <a:gd name="connsiteX3" fmla="*/ 64169 w 561640"/>
              <a:gd name="connsiteY3" fmla="*/ 497305 h 497305"/>
            </a:gdLst>
            <a:ahLst/>
            <a:cxnLst>
              <a:cxn ang="0">
                <a:pos x="connsiteX0" y="connsiteY0"/>
              </a:cxn>
              <a:cxn ang="0">
                <a:pos x="connsiteX1" y="connsiteY1"/>
              </a:cxn>
              <a:cxn ang="0">
                <a:pos x="connsiteX2" y="connsiteY2"/>
              </a:cxn>
              <a:cxn ang="0">
                <a:pos x="connsiteX3" y="connsiteY3"/>
              </a:cxn>
            </a:cxnLst>
            <a:rect l="l" t="t" r="r" b="b"/>
            <a:pathLst>
              <a:path w="561640" h="497305">
                <a:moveTo>
                  <a:pt x="0" y="0"/>
                </a:moveTo>
                <a:cubicBezTo>
                  <a:pt x="275389" y="102937"/>
                  <a:pt x="550779" y="205874"/>
                  <a:pt x="561474" y="288758"/>
                </a:cubicBezTo>
                <a:cubicBezTo>
                  <a:pt x="572169" y="371642"/>
                  <a:pt x="64169" y="497305"/>
                  <a:pt x="64169" y="497305"/>
                </a:cubicBezTo>
                <a:lnTo>
                  <a:pt x="64169" y="497305"/>
                </a:lnTo>
              </a:path>
            </a:pathLst>
          </a:custGeom>
          <a:noFill/>
          <a:ln w="25400">
            <a:solidFill>
              <a:schemeClr val="accent4">
                <a:lumMod val="75000"/>
              </a:schemeClr>
            </a:solidFill>
            <a:tailEnd type="triangle" w="lg"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1" name="TextBox 130"/>
          <p:cNvSpPr txBox="1"/>
          <p:nvPr/>
        </p:nvSpPr>
        <p:spPr>
          <a:xfrm>
            <a:off x="4248068" y="3586266"/>
            <a:ext cx="3678815" cy="369332"/>
          </a:xfrm>
          <a:prstGeom prst="rect">
            <a:avLst/>
          </a:prstGeom>
          <a:noFill/>
        </p:spPr>
        <p:txBody>
          <a:bodyPr wrap="square" rtlCol="0">
            <a:spAutoFit/>
          </a:bodyPr>
          <a:lstStyle/>
          <a:p>
            <a:pPr algn="ctr"/>
            <a:r>
              <a:rPr lang="en-US" sz="1800" dirty="0" smtClean="0"/>
              <a:t>Determine permissions</a:t>
            </a:r>
          </a:p>
        </p:txBody>
      </p:sp>
      <p:sp>
        <p:nvSpPr>
          <p:cNvPr id="132" name="Freeform 131"/>
          <p:cNvSpPr/>
          <p:nvPr/>
        </p:nvSpPr>
        <p:spPr>
          <a:xfrm flipH="1">
            <a:off x="7499687" y="3497178"/>
            <a:ext cx="561640" cy="497305"/>
          </a:xfrm>
          <a:custGeom>
            <a:avLst/>
            <a:gdLst>
              <a:gd name="connsiteX0" fmla="*/ 0 w 561640"/>
              <a:gd name="connsiteY0" fmla="*/ 0 h 497305"/>
              <a:gd name="connsiteX1" fmla="*/ 561474 w 561640"/>
              <a:gd name="connsiteY1" fmla="*/ 288758 h 497305"/>
              <a:gd name="connsiteX2" fmla="*/ 64169 w 561640"/>
              <a:gd name="connsiteY2" fmla="*/ 497305 h 497305"/>
              <a:gd name="connsiteX3" fmla="*/ 64169 w 561640"/>
              <a:gd name="connsiteY3" fmla="*/ 497305 h 497305"/>
            </a:gdLst>
            <a:ahLst/>
            <a:cxnLst>
              <a:cxn ang="0">
                <a:pos x="connsiteX0" y="connsiteY0"/>
              </a:cxn>
              <a:cxn ang="0">
                <a:pos x="connsiteX1" y="connsiteY1"/>
              </a:cxn>
              <a:cxn ang="0">
                <a:pos x="connsiteX2" y="connsiteY2"/>
              </a:cxn>
              <a:cxn ang="0">
                <a:pos x="connsiteX3" y="connsiteY3"/>
              </a:cxn>
            </a:cxnLst>
            <a:rect l="l" t="t" r="r" b="b"/>
            <a:pathLst>
              <a:path w="561640" h="497305">
                <a:moveTo>
                  <a:pt x="0" y="0"/>
                </a:moveTo>
                <a:cubicBezTo>
                  <a:pt x="275389" y="102937"/>
                  <a:pt x="550779" y="205874"/>
                  <a:pt x="561474" y="288758"/>
                </a:cubicBezTo>
                <a:cubicBezTo>
                  <a:pt x="572169" y="371642"/>
                  <a:pt x="64169" y="497305"/>
                  <a:pt x="64169" y="497305"/>
                </a:cubicBezTo>
                <a:lnTo>
                  <a:pt x="64169" y="497305"/>
                </a:lnTo>
              </a:path>
            </a:pathLst>
          </a:custGeom>
          <a:noFill/>
          <a:ln w="25400">
            <a:solidFill>
              <a:schemeClr val="accent4">
                <a:lumMod val="75000"/>
              </a:schemeClr>
            </a:solidFill>
            <a:tailEnd type="triangle" w="lg"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4" name="TextBox 133"/>
          <p:cNvSpPr txBox="1"/>
          <p:nvPr/>
        </p:nvSpPr>
        <p:spPr>
          <a:xfrm>
            <a:off x="4315324" y="4435625"/>
            <a:ext cx="3678815" cy="646331"/>
          </a:xfrm>
          <a:prstGeom prst="rect">
            <a:avLst/>
          </a:prstGeom>
          <a:noFill/>
        </p:spPr>
        <p:txBody>
          <a:bodyPr wrap="square" rtlCol="0">
            <a:spAutoFit/>
          </a:bodyPr>
          <a:lstStyle/>
          <a:p>
            <a:pPr algn="ctr"/>
            <a:r>
              <a:rPr lang="en-US" sz="1800" dirty="0" smtClean="0"/>
              <a:t>Interactions continue with permission enforcement</a:t>
            </a:r>
          </a:p>
        </p:txBody>
      </p:sp>
      <p:cxnSp>
        <p:nvCxnSpPr>
          <p:cNvPr id="135" name="Straight Arrow Connector 134"/>
          <p:cNvCxnSpPr/>
          <p:nvPr/>
        </p:nvCxnSpPr>
        <p:spPr>
          <a:xfrm>
            <a:off x="4491873" y="5068904"/>
            <a:ext cx="3312698" cy="0"/>
          </a:xfrm>
          <a:prstGeom prst="straightConnector1">
            <a:avLst/>
          </a:prstGeom>
          <a:ln>
            <a:solidFill>
              <a:schemeClr val="accent4">
                <a:lumMod val="75000"/>
              </a:schemeClr>
            </a:solidFill>
            <a:headEnd type="triangle" w="lg" len="med"/>
            <a:tailEnd type="triangle" w="lg" len="med"/>
          </a:ln>
        </p:spPr>
        <p:style>
          <a:lnRef idx="2">
            <a:schemeClr val="accent1"/>
          </a:lnRef>
          <a:fillRef idx="0">
            <a:schemeClr val="accent1"/>
          </a:fillRef>
          <a:effectRef idx="1">
            <a:schemeClr val="accent1"/>
          </a:effectRef>
          <a:fontRef idx="minor">
            <a:schemeClr val="tx1"/>
          </a:fontRef>
        </p:style>
      </p:cxnSp>
      <p:sp>
        <p:nvSpPr>
          <p:cNvPr id="136" name="Freeform 135"/>
          <p:cNvSpPr/>
          <p:nvPr/>
        </p:nvSpPr>
        <p:spPr>
          <a:xfrm>
            <a:off x="4195011" y="4772526"/>
            <a:ext cx="561640" cy="497305"/>
          </a:xfrm>
          <a:custGeom>
            <a:avLst/>
            <a:gdLst>
              <a:gd name="connsiteX0" fmla="*/ 0 w 561640"/>
              <a:gd name="connsiteY0" fmla="*/ 0 h 497305"/>
              <a:gd name="connsiteX1" fmla="*/ 561474 w 561640"/>
              <a:gd name="connsiteY1" fmla="*/ 288758 h 497305"/>
              <a:gd name="connsiteX2" fmla="*/ 64169 w 561640"/>
              <a:gd name="connsiteY2" fmla="*/ 497305 h 497305"/>
              <a:gd name="connsiteX3" fmla="*/ 64169 w 561640"/>
              <a:gd name="connsiteY3" fmla="*/ 497305 h 497305"/>
            </a:gdLst>
            <a:ahLst/>
            <a:cxnLst>
              <a:cxn ang="0">
                <a:pos x="connsiteX0" y="connsiteY0"/>
              </a:cxn>
              <a:cxn ang="0">
                <a:pos x="connsiteX1" y="connsiteY1"/>
              </a:cxn>
              <a:cxn ang="0">
                <a:pos x="connsiteX2" y="connsiteY2"/>
              </a:cxn>
              <a:cxn ang="0">
                <a:pos x="connsiteX3" y="connsiteY3"/>
              </a:cxn>
            </a:cxnLst>
            <a:rect l="l" t="t" r="r" b="b"/>
            <a:pathLst>
              <a:path w="561640" h="497305">
                <a:moveTo>
                  <a:pt x="0" y="0"/>
                </a:moveTo>
                <a:cubicBezTo>
                  <a:pt x="275389" y="102937"/>
                  <a:pt x="550779" y="205874"/>
                  <a:pt x="561474" y="288758"/>
                </a:cubicBezTo>
                <a:cubicBezTo>
                  <a:pt x="572169" y="371642"/>
                  <a:pt x="64169" y="497305"/>
                  <a:pt x="64169" y="497305"/>
                </a:cubicBezTo>
                <a:lnTo>
                  <a:pt x="64169" y="497305"/>
                </a:lnTo>
              </a:path>
            </a:pathLst>
          </a:custGeom>
          <a:noFill/>
          <a:ln w="25400">
            <a:solidFill>
              <a:schemeClr val="accent4">
                <a:lumMod val="75000"/>
              </a:schemeClr>
            </a:solidFill>
            <a:tailEnd type="triangle" w="lg"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8" name="Freeform 137"/>
          <p:cNvSpPr/>
          <p:nvPr/>
        </p:nvSpPr>
        <p:spPr>
          <a:xfrm flipH="1">
            <a:off x="7507709" y="4772525"/>
            <a:ext cx="561640" cy="497305"/>
          </a:xfrm>
          <a:custGeom>
            <a:avLst/>
            <a:gdLst>
              <a:gd name="connsiteX0" fmla="*/ 0 w 561640"/>
              <a:gd name="connsiteY0" fmla="*/ 0 h 497305"/>
              <a:gd name="connsiteX1" fmla="*/ 561474 w 561640"/>
              <a:gd name="connsiteY1" fmla="*/ 288758 h 497305"/>
              <a:gd name="connsiteX2" fmla="*/ 64169 w 561640"/>
              <a:gd name="connsiteY2" fmla="*/ 497305 h 497305"/>
              <a:gd name="connsiteX3" fmla="*/ 64169 w 561640"/>
              <a:gd name="connsiteY3" fmla="*/ 497305 h 497305"/>
            </a:gdLst>
            <a:ahLst/>
            <a:cxnLst>
              <a:cxn ang="0">
                <a:pos x="connsiteX0" y="connsiteY0"/>
              </a:cxn>
              <a:cxn ang="0">
                <a:pos x="connsiteX1" y="connsiteY1"/>
              </a:cxn>
              <a:cxn ang="0">
                <a:pos x="connsiteX2" y="connsiteY2"/>
              </a:cxn>
              <a:cxn ang="0">
                <a:pos x="connsiteX3" y="connsiteY3"/>
              </a:cxn>
            </a:cxnLst>
            <a:rect l="l" t="t" r="r" b="b"/>
            <a:pathLst>
              <a:path w="561640" h="497305">
                <a:moveTo>
                  <a:pt x="0" y="0"/>
                </a:moveTo>
                <a:cubicBezTo>
                  <a:pt x="275389" y="102937"/>
                  <a:pt x="550779" y="205874"/>
                  <a:pt x="561474" y="288758"/>
                </a:cubicBezTo>
                <a:cubicBezTo>
                  <a:pt x="572169" y="371642"/>
                  <a:pt x="64169" y="497305"/>
                  <a:pt x="64169" y="497305"/>
                </a:cubicBezTo>
                <a:lnTo>
                  <a:pt x="64169" y="497305"/>
                </a:lnTo>
              </a:path>
            </a:pathLst>
          </a:custGeom>
          <a:noFill/>
          <a:ln w="25400">
            <a:solidFill>
              <a:schemeClr val="accent4">
                <a:lumMod val="75000"/>
              </a:schemeClr>
            </a:solidFill>
            <a:tailEnd type="triangle" w="lg"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34092024"/>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AllJoyn</a:t>
            </a:r>
            <a:r>
              <a:rPr lang="en-US" dirty="0" smtClean="0"/>
              <a:t> Security 2</a:t>
            </a:r>
            <a:endParaRPr lang="en-US" dirty="0"/>
          </a:p>
        </p:txBody>
      </p:sp>
      <p:sp>
        <p:nvSpPr>
          <p:cNvPr id="4" name="Text Placeholder 3"/>
          <p:cNvSpPr>
            <a:spLocks noGrp="1"/>
          </p:cNvSpPr>
          <p:nvPr>
            <p:ph type="body" sz="quarter" idx="17"/>
          </p:nvPr>
        </p:nvSpPr>
        <p:spPr>
          <a:xfrm>
            <a:off x="8743044" y="646577"/>
            <a:ext cx="2944917" cy="400110"/>
          </a:xfrm>
        </p:spPr>
        <p:txBody>
          <a:bodyPr/>
          <a:lstStyle/>
          <a:p>
            <a:pPr algn="r"/>
            <a:r>
              <a:rPr lang="en-US" dirty="0" smtClean="0"/>
              <a:t>Basic use case</a:t>
            </a:r>
            <a:endParaRPr lang="en-US" dirty="0"/>
          </a:p>
        </p:txBody>
      </p:sp>
      <p:cxnSp>
        <p:nvCxnSpPr>
          <p:cNvPr id="12" name="Straight Connector 11"/>
          <p:cNvCxnSpPr/>
          <p:nvPr/>
        </p:nvCxnSpPr>
        <p:spPr>
          <a:xfrm>
            <a:off x="8366760" y="1665708"/>
            <a:ext cx="0" cy="833652"/>
          </a:xfrm>
          <a:prstGeom prst="line">
            <a:avLst/>
          </a:prstGeom>
          <a:ln/>
        </p:spPr>
        <p:style>
          <a:lnRef idx="1">
            <a:schemeClr val="accent6"/>
          </a:lnRef>
          <a:fillRef idx="0">
            <a:schemeClr val="accent6"/>
          </a:fillRef>
          <a:effectRef idx="0">
            <a:schemeClr val="accent6"/>
          </a:effectRef>
          <a:fontRef idx="minor">
            <a:schemeClr val="tx1"/>
          </a:fontRef>
        </p:style>
      </p:cxnSp>
      <p:cxnSp>
        <p:nvCxnSpPr>
          <p:cNvPr id="13" name="Straight Connector 12"/>
          <p:cNvCxnSpPr/>
          <p:nvPr/>
        </p:nvCxnSpPr>
        <p:spPr>
          <a:xfrm>
            <a:off x="8366760" y="3306282"/>
            <a:ext cx="0" cy="2896398"/>
          </a:xfrm>
          <a:prstGeom prst="line">
            <a:avLst/>
          </a:prstGeom>
          <a:ln/>
        </p:spPr>
        <p:style>
          <a:lnRef idx="1">
            <a:schemeClr val="accent6"/>
          </a:lnRef>
          <a:fillRef idx="0">
            <a:schemeClr val="accent6"/>
          </a:fillRef>
          <a:effectRef idx="0">
            <a:schemeClr val="accent6"/>
          </a:effectRef>
          <a:fontRef idx="minor">
            <a:schemeClr val="tx1"/>
          </a:fontRef>
        </p:style>
      </p:cxnSp>
      <p:cxnSp>
        <p:nvCxnSpPr>
          <p:cNvPr id="16" name="Straight Connector 15"/>
          <p:cNvCxnSpPr/>
          <p:nvPr/>
        </p:nvCxnSpPr>
        <p:spPr>
          <a:xfrm>
            <a:off x="8366760" y="2499360"/>
            <a:ext cx="426720" cy="670560"/>
          </a:xfrm>
          <a:prstGeom prst="line">
            <a:avLst/>
          </a:prstGeom>
          <a:ln/>
        </p:spPr>
        <p:style>
          <a:lnRef idx="1">
            <a:schemeClr val="accent6"/>
          </a:lnRef>
          <a:fillRef idx="0">
            <a:schemeClr val="accent6"/>
          </a:fillRef>
          <a:effectRef idx="0">
            <a:schemeClr val="accent6"/>
          </a:effectRef>
          <a:fontRef idx="minor">
            <a:schemeClr val="tx1"/>
          </a:fontRef>
        </p:style>
      </p:cxnSp>
      <p:cxnSp>
        <p:nvCxnSpPr>
          <p:cNvPr id="18" name="Straight Connector 17"/>
          <p:cNvCxnSpPr/>
          <p:nvPr/>
        </p:nvCxnSpPr>
        <p:spPr>
          <a:xfrm flipH="1">
            <a:off x="6278880" y="4099560"/>
            <a:ext cx="2087880" cy="0"/>
          </a:xfrm>
          <a:prstGeom prst="line">
            <a:avLst/>
          </a:prstGeom>
          <a:ln/>
        </p:spPr>
        <p:style>
          <a:lnRef idx="1">
            <a:schemeClr val="accent6"/>
          </a:lnRef>
          <a:fillRef idx="0">
            <a:schemeClr val="accent6"/>
          </a:fillRef>
          <a:effectRef idx="0">
            <a:schemeClr val="accent6"/>
          </a:effectRef>
          <a:fontRef idx="minor">
            <a:schemeClr val="tx1"/>
          </a:fontRef>
        </p:style>
      </p:cxnSp>
      <p:cxnSp>
        <p:nvCxnSpPr>
          <p:cNvPr id="21" name="Straight Connector 20"/>
          <p:cNvCxnSpPr/>
          <p:nvPr/>
        </p:nvCxnSpPr>
        <p:spPr>
          <a:xfrm rot="5400000">
            <a:off x="5730240" y="3977640"/>
            <a:ext cx="426720" cy="670560"/>
          </a:xfrm>
          <a:prstGeom prst="line">
            <a:avLst/>
          </a:prstGeom>
          <a:ln/>
        </p:spPr>
        <p:style>
          <a:lnRef idx="1">
            <a:schemeClr val="accent6"/>
          </a:lnRef>
          <a:fillRef idx="0">
            <a:schemeClr val="accent6"/>
          </a:fillRef>
          <a:effectRef idx="0">
            <a:schemeClr val="accent6"/>
          </a:effectRef>
          <a:fontRef idx="minor">
            <a:schemeClr val="tx1"/>
          </a:fontRef>
        </p:style>
      </p:cxnSp>
      <p:cxnSp>
        <p:nvCxnSpPr>
          <p:cNvPr id="23" name="Straight Connector 22"/>
          <p:cNvCxnSpPr/>
          <p:nvPr/>
        </p:nvCxnSpPr>
        <p:spPr>
          <a:xfrm flipH="1">
            <a:off x="4800600" y="4099560"/>
            <a:ext cx="689195" cy="0"/>
          </a:xfrm>
          <a:prstGeom prst="line">
            <a:avLst/>
          </a:prstGeom>
          <a:ln/>
        </p:spPr>
        <p:style>
          <a:lnRef idx="1">
            <a:schemeClr val="accent6"/>
          </a:lnRef>
          <a:fillRef idx="0">
            <a:schemeClr val="accent6"/>
          </a:fillRef>
          <a:effectRef idx="0">
            <a:schemeClr val="accent6"/>
          </a:effectRef>
          <a:fontRef idx="minor">
            <a:schemeClr val="tx1"/>
          </a:fontRef>
        </p:style>
      </p:cxnSp>
      <p:cxnSp>
        <p:nvCxnSpPr>
          <p:cNvPr id="26" name="Straight Connector 25"/>
          <p:cNvCxnSpPr/>
          <p:nvPr/>
        </p:nvCxnSpPr>
        <p:spPr>
          <a:xfrm>
            <a:off x="4800600" y="2834640"/>
            <a:ext cx="0" cy="3368040"/>
          </a:xfrm>
          <a:prstGeom prst="line">
            <a:avLst/>
          </a:prstGeom>
          <a:ln/>
        </p:spPr>
        <p:style>
          <a:lnRef idx="1">
            <a:schemeClr val="accent6"/>
          </a:lnRef>
          <a:fillRef idx="0">
            <a:schemeClr val="accent6"/>
          </a:fillRef>
          <a:effectRef idx="0">
            <a:schemeClr val="accent6"/>
          </a:effectRef>
          <a:fontRef idx="minor">
            <a:schemeClr val="tx1"/>
          </a:fontRef>
        </p:style>
      </p:cxn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01357" y="4800600"/>
            <a:ext cx="9144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54240" y="4187130"/>
            <a:ext cx="9144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54240" y="5211282"/>
            <a:ext cx="9144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76560" y="1711029"/>
            <a:ext cx="9144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73560" y="5334000"/>
            <a:ext cx="9144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88680" y="5272641"/>
            <a:ext cx="9144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54240" y="1711029"/>
            <a:ext cx="9144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54240" y="3078480"/>
            <a:ext cx="9144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513154" y="2712720"/>
            <a:ext cx="9144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8" name="Picture 5"/>
          <p:cNvPicPr>
            <a:picLocks noChangeAspect="1" noChangeArrowheads="1"/>
          </p:cNvPicPr>
          <p:nvPr/>
        </p:nvPicPr>
        <p:blipFill rotWithShape="1">
          <a:blip r:embed="rId6">
            <a:extLst>
              <a:ext uri="{28A0092B-C50C-407E-A947-70E740481C1C}">
                <a14:useLocalDpi xmlns:a14="http://schemas.microsoft.com/office/drawing/2010/main" val="0"/>
              </a:ext>
            </a:extLst>
          </a:blip>
          <a:srcRect l="48334" r="1666"/>
          <a:stretch/>
        </p:blipFill>
        <p:spPr bwMode="auto">
          <a:xfrm>
            <a:off x="6416040" y="4674012"/>
            <a:ext cx="4572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0600" y="3139440"/>
            <a:ext cx="9144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30240" y="2021574"/>
            <a:ext cx="9144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42" name="Straight Connector 41"/>
          <p:cNvCxnSpPr/>
          <p:nvPr/>
        </p:nvCxnSpPr>
        <p:spPr>
          <a:xfrm>
            <a:off x="4800600" y="1665708"/>
            <a:ext cx="0" cy="416826"/>
          </a:xfrm>
          <a:prstGeom prst="line">
            <a:avLst/>
          </a:prstGeom>
          <a:ln/>
        </p:spPr>
        <p:style>
          <a:lnRef idx="1">
            <a:schemeClr val="accent6"/>
          </a:lnRef>
          <a:fillRef idx="0">
            <a:schemeClr val="accent6"/>
          </a:fillRef>
          <a:effectRef idx="0">
            <a:schemeClr val="accent6"/>
          </a:effectRef>
          <a:fontRef idx="minor">
            <a:schemeClr val="tx1"/>
          </a:fontRef>
        </p:style>
      </p:cxnSp>
      <p:cxnSp>
        <p:nvCxnSpPr>
          <p:cNvPr id="43" name="Straight Connector 42"/>
          <p:cNvCxnSpPr/>
          <p:nvPr/>
        </p:nvCxnSpPr>
        <p:spPr>
          <a:xfrm>
            <a:off x="4800600" y="2057400"/>
            <a:ext cx="426720" cy="670560"/>
          </a:xfrm>
          <a:prstGeom prst="line">
            <a:avLst/>
          </a:prstGeom>
          <a:ln/>
        </p:spPr>
        <p:style>
          <a:lnRef idx="1">
            <a:schemeClr val="accent6"/>
          </a:lnRef>
          <a:fillRef idx="0">
            <a:schemeClr val="accent6"/>
          </a:fillRef>
          <a:effectRef idx="0">
            <a:schemeClr val="accent6"/>
          </a:effectRef>
          <a:fontRef idx="minor">
            <a:schemeClr val="tx1"/>
          </a:fontRef>
        </p:style>
      </p:cxnSp>
      <p:cxnSp>
        <p:nvCxnSpPr>
          <p:cNvPr id="48" name="Straight Connector 47"/>
          <p:cNvCxnSpPr/>
          <p:nvPr/>
        </p:nvCxnSpPr>
        <p:spPr>
          <a:xfrm>
            <a:off x="11687960" y="1650468"/>
            <a:ext cx="0" cy="4552212"/>
          </a:xfrm>
          <a:prstGeom prst="line">
            <a:avLst/>
          </a:prstGeom>
          <a:ln/>
        </p:spPr>
        <p:style>
          <a:lnRef idx="1">
            <a:schemeClr val="accent6"/>
          </a:lnRef>
          <a:fillRef idx="0">
            <a:schemeClr val="accent6"/>
          </a:fillRef>
          <a:effectRef idx="0">
            <a:schemeClr val="accent6"/>
          </a:effectRef>
          <a:fontRef idx="minor">
            <a:schemeClr val="tx1"/>
          </a:fontRef>
        </p:style>
      </p:cxnSp>
      <p:cxnSp>
        <p:nvCxnSpPr>
          <p:cNvPr id="46" name="Straight Connector 45"/>
          <p:cNvCxnSpPr/>
          <p:nvPr/>
        </p:nvCxnSpPr>
        <p:spPr>
          <a:xfrm>
            <a:off x="4800600" y="1665309"/>
            <a:ext cx="6887361" cy="0"/>
          </a:xfrm>
          <a:prstGeom prst="line">
            <a:avLst/>
          </a:prstGeom>
          <a:ln/>
        </p:spPr>
        <p:style>
          <a:lnRef idx="1">
            <a:schemeClr val="accent6"/>
          </a:lnRef>
          <a:fillRef idx="0">
            <a:schemeClr val="accent6"/>
          </a:fillRef>
          <a:effectRef idx="0">
            <a:schemeClr val="accent6"/>
          </a:effectRef>
          <a:fontRef idx="minor">
            <a:schemeClr val="tx1"/>
          </a:fontRef>
        </p:style>
      </p:cxnSp>
      <p:cxnSp>
        <p:nvCxnSpPr>
          <p:cNvPr id="53" name="Straight Connector 52"/>
          <p:cNvCxnSpPr/>
          <p:nvPr/>
        </p:nvCxnSpPr>
        <p:spPr>
          <a:xfrm>
            <a:off x="4800600" y="6206829"/>
            <a:ext cx="6887361" cy="0"/>
          </a:xfrm>
          <a:prstGeom prst="line">
            <a:avLst/>
          </a:prstGeom>
          <a:ln/>
        </p:spPr>
        <p:style>
          <a:lnRef idx="1">
            <a:schemeClr val="accent6"/>
          </a:lnRef>
          <a:fillRef idx="0">
            <a:schemeClr val="accent6"/>
          </a:fillRef>
          <a:effectRef idx="0">
            <a:schemeClr val="accent6"/>
          </a:effectRef>
          <a:fontRef idx="minor">
            <a:schemeClr val="tx1"/>
          </a:fontRef>
        </p:style>
      </p:cxnSp>
      <p:sp>
        <p:nvSpPr>
          <p:cNvPr id="47" name="TextBox 46"/>
          <p:cNvSpPr txBox="1"/>
          <p:nvPr/>
        </p:nvSpPr>
        <p:spPr>
          <a:xfrm>
            <a:off x="8644474" y="1711029"/>
            <a:ext cx="1783080" cy="338554"/>
          </a:xfrm>
          <a:prstGeom prst="rect">
            <a:avLst/>
          </a:prstGeom>
          <a:noFill/>
        </p:spPr>
        <p:txBody>
          <a:bodyPr wrap="square" rtlCol="0">
            <a:spAutoFit/>
          </a:bodyPr>
          <a:lstStyle/>
          <a:p>
            <a:r>
              <a:rPr lang="en-US" sz="1600" dirty="0" smtClean="0"/>
              <a:t>Master Bedroom</a:t>
            </a:r>
            <a:endParaRPr lang="en-US" sz="1600" dirty="0"/>
          </a:p>
        </p:txBody>
      </p:sp>
      <p:sp>
        <p:nvSpPr>
          <p:cNvPr id="55" name="TextBox 54"/>
          <p:cNvSpPr txBox="1"/>
          <p:nvPr/>
        </p:nvSpPr>
        <p:spPr>
          <a:xfrm>
            <a:off x="4962317" y="1711029"/>
            <a:ext cx="1783080" cy="338554"/>
          </a:xfrm>
          <a:prstGeom prst="rect">
            <a:avLst/>
          </a:prstGeom>
          <a:noFill/>
        </p:spPr>
        <p:txBody>
          <a:bodyPr wrap="square" rtlCol="0">
            <a:spAutoFit/>
          </a:bodyPr>
          <a:lstStyle/>
          <a:p>
            <a:r>
              <a:rPr lang="en-US" sz="1600" dirty="0" smtClean="0"/>
              <a:t>Living Room</a:t>
            </a:r>
            <a:endParaRPr lang="en-US" sz="1600" dirty="0"/>
          </a:p>
        </p:txBody>
      </p:sp>
      <p:sp>
        <p:nvSpPr>
          <p:cNvPr id="56" name="TextBox 55"/>
          <p:cNvSpPr txBox="1"/>
          <p:nvPr/>
        </p:nvSpPr>
        <p:spPr>
          <a:xfrm>
            <a:off x="4962317" y="5787128"/>
            <a:ext cx="1783080" cy="338554"/>
          </a:xfrm>
          <a:prstGeom prst="rect">
            <a:avLst/>
          </a:prstGeom>
          <a:noFill/>
        </p:spPr>
        <p:txBody>
          <a:bodyPr wrap="square" rtlCol="0">
            <a:spAutoFit/>
          </a:bodyPr>
          <a:lstStyle/>
          <a:p>
            <a:r>
              <a:rPr lang="en-US" sz="1600" dirty="0" smtClean="0"/>
              <a:t>Son’s Room</a:t>
            </a:r>
            <a:endParaRPr lang="en-US" sz="1600" dirty="0"/>
          </a:p>
        </p:txBody>
      </p:sp>
      <p:sp>
        <p:nvSpPr>
          <p:cNvPr id="49" name="TextBox 48"/>
          <p:cNvSpPr txBox="1"/>
          <p:nvPr/>
        </p:nvSpPr>
        <p:spPr>
          <a:xfrm>
            <a:off x="9345514" y="3627120"/>
            <a:ext cx="1260406" cy="307777"/>
          </a:xfrm>
          <a:prstGeom prst="rect">
            <a:avLst/>
          </a:prstGeom>
          <a:noFill/>
        </p:spPr>
        <p:txBody>
          <a:bodyPr wrap="square" rtlCol="0">
            <a:spAutoFit/>
          </a:bodyPr>
          <a:lstStyle/>
          <a:p>
            <a:pPr algn="ctr"/>
            <a:r>
              <a:rPr lang="en-US" sz="1400" dirty="0" smtClean="0"/>
              <a:t>Mom &amp; Dad</a:t>
            </a:r>
            <a:endParaRPr lang="en-US" sz="1400" dirty="0"/>
          </a:p>
        </p:txBody>
      </p:sp>
      <p:sp>
        <p:nvSpPr>
          <p:cNvPr id="58" name="TextBox 57"/>
          <p:cNvSpPr txBox="1"/>
          <p:nvPr/>
        </p:nvSpPr>
        <p:spPr>
          <a:xfrm>
            <a:off x="5557237" y="2865120"/>
            <a:ext cx="1260406" cy="307777"/>
          </a:xfrm>
          <a:prstGeom prst="rect">
            <a:avLst/>
          </a:prstGeom>
          <a:noFill/>
        </p:spPr>
        <p:txBody>
          <a:bodyPr wrap="square" rtlCol="0">
            <a:spAutoFit/>
          </a:bodyPr>
          <a:lstStyle/>
          <a:p>
            <a:pPr algn="ctr"/>
            <a:r>
              <a:rPr lang="en-US" sz="1400" dirty="0" smtClean="0"/>
              <a:t>Friends</a:t>
            </a:r>
            <a:endParaRPr lang="en-US" sz="1400" dirty="0"/>
          </a:p>
        </p:txBody>
      </p:sp>
      <p:sp>
        <p:nvSpPr>
          <p:cNvPr id="59" name="TextBox 58"/>
          <p:cNvSpPr txBox="1"/>
          <p:nvPr/>
        </p:nvSpPr>
        <p:spPr>
          <a:xfrm>
            <a:off x="5958840" y="5434523"/>
            <a:ext cx="1260406" cy="307777"/>
          </a:xfrm>
          <a:prstGeom prst="rect">
            <a:avLst/>
          </a:prstGeom>
          <a:noFill/>
        </p:spPr>
        <p:txBody>
          <a:bodyPr wrap="square" rtlCol="0">
            <a:spAutoFit/>
          </a:bodyPr>
          <a:lstStyle/>
          <a:p>
            <a:pPr algn="ctr"/>
            <a:r>
              <a:rPr lang="en-US" sz="1400" dirty="0" smtClean="0"/>
              <a:t>Son</a:t>
            </a:r>
            <a:endParaRPr lang="en-US" sz="1400" dirty="0"/>
          </a:p>
        </p:txBody>
      </p:sp>
      <p:pic>
        <p:nvPicPr>
          <p:cNvPr id="103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36643" y="2320629"/>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271760" y="3020497"/>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20840" y="4826412"/>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1" name="Picture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41443" y="5211282"/>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4" name="Picture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345514" y="3017520"/>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0" name="TextBox 49"/>
          <p:cNvSpPr txBox="1"/>
          <p:nvPr/>
        </p:nvSpPr>
        <p:spPr>
          <a:xfrm>
            <a:off x="463301" y="1711029"/>
            <a:ext cx="4184899" cy="3093154"/>
          </a:xfrm>
          <a:prstGeom prst="rect">
            <a:avLst/>
          </a:prstGeom>
          <a:noFill/>
        </p:spPr>
        <p:txBody>
          <a:bodyPr wrap="square" rtlCol="0">
            <a:spAutoFit/>
          </a:bodyPr>
          <a:lstStyle/>
          <a:p>
            <a:pPr marL="285750" indent="-285750">
              <a:spcAft>
                <a:spcPts val="600"/>
              </a:spcAft>
              <a:buClr>
                <a:schemeClr val="accent4"/>
              </a:buClr>
              <a:buFont typeface="Arial" panose="020B0604020202020204" pitchFamily="34" charset="0"/>
              <a:buChar char="•"/>
            </a:pPr>
            <a:r>
              <a:rPr lang="en-US" sz="1800" dirty="0" smtClean="0"/>
              <a:t>Mom &amp; Dad manage and use all features of the devices in the living room and master bedroom.</a:t>
            </a:r>
          </a:p>
          <a:p>
            <a:pPr marL="285750" indent="-285750">
              <a:spcAft>
                <a:spcPts val="600"/>
              </a:spcAft>
              <a:buClr>
                <a:schemeClr val="accent4"/>
              </a:buClr>
              <a:buFont typeface="Arial" panose="020B0604020202020204" pitchFamily="34" charset="0"/>
              <a:buChar char="•"/>
            </a:pPr>
            <a:r>
              <a:rPr lang="en-US" sz="1800" dirty="0" smtClean="0"/>
              <a:t>Mom and Dad allow their friends to use the devices in the living room.</a:t>
            </a:r>
          </a:p>
          <a:p>
            <a:pPr marL="285750" indent="-285750">
              <a:spcAft>
                <a:spcPts val="600"/>
              </a:spcAft>
              <a:buClr>
                <a:schemeClr val="accent4"/>
              </a:buClr>
              <a:buFont typeface="Arial" panose="020B0604020202020204" pitchFamily="34" charset="0"/>
              <a:buChar char="•"/>
            </a:pPr>
            <a:r>
              <a:rPr lang="en-US" sz="1800" dirty="0" smtClean="0"/>
              <a:t>The son manages and is the only user of the devices in his room.  </a:t>
            </a:r>
          </a:p>
          <a:p>
            <a:pPr marL="285750" indent="-285750">
              <a:spcAft>
                <a:spcPts val="600"/>
              </a:spcAft>
              <a:buClr>
                <a:schemeClr val="accent4"/>
              </a:buClr>
              <a:buFont typeface="Arial" panose="020B0604020202020204" pitchFamily="34" charset="0"/>
              <a:buChar char="•"/>
            </a:pPr>
            <a:r>
              <a:rPr lang="en-US" sz="1800" dirty="0" smtClean="0"/>
              <a:t>Dad allows the son to use the devices in the living room but he cannot manage them.</a:t>
            </a:r>
            <a:endParaRPr lang="en-US" sz="1800" dirty="0"/>
          </a:p>
        </p:txBody>
      </p:sp>
    </p:spTree>
    <p:extLst>
      <p:ext uri="{BB962C8B-B14F-4D97-AF65-F5344CB8AC3E}">
        <p14:creationId xmlns:p14="http://schemas.microsoft.com/office/powerpoint/2010/main" val="3468826355"/>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AllJoyn</a:t>
            </a:r>
            <a:r>
              <a:rPr lang="en-US" dirty="0" smtClean="0"/>
              <a:t> Security 2</a:t>
            </a:r>
            <a:endParaRPr lang="en-US" dirty="0"/>
          </a:p>
        </p:txBody>
      </p:sp>
      <p:sp>
        <p:nvSpPr>
          <p:cNvPr id="4" name="Text Placeholder 3"/>
          <p:cNvSpPr>
            <a:spLocks noGrp="1"/>
          </p:cNvSpPr>
          <p:nvPr>
            <p:ph type="body" sz="quarter" idx="17"/>
          </p:nvPr>
        </p:nvSpPr>
        <p:spPr>
          <a:xfrm>
            <a:off x="8447479" y="663618"/>
            <a:ext cx="3240481" cy="400110"/>
          </a:xfrm>
        </p:spPr>
        <p:txBody>
          <a:bodyPr/>
          <a:lstStyle/>
          <a:p>
            <a:pPr algn="r"/>
            <a:r>
              <a:rPr lang="en-US" dirty="0" smtClean="0"/>
              <a:t>Expanded use case</a:t>
            </a:r>
            <a:endParaRPr lang="en-US" dirty="0"/>
          </a:p>
        </p:txBody>
      </p:sp>
      <p:cxnSp>
        <p:nvCxnSpPr>
          <p:cNvPr id="12" name="Straight Connector 11"/>
          <p:cNvCxnSpPr/>
          <p:nvPr/>
        </p:nvCxnSpPr>
        <p:spPr>
          <a:xfrm>
            <a:off x="8366760" y="1665708"/>
            <a:ext cx="0" cy="833652"/>
          </a:xfrm>
          <a:prstGeom prst="line">
            <a:avLst/>
          </a:prstGeom>
        </p:spPr>
        <p:style>
          <a:lnRef idx="1">
            <a:schemeClr val="accent6"/>
          </a:lnRef>
          <a:fillRef idx="0">
            <a:schemeClr val="accent6"/>
          </a:fillRef>
          <a:effectRef idx="0">
            <a:schemeClr val="accent6"/>
          </a:effectRef>
          <a:fontRef idx="minor">
            <a:schemeClr val="tx1"/>
          </a:fontRef>
        </p:style>
      </p:cxnSp>
      <p:cxnSp>
        <p:nvCxnSpPr>
          <p:cNvPr id="13" name="Straight Connector 12"/>
          <p:cNvCxnSpPr/>
          <p:nvPr/>
        </p:nvCxnSpPr>
        <p:spPr>
          <a:xfrm>
            <a:off x="8366760" y="3306282"/>
            <a:ext cx="0" cy="2896398"/>
          </a:xfrm>
          <a:prstGeom prst="line">
            <a:avLst/>
          </a:prstGeom>
        </p:spPr>
        <p:style>
          <a:lnRef idx="1">
            <a:schemeClr val="accent6"/>
          </a:lnRef>
          <a:fillRef idx="0">
            <a:schemeClr val="accent6"/>
          </a:fillRef>
          <a:effectRef idx="0">
            <a:schemeClr val="accent6"/>
          </a:effectRef>
          <a:fontRef idx="minor">
            <a:schemeClr val="tx1"/>
          </a:fontRef>
        </p:style>
      </p:cxnSp>
      <p:cxnSp>
        <p:nvCxnSpPr>
          <p:cNvPr id="16" name="Straight Connector 15"/>
          <p:cNvCxnSpPr/>
          <p:nvPr/>
        </p:nvCxnSpPr>
        <p:spPr>
          <a:xfrm>
            <a:off x="8366760" y="2499360"/>
            <a:ext cx="426720" cy="670560"/>
          </a:xfrm>
          <a:prstGeom prst="line">
            <a:avLst/>
          </a:prstGeom>
        </p:spPr>
        <p:style>
          <a:lnRef idx="1">
            <a:schemeClr val="accent6"/>
          </a:lnRef>
          <a:fillRef idx="0">
            <a:schemeClr val="accent6"/>
          </a:fillRef>
          <a:effectRef idx="0">
            <a:schemeClr val="accent6"/>
          </a:effectRef>
          <a:fontRef idx="minor">
            <a:schemeClr val="tx1"/>
          </a:fontRef>
        </p:style>
      </p:cxnSp>
      <p:cxnSp>
        <p:nvCxnSpPr>
          <p:cNvPr id="18" name="Straight Connector 17"/>
          <p:cNvCxnSpPr/>
          <p:nvPr/>
        </p:nvCxnSpPr>
        <p:spPr>
          <a:xfrm flipH="1">
            <a:off x="6278880" y="4099560"/>
            <a:ext cx="2087880" cy="0"/>
          </a:xfrm>
          <a:prstGeom prst="line">
            <a:avLst/>
          </a:prstGeom>
        </p:spPr>
        <p:style>
          <a:lnRef idx="1">
            <a:schemeClr val="accent6"/>
          </a:lnRef>
          <a:fillRef idx="0">
            <a:schemeClr val="accent6"/>
          </a:fillRef>
          <a:effectRef idx="0">
            <a:schemeClr val="accent6"/>
          </a:effectRef>
          <a:fontRef idx="minor">
            <a:schemeClr val="tx1"/>
          </a:fontRef>
        </p:style>
      </p:cxnSp>
      <p:cxnSp>
        <p:nvCxnSpPr>
          <p:cNvPr id="21" name="Straight Connector 20"/>
          <p:cNvCxnSpPr/>
          <p:nvPr/>
        </p:nvCxnSpPr>
        <p:spPr>
          <a:xfrm rot="5400000">
            <a:off x="5730240" y="3977640"/>
            <a:ext cx="426720" cy="670560"/>
          </a:xfrm>
          <a:prstGeom prst="line">
            <a:avLst/>
          </a:prstGeom>
        </p:spPr>
        <p:style>
          <a:lnRef idx="1">
            <a:schemeClr val="accent6"/>
          </a:lnRef>
          <a:fillRef idx="0">
            <a:schemeClr val="accent6"/>
          </a:fillRef>
          <a:effectRef idx="0">
            <a:schemeClr val="accent6"/>
          </a:effectRef>
          <a:fontRef idx="minor">
            <a:schemeClr val="tx1"/>
          </a:fontRef>
        </p:style>
      </p:cxnSp>
      <p:cxnSp>
        <p:nvCxnSpPr>
          <p:cNvPr id="23" name="Straight Connector 22"/>
          <p:cNvCxnSpPr/>
          <p:nvPr/>
        </p:nvCxnSpPr>
        <p:spPr>
          <a:xfrm flipH="1">
            <a:off x="4800600" y="4099560"/>
            <a:ext cx="689195" cy="0"/>
          </a:xfrm>
          <a:prstGeom prst="line">
            <a:avLst/>
          </a:prstGeom>
        </p:spPr>
        <p:style>
          <a:lnRef idx="1">
            <a:schemeClr val="accent6"/>
          </a:lnRef>
          <a:fillRef idx="0">
            <a:schemeClr val="accent6"/>
          </a:fillRef>
          <a:effectRef idx="0">
            <a:schemeClr val="accent6"/>
          </a:effectRef>
          <a:fontRef idx="minor">
            <a:schemeClr val="tx1"/>
          </a:fontRef>
        </p:style>
      </p:cxnSp>
      <p:cxnSp>
        <p:nvCxnSpPr>
          <p:cNvPr id="26" name="Straight Connector 25"/>
          <p:cNvCxnSpPr/>
          <p:nvPr/>
        </p:nvCxnSpPr>
        <p:spPr>
          <a:xfrm>
            <a:off x="4800600" y="2834640"/>
            <a:ext cx="0" cy="3368040"/>
          </a:xfrm>
          <a:prstGeom prst="line">
            <a:avLst/>
          </a:prstGeom>
        </p:spPr>
        <p:style>
          <a:lnRef idx="1">
            <a:schemeClr val="accent6"/>
          </a:lnRef>
          <a:fillRef idx="0">
            <a:schemeClr val="accent6"/>
          </a:fillRef>
          <a:effectRef idx="0">
            <a:schemeClr val="accent6"/>
          </a:effectRef>
          <a:fontRef idx="minor">
            <a:schemeClr val="tx1"/>
          </a:fontRef>
        </p:style>
      </p:cxn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01357" y="4800600"/>
            <a:ext cx="9144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54240" y="4187130"/>
            <a:ext cx="9144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54240" y="5211282"/>
            <a:ext cx="9144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76560" y="1711029"/>
            <a:ext cx="9144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73560" y="5334000"/>
            <a:ext cx="9144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88680" y="5272641"/>
            <a:ext cx="9144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54240" y="1711029"/>
            <a:ext cx="9144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54240" y="3078480"/>
            <a:ext cx="9144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513154" y="2712720"/>
            <a:ext cx="9144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8" name="Picture 5"/>
          <p:cNvPicPr>
            <a:picLocks noChangeAspect="1" noChangeArrowheads="1"/>
          </p:cNvPicPr>
          <p:nvPr/>
        </p:nvPicPr>
        <p:blipFill rotWithShape="1">
          <a:blip r:embed="rId6">
            <a:extLst>
              <a:ext uri="{28A0092B-C50C-407E-A947-70E740481C1C}">
                <a14:useLocalDpi xmlns:a14="http://schemas.microsoft.com/office/drawing/2010/main" val="0"/>
              </a:ext>
            </a:extLst>
          </a:blip>
          <a:srcRect l="48334" r="1666"/>
          <a:stretch/>
        </p:blipFill>
        <p:spPr bwMode="auto">
          <a:xfrm>
            <a:off x="6416040" y="4674012"/>
            <a:ext cx="4572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0600" y="3139440"/>
            <a:ext cx="9144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30240" y="2021574"/>
            <a:ext cx="9144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42" name="Straight Connector 41"/>
          <p:cNvCxnSpPr/>
          <p:nvPr/>
        </p:nvCxnSpPr>
        <p:spPr>
          <a:xfrm>
            <a:off x="4800600" y="1665708"/>
            <a:ext cx="0" cy="416826"/>
          </a:xfrm>
          <a:prstGeom prst="line">
            <a:avLst/>
          </a:prstGeom>
        </p:spPr>
        <p:style>
          <a:lnRef idx="1">
            <a:schemeClr val="accent6"/>
          </a:lnRef>
          <a:fillRef idx="0">
            <a:schemeClr val="accent6"/>
          </a:fillRef>
          <a:effectRef idx="0">
            <a:schemeClr val="accent6"/>
          </a:effectRef>
          <a:fontRef idx="minor">
            <a:schemeClr val="tx1"/>
          </a:fontRef>
        </p:style>
      </p:cxnSp>
      <p:cxnSp>
        <p:nvCxnSpPr>
          <p:cNvPr id="43" name="Straight Connector 42"/>
          <p:cNvCxnSpPr/>
          <p:nvPr/>
        </p:nvCxnSpPr>
        <p:spPr>
          <a:xfrm>
            <a:off x="4800600" y="2057400"/>
            <a:ext cx="426720" cy="670560"/>
          </a:xfrm>
          <a:prstGeom prst="line">
            <a:avLst/>
          </a:prstGeom>
        </p:spPr>
        <p:style>
          <a:lnRef idx="1">
            <a:schemeClr val="accent6"/>
          </a:lnRef>
          <a:fillRef idx="0">
            <a:schemeClr val="accent6"/>
          </a:fillRef>
          <a:effectRef idx="0">
            <a:schemeClr val="accent6"/>
          </a:effectRef>
          <a:fontRef idx="minor">
            <a:schemeClr val="tx1"/>
          </a:fontRef>
        </p:style>
      </p:cxnSp>
      <p:cxnSp>
        <p:nvCxnSpPr>
          <p:cNvPr id="48" name="Straight Connector 47"/>
          <p:cNvCxnSpPr/>
          <p:nvPr/>
        </p:nvCxnSpPr>
        <p:spPr>
          <a:xfrm>
            <a:off x="11687960" y="1650468"/>
            <a:ext cx="0" cy="4552212"/>
          </a:xfrm>
          <a:prstGeom prst="line">
            <a:avLst/>
          </a:prstGeom>
        </p:spPr>
        <p:style>
          <a:lnRef idx="1">
            <a:schemeClr val="accent6"/>
          </a:lnRef>
          <a:fillRef idx="0">
            <a:schemeClr val="accent6"/>
          </a:fillRef>
          <a:effectRef idx="0">
            <a:schemeClr val="accent6"/>
          </a:effectRef>
          <a:fontRef idx="minor">
            <a:schemeClr val="tx1"/>
          </a:fontRef>
        </p:style>
      </p:cxnSp>
      <p:cxnSp>
        <p:nvCxnSpPr>
          <p:cNvPr id="46" name="Straight Connector 45"/>
          <p:cNvCxnSpPr/>
          <p:nvPr/>
        </p:nvCxnSpPr>
        <p:spPr>
          <a:xfrm>
            <a:off x="4800600" y="1665309"/>
            <a:ext cx="6887361" cy="0"/>
          </a:xfrm>
          <a:prstGeom prst="line">
            <a:avLst/>
          </a:prstGeom>
        </p:spPr>
        <p:style>
          <a:lnRef idx="1">
            <a:schemeClr val="accent6"/>
          </a:lnRef>
          <a:fillRef idx="0">
            <a:schemeClr val="accent6"/>
          </a:fillRef>
          <a:effectRef idx="0">
            <a:schemeClr val="accent6"/>
          </a:effectRef>
          <a:fontRef idx="minor">
            <a:schemeClr val="tx1"/>
          </a:fontRef>
        </p:style>
      </p:cxnSp>
      <p:cxnSp>
        <p:nvCxnSpPr>
          <p:cNvPr id="53" name="Straight Connector 52"/>
          <p:cNvCxnSpPr/>
          <p:nvPr/>
        </p:nvCxnSpPr>
        <p:spPr>
          <a:xfrm>
            <a:off x="4800600" y="6206829"/>
            <a:ext cx="6887361" cy="0"/>
          </a:xfrm>
          <a:prstGeom prst="line">
            <a:avLst/>
          </a:prstGeom>
        </p:spPr>
        <p:style>
          <a:lnRef idx="1">
            <a:schemeClr val="accent6"/>
          </a:lnRef>
          <a:fillRef idx="0">
            <a:schemeClr val="accent6"/>
          </a:fillRef>
          <a:effectRef idx="0">
            <a:schemeClr val="accent6"/>
          </a:effectRef>
          <a:fontRef idx="minor">
            <a:schemeClr val="tx1"/>
          </a:fontRef>
        </p:style>
      </p:cxnSp>
      <p:sp>
        <p:nvSpPr>
          <p:cNvPr id="47" name="TextBox 46"/>
          <p:cNvSpPr txBox="1"/>
          <p:nvPr/>
        </p:nvSpPr>
        <p:spPr>
          <a:xfrm>
            <a:off x="8644474" y="1711029"/>
            <a:ext cx="1783080" cy="338554"/>
          </a:xfrm>
          <a:prstGeom prst="rect">
            <a:avLst/>
          </a:prstGeom>
          <a:noFill/>
        </p:spPr>
        <p:txBody>
          <a:bodyPr wrap="square" rtlCol="0">
            <a:spAutoFit/>
          </a:bodyPr>
          <a:lstStyle/>
          <a:p>
            <a:r>
              <a:rPr lang="en-US" sz="1600" dirty="0" smtClean="0"/>
              <a:t>Master Bedroom</a:t>
            </a:r>
            <a:endParaRPr lang="en-US" sz="1600" dirty="0"/>
          </a:p>
        </p:txBody>
      </p:sp>
      <p:sp>
        <p:nvSpPr>
          <p:cNvPr id="55" name="TextBox 54"/>
          <p:cNvSpPr txBox="1"/>
          <p:nvPr/>
        </p:nvSpPr>
        <p:spPr>
          <a:xfrm>
            <a:off x="4962317" y="1711029"/>
            <a:ext cx="1783080" cy="338554"/>
          </a:xfrm>
          <a:prstGeom prst="rect">
            <a:avLst/>
          </a:prstGeom>
          <a:noFill/>
        </p:spPr>
        <p:txBody>
          <a:bodyPr wrap="square" rtlCol="0">
            <a:spAutoFit/>
          </a:bodyPr>
          <a:lstStyle/>
          <a:p>
            <a:r>
              <a:rPr lang="en-US" sz="1600" dirty="0" smtClean="0"/>
              <a:t>Living Room</a:t>
            </a:r>
            <a:endParaRPr lang="en-US" sz="1600" dirty="0"/>
          </a:p>
        </p:txBody>
      </p:sp>
      <p:sp>
        <p:nvSpPr>
          <p:cNvPr id="56" name="TextBox 55"/>
          <p:cNvSpPr txBox="1"/>
          <p:nvPr/>
        </p:nvSpPr>
        <p:spPr>
          <a:xfrm>
            <a:off x="4962317" y="5787128"/>
            <a:ext cx="1783080" cy="338554"/>
          </a:xfrm>
          <a:prstGeom prst="rect">
            <a:avLst/>
          </a:prstGeom>
          <a:noFill/>
        </p:spPr>
        <p:txBody>
          <a:bodyPr wrap="square" rtlCol="0">
            <a:spAutoFit/>
          </a:bodyPr>
          <a:lstStyle/>
          <a:p>
            <a:r>
              <a:rPr lang="en-US" sz="1600" dirty="0" smtClean="0"/>
              <a:t>Son’s Room</a:t>
            </a:r>
            <a:endParaRPr lang="en-US" sz="1600" dirty="0"/>
          </a:p>
        </p:txBody>
      </p:sp>
      <p:sp>
        <p:nvSpPr>
          <p:cNvPr id="49" name="TextBox 48"/>
          <p:cNvSpPr txBox="1"/>
          <p:nvPr/>
        </p:nvSpPr>
        <p:spPr>
          <a:xfrm>
            <a:off x="9345514" y="3627120"/>
            <a:ext cx="1260406" cy="307777"/>
          </a:xfrm>
          <a:prstGeom prst="rect">
            <a:avLst/>
          </a:prstGeom>
          <a:noFill/>
        </p:spPr>
        <p:txBody>
          <a:bodyPr wrap="square" rtlCol="0">
            <a:spAutoFit/>
          </a:bodyPr>
          <a:lstStyle/>
          <a:p>
            <a:pPr algn="ctr"/>
            <a:r>
              <a:rPr lang="en-US" sz="1400" dirty="0" smtClean="0"/>
              <a:t>Mom &amp; Dad</a:t>
            </a:r>
            <a:endParaRPr lang="en-US" sz="1400" dirty="0"/>
          </a:p>
        </p:txBody>
      </p:sp>
      <p:sp>
        <p:nvSpPr>
          <p:cNvPr id="58" name="TextBox 57"/>
          <p:cNvSpPr txBox="1"/>
          <p:nvPr/>
        </p:nvSpPr>
        <p:spPr>
          <a:xfrm>
            <a:off x="5557237" y="2865120"/>
            <a:ext cx="1260406" cy="307777"/>
          </a:xfrm>
          <a:prstGeom prst="rect">
            <a:avLst/>
          </a:prstGeom>
          <a:noFill/>
        </p:spPr>
        <p:txBody>
          <a:bodyPr wrap="square" rtlCol="0">
            <a:spAutoFit/>
          </a:bodyPr>
          <a:lstStyle/>
          <a:p>
            <a:pPr algn="ctr"/>
            <a:r>
              <a:rPr lang="en-US" sz="1400" dirty="0" smtClean="0"/>
              <a:t>Friends</a:t>
            </a:r>
            <a:endParaRPr lang="en-US" sz="1400" dirty="0"/>
          </a:p>
        </p:txBody>
      </p:sp>
      <p:sp>
        <p:nvSpPr>
          <p:cNvPr id="59" name="TextBox 58"/>
          <p:cNvSpPr txBox="1"/>
          <p:nvPr/>
        </p:nvSpPr>
        <p:spPr>
          <a:xfrm>
            <a:off x="5958840" y="5434523"/>
            <a:ext cx="1260406" cy="307777"/>
          </a:xfrm>
          <a:prstGeom prst="rect">
            <a:avLst/>
          </a:prstGeom>
          <a:noFill/>
        </p:spPr>
        <p:txBody>
          <a:bodyPr wrap="square" rtlCol="0">
            <a:spAutoFit/>
          </a:bodyPr>
          <a:lstStyle/>
          <a:p>
            <a:pPr algn="ctr"/>
            <a:r>
              <a:rPr lang="en-US" sz="1400" dirty="0" smtClean="0"/>
              <a:t>Son</a:t>
            </a:r>
            <a:endParaRPr lang="en-US" sz="1400" dirty="0"/>
          </a:p>
        </p:txBody>
      </p:sp>
      <p:pic>
        <p:nvPicPr>
          <p:cNvPr id="103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36643" y="2320629"/>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271760" y="3020497"/>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20840" y="4826412"/>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1" name="Picture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41443" y="5211282"/>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4" name="Picture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345514" y="3017520"/>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0" name="TextBox 49"/>
          <p:cNvSpPr txBox="1"/>
          <p:nvPr/>
        </p:nvSpPr>
        <p:spPr>
          <a:xfrm>
            <a:off x="463301" y="1711029"/>
            <a:ext cx="4184899" cy="3924151"/>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sz="1800" dirty="0" smtClean="0"/>
              <a:t>Mom &amp; Dad allows anyone to control the volume and TV channel in the living room.</a:t>
            </a:r>
          </a:p>
          <a:p>
            <a:pPr marL="285750" indent="-285750">
              <a:spcAft>
                <a:spcPts val="600"/>
              </a:spcAft>
              <a:buFont typeface="Arial" panose="020B0604020202020204" pitchFamily="34" charset="0"/>
              <a:buChar char="•"/>
            </a:pPr>
            <a:r>
              <a:rPr lang="en-US" sz="1800" dirty="0" smtClean="0"/>
              <a:t>Son allows his friend to control the lights in his room and the living room.</a:t>
            </a:r>
          </a:p>
          <a:p>
            <a:pPr marL="285750" indent="-285750">
              <a:spcAft>
                <a:spcPts val="600"/>
              </a:spcAft>
              <a:buFont typeface="Arial" panose="020B0604020202020204" pitchFamily="34" charset="0"/>
              <a:buChar char="•"/>
            </a:pPr>
            <a:r>
              <a:rPr lang="en-US" sz="1800" dirty="0" smtClean="0"/>
              <a:t>The living room TV sets the son’s preferred volume when the son turns on the TV.</a:t>
            </a:r>
          </a:p>
          <a:p>
            <a:pPr marL="285750" indent="-285750">
              <a:spcAft>
                <a:spcPts val="600"/>
              </a:spcAft>
              <a:buFont typeface="Arial" panose="020B0604020202020204" pitchFamily="34" charset="0"/>
              <a:buChar char="•"/>
            </a:pPr>
            <a:r>
              <a:rPr lang="en-US" sz="1800" dirty="0" smtClean="0"/>
              <a:t>Mom decides that if her friend’s daughter is allowed to change the lighting at home then the daughter can do so in her living room too.</a:t>
            </a:r>
            <a:endParaRPr lang="en-US" sz="1800" dirty="0"/>
          </a:p>
        </p:txBody>
      </p:sp>
    </p:spTree>
    <p:extLst>
      <p:ext uri="{BB962C8B-B14F-4D97-AF65-F5344CB8AC3E}">
        <p14:creationId xmlns:p14="http://schemas.microsoft.com/office/powerpoint/2010/main" val="446433535"/>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49872" y="142736"/>
            <a:ext cx="11238089" cy="1007179"/>
          </a:xfrm>
        </p:spPr>
        <p:txBody>
          <a:bodyPr anchor="t"/>
          <a:lstStyle/>
          <a:p>
            <a:r>
              <a:rPr lang="en-US" dirty="0" err="1" smtClean="0"/>
              <a:t>AllJoyn</a:t>
            </a:r>
            <a:r>
              <a:rPr lang="en-US" dirty="0" smtClean="0"/>
              <a:t> Security 2</a:t>
            </a:r>
            <a:endParaRPr lang="en-US" dirty="0"/>
          </a:p>
        </p:txBody>
      </p:sp>
      <p:grpSp>
        <p:nvGrpSpPr>
          <p:cNvPr id="102" name="Group 101"/>
          <p:cNvGrpSpPr/>
          <p:nvPr/>
        </p:nvGrpSpPr>
        <p:grpSpPr>
          <a:xfrm>
            <a:off x="7721627" y="-1778653"/>
            <a:ext cx="1921757" cy="1487361"/>
            <a:chOff x="187225" y="692779"/>
            <a:chExt cx="3176067" cy="2703960"/>
          </a:xfrm>
        </p:grpSpPr>
        <p:grpSp>
          <p:nvGrpSpPr>
            <p:cNvPr id="47" name="Group 46"/>
            <p:cNvGrpSpPr/>
            <p:nvPr/>
          </p:nvGrpSpPr>
          <p:grpSpPr>
            <a:xfrm>
              <a:off x="1044633" y="1233388"/>
              <a:ext cx="595097" cy="970265"/>
              <a:chOff x="5870206" y="5448816"/>
              <a:chExt cx="782331" cy="1275540"/>
            </a:xfrm>
            <a:solidFill>
              <a:schemeClr val="accent3">
                <a:lumMod val="60000"/>
                <a:lumOff val="40000"/>
              </a:schemeClr>
            </a:solidFill>
          </p:grpSpPr>
          <p:sp>
            <p:nvSpPr>
              <p:cNvPr id="48" name="Freeform 6"/>
              <p:cNvSpPr>
                <a:spLocks/>
              </p:cNvSpPr>
              <p:nvPr/>
            </p:nvSpPr>
            <p:spPr bwMode="auto">
              <a:xfrm>
                <a:off x="5870206" y="5448816"/>
                <a:ext cx="782331" cy="1275540"/>
              </a:xfrm>
              <a:custGeom>
                <a:avLst/>
                <a:gdLst/>
                <a:ahLst/>
                <a:cxnLst/>
                <a:rect l="l" t="t" r="r" b="b"/>
                <a:pathLst>
                  <a:path w="782331" h="1275540">
                    <a:moveTo>
                      <a:pt x="585803" y="825580"/>
                    </a:moveTo>
                    <a:lnTo>
                      <a:pt x="585803" y="1099469"/>
                    </a:lnTo>
                    <a:lnTo>
                      <a:pt x="676508" y="1099469"/>
                    </a:lnTo>
                    <a:lnTo>
                      <a:pt x="676508" y="825580"/>
                    </a:lnTo>
                    <a:close/>
                    <a:moveTo>
                      <a:pt x="585803" y="316929"/>
                    </a:moveTo>
                    <a:lnTo>
                      <a:pt x="585803" y="594731"/>
                    </a:lnTo>
                    <a:lnTo>
                      <a:pt x="676508" y="594731"/>
                    </a:lnTo>
                    <a:lnTo>
                      <a:pt x="676508" y="316929"/>
                    </a:lnTo>
                    <a:close/>
                    <a:moveTo>
                      <a:pt x="97792" y="0"/>
                    </a:moveTo>
                    <a:cubicBezTo>
                      <a:pt x="684540" y="0"/>
                      <a:pt x="684540" y="0"/>
                      <a:pt x="684540" y="0"/>
                    </a:cubicBezTo>
                    <a:cubicBezTo>
                      <a:pt x="737881" y="0"/>
                      <a:pt x="782331" y="46215"/>
                      <a:pt x="782331" y="101674"/>
                    </a:cubicBezTo>
                    <a:lnTo>
                      <a:pt x="782331" y="1173867"/>
                    </a:lnTo>
                    <a:cubicBezTo>
                      <a:pt x="782331" y="1229325"/>
                      <a:pt x="737881" y="1275540"/>
                      <a:pt x="684540" y="1275540"/>
                    </a:cubicBezTo>
                    <a:cubicBezTo>
                      <a:pt x="97792" y="1275540"/>
                      <a:pt x="97792" y="1275540"/>
                      <a:pt x="97792" y="1275540"/>
                    </a:cubicBezTo>
                    <a:cubicBezTo>
                      <a:pt x="44451" y="1275540"/>
                      <a:pt x="0" y="1229325"/>
                      <a:pt x="0" y="1173867"/>
                    </a:cubicBezTo>
                    <a:cubicBezTo>
                      <a:pt x="0" y="101674"/>
                      <a:pt x="0" y="101674"/>
                      <a:pt x="0" y="101674"/>
                    </a:cubicBezTo>
                    <a:cubicBezTo>
                      <a:pt x="0" y="46215"/>
                      <a:pt x="44451" y="0"/>
                      <a:pt x="97792" y="0"/>
                    </a:cubicBezTo>
                    <a:close/>
                  </a:path>
                </a:pathLst>
              </a:custGeom>
              <a:grpFill/>
              <a:ln w="12700" cap="flat">
                <a:solidFill>
                  <a:schemeClr val="bg1">
                    <a:lumMod val="75000"/>
                  </a:schemeClr>
                </a:solidFill>
                <a:prstDash val="solid"/>
                <a:miter lim="800000"/>
                <a:headEnd/>
                <a:tailEnd/>
              </a:ln>
              <a:extLst/>
            </p:spPr>
            <p:txBody>
              <a:bodyPr vert="horz" wrap="square" lIns="91440" tIns="45720" rIns="91440" bIns="45720" numCol="1" anchor="t" anchorCtr="0" compatLnSpc="1">
                <a:prstTxWarp prst="textNoShape">
                  <a:avLst/>
                </a:prstTxWarp>
              </a:bodyPr>
              <a:lstStyle/>
              <a:p>
                <a:pPr algn="ctr"/>
                <a:endParaRPr lang="en-US" sz="1600" dirty="0"/>
              </a:p>
            </p:txBody>
          </p:sp>
          <p:sp>
            <p:nvSpPr>
              <p:cNvPr id="49" name="Line 7"/>
              <p:cNvSpPr>
                <a:spLocks noChangeShapeType="1"/>
              </p:cNvSpPr>
              <p:nvPr/>
            </p:nvSpPr>
            <p:spPr bwMode="auto">
              <a:xfrm>
                <a:off x="5870206" y="6172665"/>
                <a:ext cx="782331" cy="0"/>
              </a:xfrm>
              <a:prstGeom prst="line">
                <a:avLst/>
              </a:prstGeom>
              <a:grpFill/>
              <a:ln w="12700" cap="flat">
                <a:solidFill>
                  <a:schemeClr val="bg1">
                    <a:lumMod val="75000"/>
                  </a:schemeClr>
                </a:solidFill>
                <a:prstDash val="solid"/>
                <a:miter lim="800000"/>
                <a:headEnd/>
                <a:tailEnd/>
              </a:ln>
              <a:extLst/>
            </p:spPr>
            <p:txBody>
              <a:bodyPr vert="horz" wrap="square" lIns="91440" tIns="45720" rIns="91440" bIns="45720" numCol="1" anchor="t" anchorCtr="0" compatLnSpc="1">
                <a:prstTxWarp prst="textNoShape">
                  <a:avLst/>
                </a:prstTxWarp>
              </a:bodyPr>
              <a:lstStyle/>
              <a:p>
                <a:pPr algn="ctr"/>
                <a:endParaRPr lang="en-US" sz="1600" dirty="0"/>
              </a:p>
            </p:txBody>
          </p:sp>
        </p:grpSp>
        <p:grpSp>
          <p:nvGrpSpPr>
            <p:cNvPr id="50" name="Group 49"/>
            <p:cNvGrpSpPr/>
            <p:nvPr/>
          </p:nvGrpSpPr>
          <p:grpSpPr>
            <a:xfrm>
              <a:off x="1080793" y="2364761"/>
              <a:ext cx="357350" cy="599312"/>
              <a:chOff x="7671532" y="5334631"/>
              <a:chExt cx="470888" cy="789727"/>
            </a:xfrm>
            <a:solidFill>
              <a:schemeClr val="accent3">
                <a:lumMod val="60000"/>
                <a:lumOff val="40000"/>
              </a:schemeClr>
            </a:solidFill>
          </p:grpSpPr>
          <p:sp>
            <p:nvSpPr>
              <p:cNvPr id="51" name="Freeform 11"/>
              <p:cNvSpPr>
                <a:spLocks noEditPoints="1"/>
              </p:cNvSpPr>
              <p:nvPr/>
            </p:nvSpPr>
            <p:spPr bwMode="auto">
              <a:xfrm>
                <a:off x="7797981" y="5911799"/>
                <a:ext cx="217989" cy="44219"/>
              </a:xfrm>
              <a:custGeom>
                <a:avLst/>
                <a:gdLst>
                  <a:gd name="T0" fmla="*/ 110 w 119"/>
                  <a:gd name="T1" fmla="*/ 24 h 24"/>
                  <a:gd name="T2" fmla="*/ 10 w 119"/>
                  <a:gd name="T3" fmla="*/ 24 h 24"/>
                  <a:gd name="T4" fmla="*/ 0 w 119"/>
                  <a:gd name="T5" fmla="*/ 15 h 24"/>
                  <a:gd name="T6" fmla="*/ 0 w 119"/>
                  <a:gd name="T7" fmla="*/ 10 h 24"/>
                  <a:gd name="T8" fmla="*/ 10 w 119"/>
                  <a:gd name="T9" fmla="*/ 0 h 24"/>
                  <a:gd name="T10" fmla="*/ 110 w 119"/>
                  <a:gd name="T11" fmla="*/ 0 h 24"/>
                  <a:gd name="T12" fmla="*/ 119 w 119"/>
                  <a:gd name="T13" fmla="*/ 10 h 24"/>
                  <a:gd name="T14" fmla="*/ 119 w 119"/>
                  <a:gd name="T15" fmla="*/ 15 h 24"/>
                  <a:gd name="T16" fmla="*/ 110 w 119"/>
                  <a:gd name="T17" fmla="*/ 24 h 24"/>
                  <a:gd name="T18" fmla="*/ 10 w 119"/>
                  <a:gd name="T19" fmla="*/ 4 h 24"/>
                  <a:gd name="T20" fmla="*/ 4 w 119"/>
                  <a:gd name="T21" fmla="*/ 10 h 24"/>
                  <a:gd name="T22" fmla="*/ 4 w 119"/>
                  <a:gd name="T23" fmla="*/ 15 h 24"/>
                  <a:gd name="T24" fmla="*/ 10 w 119"/>
                  <a:gd name="T25" fmla="*/ 20 h 24"/>
                  <a:gd name="T26" fmla="*/ 110 w 119"/>
                  <a:gd name="T27" fmla="*/ 20 h 24"/>
                  <a:gd name="T28" fmla="*/ 115 w 119"/>
                  <a:gd name="T29" fmla="*/ 15 h 24"/>
                  <a:gd name="T30" fmla="*/ 115 w 119"/>
                  <a:gd name="T31" fmla="*/ 10 h 24"/>
                  <a:gd name="T32" fmla="*/ 110 w 119"/>
                  <a:gd name="T33" fmla="*/ 4 h 24"/>
                  <a:gd name="T34" fmla="*/ 10 w 119"/>
                  <a:gd name="T35" fmla="*/ 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9" h="24">
                    <a:moveTo>
                      <a:pt x="110" y="24"/>
                    </a:moveTo>
                    <a:cubicBezTo>
                      <a:pt x="10" y="24"/>
                      <a:pt x="10" y="24"/>
                      <a:pt x="10" y="24"/>
                    </a:cubicBezTo>
                    <a:cubicBezTo>
                      <a:pt x="4" y="24"/>
                      <a:pt x="0" y="20"/>
                      <a:pt x="0" y="15"/>
                    </a:cubicBezTo>
                    <a:cubicBezTo>
                      <a:pt x="0" y="10"/>
                      <a:pt x="0" y="10"/>
                      <a:pt x="0" y="10"/>
                    </a:cubicBezTo>
                    <a:cubicBezTo>
                      <a:pt x="0" y="5"/>
                      <a:pt x="4" y="0"/>
                      <a:pt x="10" y="0"/>
                    </a:cubicBezTo>
                    <a:cubicBezTo>
                      <a:pt x="110" y="0"/>
                      <a:pt x="110" y="0"/>
                      <a:pt x="110" y="0"/>
                    </a:cubicBezTo>
                    <a:cubicBezTo>
                      <a:pt x="115" y="0"/>
                      <a:pt x="119" y="5"/>
                      <a:pt x="119" y="10"/>
                    </a:cubicBezTo>
                    <a:cubicBezTo>
                      <a:pt x="119" y="15"/>
                      <a:pt x="119" y="15"/>
                      <a:pt x="119" y="15"/>
                    </a:cubicBezTo>
                    <a:cubicBezTo>
                      <a:pt x="119" y="20"/>
                      <a:pt x="115" y="24"/>
                      <a:pt x="110" y="24"/>
                    </a:cubicBezTo>
                    <a:close/>
                    <a:moveTo>
                      <a:pt x="10" y="4"/>
                    </a:moveTo>
                    <a:cubicBezTo>
                      <a:pt x="7" y="4"/>
                      <a:pt x="4" y="7"/>
                      <a:pt x="4" y="10"/>
                    </a:cubicBezTo>
                    <a:cubicBezTo>
                      <a:pt x="4" y="15"/>
                      <a:pt x="4" y="15"/>
                      <a:pt x="4" y="15"/>
                    </a:cubicBezTo>
                    <a:cubicBezTo>
                      <a:pt x="4" y="18"/>
                      <a:pt x="7" y="20"/>
                      <a:pt x="10" y="20"/>
                    </a:cubicBezTo>
                    <a:cubicBezTo>
                      <a:pt x="110" y="20"/>
                      <a:pt x="110" y="20"/>
                      <a:pt x="110" y="20"/>
                    </a:cubicBezTo>
                    <a:cubicBezTo>
                      <a:pt x="113" y="20"/>
                      <a:pt x="115" y="18"/>
                      <a:pt x="115" y="15"/>
                    </a:cubicBezTo>
                    <a:cubicBezTo>
                      <a:pt x="115" y="10"/>
                      <a:pt x="115" y="10"/>
                      <a:pt x="115" y="10"/>
                    </a:cubicBezTo>
                    <a:cubicBezTo>
                      <a:pt x="115" y="7"/>
                      <a:pt x="113" y="4"/>
                      <a:pt x="110" y="4"/>
                    </a:cubicBezTo>
                    <a:lnTo>
                      <a:pt x="10" y="4"/>
                    </a:lnTo>
                    <a:close/>
                  </a:path>
                </a:pathLst>
              </a:custGeom>
              <a:grpFill/>
              <a:ln w="12700">
                <a:solidFill>
                  <a:schemeClr val="tx1">
                    <a:lumMod val="75000"/>
                    <a:lumOff val="25000"/>
                  </a:schemeClr>
                </a:solidFill>
                <a:round/>
                <a:headEnd/>
                <a:tailEnd/>
              </a:ln>
              <a:extLst/>
            </p:spPr>
            <p:txBody>
              <a:bodyPr vert="horz" wrap="square" lIns="91440" tIns="45720" rIns="91440" bIns="45720" numCol="1" anchor="t" anchorCtr="0" compatLnSpc="1">
                <a:prstTxWarp prst="textNoShape">
                  <a:avLst/>
                </a:prstTxWarp>
              </a:bodyPr>
              <a:lstStyle/>
              <a:p>
                <a:endParaRPr lang="en-US" dirty="0"/>
              </a:p>
            </p:txBody>
          </p:sp>
          <p:sp>
            <p:nvSpPr>
              <p:cNvPr id="52" name="Freeform 12"/>
              <p:cNvSpPr>
                <a:spLocks noEditPoints="1"/>
              </p:cNvSpPr>
              <p:nvPr/>
            </p:nvSpPr>
            <p:spPr bwMode="auto">
              <a:xfrm>
                <a:off x="7797981" y="5992478"/>
                <a:ext cx="217989" cy="44219"/>
              </a:xfrm>
              <a:custGeom>
                <a:avLst/>
                <a:gdLst>
                  <a:gd name="T0" fmla="*/ 110 w 119"/>
                  <a:gd name="T1" fmla="*/ 24 h 24"/>
                  <a:gd name="T2" fmla="*/ 10 w 119"/>
                  <a:gd name="T3" fmla="*/ 24 h 24"/>
                  <a:gd name="T4" fmla="*/ 0 w 119"/>
                  <a:gd name="T5" fmla="*/ 15 h 24"/>
                  <a:gd name="T6" fmla="*/ 0 w 119"/>
                  <a:gd name="T7" fmla="*/ 10 h 24"/>
                  <a:gd name="T8" fmla="*/ 10 w 119"/>
                  <a:gd name="T9" fmla="*/ 0 h 24"/>
                  <a:gd name="T10" fmla="*/ 110 w 119"/>
                  <a:gd name="T11" fmla="*/ 0 h 24"/>
                  <a:gd name="T12" fmla="*/ 119 w 119"/>
                  <a:gd name="T13" fmla="*/ 10 h 24"/>
                  <a:gd name="T14" fmla="*/ 119 w 119"/>
                  <a:gd name="T15" fmla="*/ 15 h 24"/>
                  <a:gd name="T16" fmla="*/ 110 w 119"/>
                  <a:gd name="T17" fmla="*/ 24 h 24"/>
                  <a:gd name="T18" fmla="*/ 10 w 119"/>
                  <a:gd name="T19" fmla="*/ 4 h 24"/>
                  <a:gd name="T20" fmla="*/ 4 w 119"/>
                  <a:gd name="T21" fmla="*/ 10 h 24"/>
                  <a:gd name="T22" fmla="*/ 4 w 119"/>
                  <a:gd name="T23" fmla="*/ 15 h 24"/>
                  <a:gd name="T24" fmla="*/ 10 w 119"/>
                  <a:gd name="T25" fmla="*/ 20 h 24"/>
                  <a:gd name="T26" fmla="*/ 110 w 119"/>
                  <a:gd name="T27" fmla="*/ 20 h 24"/>
                  <a:gd name="T28" fmla="*/ 115 w 119"/>
                  <a:gd name="T29" fmla="*/ 15 h 24"/>
                  <a:gd name="T30" fmla="*/ 115 w 119"/>
                  <a:gd name="T31" fmla="*/ 10 h 24"/>
                  <a:gd name="T32" fmla="*/ 110 w 119"/>
                  <a:gd name="T33" fmla="*/ 4 h 24"/>
                  <a:gd name="T34" fmla="*/ 10 w 119"/>
                  <a:gd name="T35" fmla="*/ 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9" h="24">
                    <a:moveTo>
                      <a:pt x="110" y="24"/>
                    </a:moveTo>
                    <a:cubicBezTo>
                      <a:pt x="10" y="24"/>
                      <a:pt x="10" y="24"/>
                      <a:pt x="10" y="24"/>
                    </a:cubicBezTo>
                    <a:cubicBezTo>
                      <a:pt x="4" y="24"/>
                      <a:pt x="0" y="20"/>
                      <a:pt x="0" y="15"/>
                    </a:cubicBezTo>
                    <a:cubicBezTo>
                      <a:pt x="0" y="10"/>
                      <a:pt x="0" y="10"/>
                      <a:pt x="0" y="10"/>
                    </a:cubicBezTo>
                    <a:cubicBezTo>
                      <a:pt x="0" y="4"/>
                      <a:pt x="4" y="0"/>
                      <a:pt x="10" y="0"/>
                    </a:cubicBezTo>
                    <a:cubicBezTo>
                      <a:pt x="110" y="0"/>
                      <a:pt x="110" y="0"/>
                      <a:pt x="110" y="0"/>
                    </a:cubicBezTo>
                    <a:cubicBezTo>
                      <a:pt x="115" y="0"/>
                      <a:pt x="119" y="4"/>
                      <a:pt x="119" y="10"/>
                    </a:cubicBezTo>
                    <a:cubicBezTo>
                      <a:pt x="119" y="15"/>
                      <a:pt x="119" y="15"/>
                      <a:pt x="119" y="15"/>
                    </a:cubicBezTo>
                    <a:cubicBezTo>
                      <a:pt x="119" y="20"/>
                      <a:pt x="115" y="24"/>
                      <a:pt x="110" y="24"/>
                    </a:cubicBezTo>
                    <a:close/>
                    <a:moveTo>
                      <a:pt x="10" y="4"/>
                    </a:moveTo>
                    <a:cubicBezTo>
                      <a:pt x="7" y="4"/>
                      <a:pt x="4" y="6"/>
                      <a:pt x="4" y="10"/>
                    </a:cubicBezTo>
                    <a:cubicBezTo>
                      <a:pt x="4" y="15"/>
                      <a:pt x="4" y="15"/>
                      <a:pt x="4" y="15"/>
                    </a:cubicBezTo>
                    <a:cubicBezTo>
                      <a:pt x="4" y="18"/>
                      <a:pt x="7" y="20"/>
                      <a:pt x="10" y="20"/>
                    </a:cubicBezTo>
                    <a:cubicBezTo>
                      <a:pt x="110" y="20"/>
                      <a:pt x="110" y="20"/>
                      <a:pt x="110" y="20"/>
                    </a:cubicBezTo>
                    <a:cubicBezTo>
                      <a:pt x="113" y="20"/>
                      <a:pt x="115" y="18"/>
                      <a:pt x="115" y="15"/>
                    </a:cubicBezTo>
                    <a:cubicBezTo>
                      <a:pt x="115" y="10"/>
                      <a:pt x="115" y="10"/>
                      <a:pt x="115" y="10"/>
                    </a:cubicBezTo>
                    <a:cubicBezTo>
                      <a:pt x="115" y="6"/>
                      <a:pt x="113" y="4"/>
                      <a:pt x="110" y="4"/>
                    </a:cubicBezTo>
                    <a:lnTo>
                      <a:pt x="10" y="4"/>
                    </a:lnTo>
                    <a:close/>
                  </a:path>
                </a:pathLst>
              </a:custGeom>
              <a:grpFill/>
              <a:ln w="12700">
                <a:solidFill>
                  <a:schemeClr val="tx1">
                    <a:lumMod val="75000"/>
                    <a:lumOff val="25000"/>
                  </a:schemeClr>
                </a:solidFill>
                <a:round/>
                <a:headEnd/>
                <a:tailEnd/>
              </a:ln>
              <a:extLst/>
            </p:spPr>
            <p:txBody>
              <a:bodyPr vert="horz" wrap="square" lIns="91440" tIns="45720" rIns="91440" bIns="45720" numCol="1" anchor="t" anchorCtr="0" compatLnSpc="1">
                <a:prstTxWarp prst="textNoShape">
                  <a:avLst/>
                </a:prstTxWarp>
              </a:bodyPr>
              <a:lstStyle/>
              <a:p>
                <a:endParaRPr lang="en-US" dirty="0"/>
              </a:p>
            </p:txBody>
          </p:sp>
          <p:sp>
            <p:nvSpPr>
              <p:cNvPr id="53" name="Freeform 13"/>
              <p:cNvSpPr>
                <a:spLocks noEditPoints="1"/>
              </p:cNvSpPr>
              <p:nvPr/>
            </p:nvSpPr>
            <p:spPr bwMode="auto">
              <a:xfrm>
                <a:off x="7838321" y="6073158"/>
                <a:ext cx="137310" cy="51200"/>
              </a:xfrm>
              <a:custGeom>
                <a:avLst/>
                <a:gdLst>
                  <a:gd name="T0" fmla="*/ 38 w 75"/>
                  <a:gd name="T1" fmla="*/ 28 h 28"/>
                  <a:gd name="T2" fmla="*/ 0 w 75"/>
                  <a:gd name="T3" fmla="*/ 2 h 28"/>
                  <a:gd name="T4" fmla="*/ 0 w 75"/>
                  <a:gd name="T5" fmla="*/ 0 h 28"/>
                  <a:gd name="T6" fmla="*/ 75 w 75"/>
                  <a:gd name="T7" fmla="*/ 0 h 28"/>
                  <a:gd name="T8" fmla="*/ 75 w 75"/>
                  <a:gd name="T9" fmla="*/ 2 h 28"/>
                  <a:gd name="T10" fmla="*/ 38 w 75"/>
                  <a:gd name="T11" fmla="*/ 28 h 28"/>
                  <a:gd name="T12" fmla="*/ 4 w 75"/>
                  <a:gd name="T13" fmla="*/ 4 h 28"/>
                  <a:gd name="T14" fmla="*/ 38 w 75"/>
                  <a:gd name="T15" fmla="*/ 24 h 28"/>
                  <a:gd name="T16" fmla="*/ 71 w 75"/>
                  <a:gd name="T17" fmla="*/ 4 h 28"/>
                  <a:gd name="T18" fmla="*/ 4 w 75"/>
                  <a:gd name="T19" fmla="*/ 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5" h="28">
                    <a:moveTo>
                      <a:pt x="38" y="28"/>
                    </a:moveTo>
                    <a:cubicBezTo>
                      <a:pt x="19" y="28"/>
                      <a:pt x="0" y="17"/>
                      <a:pt x="0" y="2"/>
                    </a:cubicBezTo>
                    <a:cubicBezTo>
                      <a:pt x="0" y="0"/>
                      <a:pt x="0" y="0"/>
                      <a:pt x="0" y="0"/>
                    </a:cubicBezTo>
                    <a:cubicBezTo>
                      <a:pt x="75" y="0"/>
                      <a:pt x="75" y="0"/>
                      <a:pt x="75" y="0"/>
                    </a:cubicBezTo>
                    <a:cubicBezTo>
                      <a:pt x="75" y="2"/>
                      <a:pt x="75" y="2"/>
                      <a:pt x="75" y="2"/>
                    </a:cubicBezTo>
                    <a:cubicBezTo>
                      <a:pt x="75" y="17"/>
                      <a:pt x="56" y="28"/>
                      <a:pt x="38" y="28"/>
                    </a:cubicBezTo>
                    <a:close/>
                    <a:moveTo>
                      <a:pt x="4" y="4"/>
                    </a:moveTo>
                    <a:cubicBezTo>
                      <a:pt x="6" y="16"/>
                      <a:pt x="22" y="24"/>
                      <a:pt x="38" y="24"/>
                    </a:cubicBezTo>
                    <a:cubicBezTo>
                      <a:pt x="53" y="24"/>
                      <a:pt x="70" y="16"/>
                      <a:pt x="71" y="4"/>
                    </a:cubicBezTo>
                    <a:lnTo>
                      <a:pt x="4" y="4"/>
                    </a:lnTo>
                    <a:close/>
                  </a:path>
                </a:pathLst>
              </a:custGeom>
              <a:grpFill/>
              <a:ln w="12700">
                <a:solidFill>
                  <a:schemeClr val="tx1">
                    <a:lumMod val="75000"/>
                    <a:lumOff val="25000"/>
                  </a:schemeClr>
                </a:solidFill>
                <a:round/>
                <a:headEnd/>
                <a:tailEnd/>
              </a:ln>
              <a:extLst/>
            </p:spPr>
            <p:txBody>
              <a:bodyPr vert="horz" wrap="square" lIns="91440" tIns="45720" rIns="91440" bIns="45720" numCol="1" anchor="t" anchorCtr="0" compatLnSpc="1">
                <a:prstTxWarp prst="textNoShape">
                  <a:avLst/>
                </a:prstTxWarp>
              </a:bodyPr>
              <a:lstStyle/>
              <a:p>
                <a:endParaRPr lang="en-US" dirty="0"/>
              </a:p>
            </p:txBody>
          </p:sp>
          <p:sp>
            <p:nvSpPr>
              <p:cNvPr id="54" name="Freeform 14"/>
              <p:cNvSpPr>
                <a:spLocks noEditPoints="1"/>
              </p:cNvSpPr>
              <p:nvPr/>
            </p:nvSpPr>
            <p:spPr bwMode="auto">
              <a:xfrm>
                <a:off x="7671532" y="5334631"/>
                <a:ext cx="470888" cy="542259"/>
              </a:xfrm>
              <a:custGeom>
                <a:avLst/>
                <a:gdLst>
                  <a:gd name="T0" fmla="*/ 196 w 257"/>
                  <a:gd name="T1" fmla="*/ 296 h 296"/>
                  <a:gd name="T2" fmla="*/ 61 w 257"/>
                  <a:gd name="T3" fmla="*/ 296 h 296"/>
                  <a:gd name="T4" fmla="*/ 12 w 257"/>
                  <a:gd name="T5" fmla="*/ 184 h 296"/>
                  <a:gd name="T6" fmla="*/ 0 w 257"/>
                  <a:gd name="T7" fmla="*/ 128 h 296"/>
                  <a:gd name="T8" fmla="*/ 129 w 257"/>
                  <a:gd name="T9" fmla="*/ 0 h 296"/>
                  <a:gd name="T10" fmla="*/ 257 w 257"/>
                  <a:gd name="T11" fmla="*/ 128 h 296"/>
                  <a:gd name="T12" fmla="*/ 245 w 257"/>
                  <a:gd name="T13" fmla="*/ 184 h 296"/>
                  <a:gd name="T14" fmla="*/ 196 w 257"/>
                  <a:gd name="T15" fmla="*/ 296 h 296"/>
                  <a:gd name="T16" fmla="*/ 64 w 257"/>
                  <a:gd name="T17" fmla="*/ 292 h 296"/>
                  <a:gd name="T18" fmla="*/ 194 w 257"/>
                  <a:gd name="T19" fmla="*/ 292 h 296"/>
                  <a:gd name="T20" fmla="*/ 242 w 257"/>
                  <a:gd name="T21" fmla="*/ 182 h 296"/>
                  <a:gd name="T22" fmla="*/ 253 w 257"/>
                  <a:gd name="T23" fmla="*/ 128 h 296"/>
                  <a:gd name="T24" fmla="*/ 129 w 257"/>
                  <a:gd name="T25" fmla="*/ 4 h 296"/>
                  <a:gd name="T26" fmla="*/ 4 w 257"/>
                  <a:gd name="T27" fmla="*/ 128 h 296"/>
                  <a:gd name="T28" fmla="*/ 16 w 257"/>
                  <a:gd name="T29" fmla="*/ 182 h 296"/>
                  <a:gd name="T30" fmla="*/ 64 w 257"/>
                  <a:gd name="T31" fmla="*/ 292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57" h="296">
                    <a:moveTo>
                      <a:pt x="196" y="296"/>
                    </a:moveTo>
                    <a:cubicBezTo>
                      <a:pt x="61" y="296"/>
                      <a:pt x="61" y="296"/>
                      <a:pt x="61" y="296"/>
                    </a:cubicBezTo>
                    <a:cubicBezTo>
                      <a:pt x="12" y="184"/>
                      <a:pt x="12" y="184"/>
                      <a:pt x="12" y="184"/>
                    </a:cubicBezTo>
                    <a:cubicBezTo>
                      <a:pt x="4" y="163"/>
                      <a:pt x="0" y="147"/>
                      <a:pt x="0" y="128"/>
                    </a:cubicBezTo>
                    <a:cubicBezTo>
                      <a:pt x="0" y="57"/>
                      <a:pt x="58" y="0"/>
                      <a:pt x="129" y="0"/>
                    </a:cubicBezTo>
                    <a:cubicBezTo>
                      <a:pt x="199" y="0"/>
                      <a:pt x="257" y="57"/>
                      <a:pt x="257" y="128"/>
                    </a:cubicBezTo>
                    <a:cubicBezTo>
                      <a:pt x="257" y="147"/>
                      <a:pt x="253" y="163"/>
                      <a:pt x="245" y="184"/>
                    </a:cubicBezTo>
                    <a:lnTo>
                      <a:pt x="196" y="296"/>
                    </a:lnTo>
                    <a:close/>
                    <a:moveTo>
                      <a:pt x="64" y="292"/>
                    </a:moveTo>
                    <a:cubicBezTo>
                      <a:pt x="194" y="292"/>
                      <a:pt x="194" y="292"/>
                      <a:pt x="194" y="292"/>
                    </a:cubicBezTo>
                    <a:cubicBezTo>
                      <a:pt x="242" y="182"/>
                      <a:pt x="242" y="182"/>
                      <a:pt x="242" y="182"/>
                    </a:cubicBezTo>
                    <a:cubicBezTo>
                      <a:pt x="250" y="162"/>
                      <a:pt x="253" y="147"/>
                      <a:pt x="253" y="128"/>
                    </a:cubicBezTo>
                    <a:cubicBezTo>
                      <a:pt x="253" y="59"/>
                      <a:pt x="197" y="4"/>
                      <a:pt x="129" y="4"/>
                    </a:cubicBezTo>
                    <a:cubicBezTo>
                      <a:pt x="60" y="4"/>
                      <a:pt x="4" y="59"/>
                      <a:pt x="4" y="128"/>
                    </a:cubicBezTo>
                    <a:cubicBezTo>
                      <a:pt x="4" y="147"/>
                      <a:pt x="8" y="162"/>
                      <a:pt x="16" y="182"/>
                    </a:cubicBezTo>
                    <a:lnTo>
                      <a:pt x="64" y="292"/>
                    </a:lnTo>
                    <a:close/>
                  </a:path>
                </a:pathLst>
              </a:custGeom>
              <a:grpFill/>
              <a:ln w="12700">
                <a:solidFill>
                  <a:schemeClr val="tx1">
                    <a:lumMod val="75000"/>
                    <a:lumOff val="25000"/>
                  </a:schemeClr>
                </a:solidFill>
                <a:round/>
                <a:headEnd/>
                <a:tailEnd/>
              </a:ln>
              <a:extLst/>
            </p:spPr>
            <p:txBody>
              <a:bodyPr vert="horz" wrap="square" lIns="91440" tIns="45720" rIns="91440" bIns="45720" numCol="1" anchor="t" anchorCtr="0" compatLnSpc="1">
                <a:prstTxWarp prst="textNoShape">
                  <a:avLst/>
                </a:prstTxWarp>
              </a:bodyPr>
              <a:lstStyle/>
              <a:p>
                <a:endParaRPr lang="en-US" dirty="0"/>
              </a:p>
            </p:txBody>
          </p:sp>
          <p:sp>
            <p:nvSpPr>
              <p:cNvPr id="55" name="Freeform 15"/>
              <p:cNvSpPr>
                <a:spLocks/>
              </p:cNvSpPr>
              <p:nvPr/>
            </p:nvSpPr>
            <p:spPr bwMode="auto">
              <a:xfrm>
                <a:off x="7721181" y="5572790"/>
                <a:ext cx="373142" cy="131880"/>
              </a:xfrm>
              <a:custGeom>
                <a:avLst/>
                <a:gdLst>
                  <a:gd name="T0" fmla="*/ 387 w 481"/>
                  <a:gd name="T1" fmla="*/ 170 h 170"/>
                  <a:gd name="T2" fmla="*/ 337 w 481"/>
                  <a:gd name="T3" fmla="*/ 73 h 170"/>
                  <a:gd name="T4" fmla="*/ 288 w 481"/>
                  <a:gd name="T5" fmla="*/ 170 h 170"/>
                  <a:gd name="T6" fmla="*/ 241 w 481"/>
                  <a:gd name="T7" fmla="*/ 73 h 170"/>
                  <a:gd name="T8" fmla="*/ 191 w 481"/>
                  <a:gd name="T9" fmla="*/ 170 h 170"/>
                  <a:gd name="T10" fmla="*/ 141 w 481"/>
                  <a:gd name="T11" fmla="*/ 73 h 170"/>
                  <a:gd name="T12" fmla="*/ 94 w 481"/>
                  <a:gd name="T13" fmla="*/ 170 h 170"/>
                  <a:gd name="T14" fmla="*/ 59 w 481"/>
                  <a:gd name="T15" fmla="*/ 102 h 170"/>
                  <a:gd name="T16" fmla="*/ 14 w 481"/>
                  <a:gd name="T17" fmla="*/ 102 h 170"/>
                  <a:gd name="T18" fmla="*/ 0 w 481"/>
                  <a:gd name="T19" fmla="*/ 66 h 170"/>
                  <a:gd name="T20" fmla="*/ 78 w 481"/>
                  <a:gd name="T21" fmla="*/ 66 h 170"/>
                  <a:gd name="T22" fmla="*/ 94 w 481"/>
                  <a:gd name="T23" fmla="*/ 97 h 170"/>
                  <a:gd name="T24" fmla="*/ 141 w 481"/>
                  <a:gd name="T25" fmla="*/ 0 h 170"/>
                  <a:gd name="T26" fmla="*/ 191 w 481"/>
                  <a:gd name="T27" fmla="*/ 97 h 170"/>
                  <a:gd name="T28" fmla="*/ 241 w 481"/>
                  <a:gd name="T29" fmla="*/ 0 h 170"/>
                  <a:gd name="T30" fmla="*/ 288 w 481"/>
                  <a:gd name="T31" fmla="*/ 97 h 170"/>
                  <a:gd name="T32" fmla="*/ 337 w 481"/>
                  <a:gd name="T33" fmla="*/ 0 h 170"/>
                  <a:gd name="T34" fmla="*/ 387 w 481"/>
                  <a:gd name="T35" fmla="*/ 97 h 170"/>
                  <a:gd name="T36" fmla="*/ 401 w 481"/>
                  <a:gd name="T37" fmla="*/ 66 h 170"/>
                  <a:gd name="T38" fmla="*/ 481 w 481"/>
                  <a:gd name="T39" fmla="*/ 66 h 170"/>
                  <a:gd name="T40" fmla="*/ 465 w 481"/>
                  <a:gd name="T41" fmla="*/ 102 h 170"/>
                  <a:gd name="T42" fmla="*/ 420 w 481"/>
                  <a:gd name="T43" fmla="*/ 102 h 170"/>
                  <a:gd name="T44" fmla="*/ 387 w 481"/>
                  <a:gd name="T45" fmla="*/ 17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81" h="170">
                    <a:moveTo>
                      <a:pt x="387" y="170"/>
                    </a:moveTo>
                    <a:lnTo>
                      <a:pt x="337" y="73"/>
                    </a:lnTo>
                    <a:lnTo>
                      <a:pt x="288" y="170"/>
                    </a:lnTo>
                    <a:lnTo>
                      <a:pt x="241" y="73"/>
                    </a:lnTo>
                    <a:lnTo>
                      <a:pt x="191" y="170"/>
                    </a:lnTo>
                    <a:lnTo>
                      <a:pt x="141" y="73"/>
                    </a:lnTo>
                    <a:lnTo>
                      <a:pt x="94" y="170"/>
                    </a:lnTo>
                    <a:lnTo>
                      <a:pt x="59" y="102"/>
                    </a:lnTo>
                    <a:lnTo>
                      <a:pt x="14" y="102"/>
                    </a:lnTo>
                    <a:lnTo>
                      <a:pt x="0" y="66"/>
                    </a:lnTo>
                    <a:lnTo>
                      <a:pt x="78" y="66"/>
                    </a:lnTo>
                    <a:lnTo>
                      <a:pt x="94" y="97"/>
                    </a:lnTo>
                    <a:lnTo>
                      <a:pt x="141" y="0"/>
                    </a:lnTo>
                    <a:lnTo>
                      <a:pt x="191" y="97"/>
                    </a:lnTo>
                    <a:lnTo>
                      <a:pt x="241" y="0"/>
                    </a:lnTo>
                    <a:lnTo>
                      <a:pt x="288" y="97"/>
                    </a:lnTo>
                    <a:lnTo>
                      <a:pt x="337" y="0"/>
                    </a:lnTo>
                    <a:lnTo>
                      <a:pt x="387" y="97"/>
                    </a:lnTo>
                    <a:lnTo>
                      <a:pt x="401" y="66"/>
                    </a:lnTo>
                    <a:lnTo>
                      <a:pt x="481" y="66"/>
                    </a:lnTo>
                    <a:lnTo>
                      <a:pt x="465" y="102"/>
                    </a:lnTo>
                    <a:lnTo>
                      <a:pt x="420" y="102"/>
                    </a:lnTo>
                    <a:lnTo>
                      <a:pt x="387" y="170"/>
                    </a:lnTo>
                    <a:close/>
                  </a:path>
                </a:pathLst>
              </a:custGeom>
              <a:grpFill/>
              <a:ln w="12700">
                <a:solidFill>
                  <a:schemeClr val="tx1">
                    <a:lumMod val="75000"/>
                    <a:lumOff val="25000"/>
                  </a:schemeClr>
                </a:solidFill>
                <a:round/>
                <a:headEnd/>
                <a:tailEnd/>
              </a:ln>
              <a:extLst/>
            </p:spPr>
            <p:txBody>
              <a:bodyPr vert="horz" wrap="square" lIns="91440" tIns="45720" rIns="91440" bIns="45720" numCol="1" anchor="t" anchorCtr="0" compatLnSpc="1">
                <a:prstTxWarp prst="textNoShape">
                  <a:avLst/>
                </a:prstTxWarp>
              </a:bodyPr>
              <a:lstStyle/>
              <a:p>
                <a:endParaRPr lang="en-US" dirty="0"/>
              </a:p>
            </p:txBody>
          </p:sp>
        </p:grpSp>
        <p:grpSp>
          <p:nvGrpSpPr>
            <p:cNvPr id="56" name="Group 55"/>
            <p:cNvGrpSpPr/>
            <p:nvPr/>
          </p:nvGrpSpPr>
          <p:grpSpPr>
            <a:xfrm>
              <a:off x="1296129" y="2857721"/>
              <a:ext cx="757436" cy="539018"/>
              <a:chOff x="8196263" y="-1965325"/>
              <a:chExt cx="2816225" cy="1968500"/>
            </a:xfrm>
            <a:solidFill>
              <a:schemeClr val="accent3">
                <a:lumMod val="60000"/>
                <a:lumOff val="40000"/>
              </a:schemeClr>
            </a:solidFill>
          </p:grpSpPr>
          <p:sp>
            <p:nvSpPr>
              <p:cNvPr id="57" name="Freeform 38"/>
              <p:cNvSpPr>
                <a:spLocks/>
              </p:cNvSpPr>
              <p:nvPr/>
            </p:nvSpPr>
            <p:spPr bwMode="auto">
              <a:xfrm>
                <a:off x="8196263" y="-1965325"/>
                <a:ext cx="2816225" cy="1968500"/>
              </a:xfrm>
              <a:custGeom>
                <a:avLst/>
                <a:gdLst>
                  <a:gd name="T0" fmla="*/ 603 w 751"/>
                  <a:gd name="T1" fmla="*/ 61 h 525"/>
                  <a:gd name="T2" fmla="*/ 604 w 751"/>
                  <a:gd name="T3" fmla="*/ 55 h 525"/>
                  <a:gd name="T4" fmla="*/ 435 w 751"/>
                  <a:gd name="T5" fmla="*/ 27 h 525"/>
                  <a:gd name="T6" fmla="*/ 313 w 751"/>
                  <a:gd name="T7" fmla="*/ 9 h 525"/>
                  <a:gd name="T8" fmla="*/ 268 w 751"/>
                  <a:gd name="T9" fmla="*/ 2 h 525"/>
                  <a:gd name="T10" fmla="*/ 242 w 751"/>
                  <a:gd name="T11" fmla="*/ 0 h 525"/>
                  <a:gd name="T12" fmla="*/ 71 w 751"/>
                  <a:gd name="T13" fmla="*/ 77 h 525"/>
                  <a:gd name="T14" fmla="*/ 0 w 751"/>
                  <a:gd name="T15" fmla="*/ 262 h 525"/>
                  <a:gd name="T16" fmla="*/ 71 w 751"/>
                  <a:gd name="T17" fmla="*/ 448 h 525"/>
                  <a:gd name="T18" fmla="*/ 242 w 751"/>
                  <a:gd name="T19" fmla="*/ 525 h 525"/>
                  <a:gd name="T20" fmla="*/ 268 w 751"/>
                  <a:gd name="T21" fmla="*/ 523 h 525"/>
                  <a:gd name="T22" fmla="*/ 604 w 751"/>
                  <a:gd name="T23" fmla="*/ 470 h 525"/>
                  <a:gd name="T24" fmla="*/ 604 w 751"/>
                  <a:gd name="T25" fmla="*/ 470 h 525"/>
                  <a:gd name="T26" fmla="*/ 604 w 751"/>
                  <a:gd name="T27" fmla="*/ 470 h 525"/>
                  <a:gd name="T28" fmla="*/ 723 w 751"/>
                  <a:gd name="T29" fmla="*/ 389 h 525"/>
                  <a:gd name="T30" fmla="*/ 751 w 751"/>
                  <a:gd name="T31" fmla="*/ 262 h 525"/>
                  <a:gd name="T32" fmla="*/ 732 w 751"/>
                  <a:gd name="T33" fmla="*/ 139 h 525"/>
                  <a:gd name="T34" fmla="*/ 604 w 751"/>
                  <a:gd name="T35" fmla="*/ 55 h 525"/>
                  <a:gd name="T36" fmla="*/ 604 w 751"/>
                  <a:gd name="T37" fmla="*/ 55 h 525"/>
                  <a:gd name="T38" fmla="*/ 604 w 751"/>
                  <a:gd name="T39" fmla="*/ 55 h 525"/>
                  <a:gd name="T40" fmla="*/ 603 w 751"/>
                  <a:gd name="T41" fmla="*/ 61 h 525"/>
                  <a:gd name="T42" fmla="*/ 602 w 751"/>
                  <a:gd name="T43" fmla="*/ 67 h 525"/>
                  <a:gd name="T44" fmla="*/ 721 w 751"/>
                  <a:gd name="T45" fmla="*/ 145 h 525"/>
                  <a:gd name="T46" fmla="*/ 739 w 751"/>
                  <a:gd name="T47" fmla="*/ 262 h 525"/>
                  <a:gd name="T48" fmla="*/ 712 w 751"/>
                  <a:gd name="T49" fmla="*/ 383 h 525"/>
                  <a:gd name="T50" fmla="*/ 602 w 751"/>
                  <a:gd name="T51" fmla="*/ 458 h 525"/>
                  <a:gd name="T52" fmla="*/ 603 w 751"/>
                  <a:gd name="T53" fmla="*/ 464 h 525"/>
                  <a:gd name="T54" fmla="*/ 602 w 751"/>
                  <a:gd name="T55" fmla="*/ 458 h 525"/>
                  <a:gd name="T56" fmla="*/ 550 w 751"/>
                  <a:gd name="T57" fmla="*/ 467 h 525"/>
                  <a:gd name="T58" fmla="*/ 369 w 751"/>
                  <a:gd name="T59" fmla="*/ 496 h 525"/>
                  <a:gd name="T60" fmla="*/ 287 w 751"/>
                  <a:gd name="T61" fmla="*/ 508 h 525"/>
                  <a:gd name="T62" fmla="*/ 242 w 751"/>
                  <a:gd name="T63" fmla="*/ 513 h 525"/>
                  <a:gd name="T64" fmla="*/ 80 w 751"/>
                  <a:gd name="T65" fmla="*/ 440 h 525"/>
                  <a:gd name="T66" fmla="*/ 12 w 751"/>
                  <a:gd name="T67" fmla="*/ 262 h 525"/>
                  <a:gd name="T68" fmla="*/ 80 w 751"/>
                  <a:gd name="T69" fmla="*/ 85 h 525"/>
                  <a:gd name="T70" fmla="*/ 242 w 751"/>
                  <a:gd name="T71" fmla="*/ 12 h 525"/>
                  <a:gd name="T72" fmla="*/ 266 w 751"/>
                  <a:gd name="T73" fmla="*/ 14 h 525"/>
                  <a:gd name="T74" fmla="*/ 466 w 751"/>
                  <a:gd name="T75" fmla="*/ 44 h 525"/>
                  <a:gd name="T76" fmla="*/ 561 w 751"/>
                  <a:gd name="T77" fmla="*/ 60 h 525"/>
                  <a:gd name="T78" fmla="*/ 602 w 751"/>
                  <a:gd name="T79" fmla="*/ 67 h 525"/>
                  <a:gd name="T80" fmla="*/ 603 w 751"/>
                  <a:gd name="T81" fmla="*/ 61 h 525"/>
                  <a:gd name="T82" fmla="*/ 602 w 751"/>
                  <a:gd name="T83" fmla="*/ 67 h 525"/>
                  <a:gd name="T84" fmla="*/ 603 w 751"/>
                  <a:gd name="T85" fmla="*/ 61 h 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51" h="525">
                    <a:moveTo>
                      <a:pt x="603" y="61"/>
                    </a:moveTo>
                    <a:cubicBezTo>
                      <a:pt x="604" y="55"/>
                      <a:pt x="604" y="55"/>
                      <a:pt x="604" y="55"/>
                    </a:cubicBezTo>
                    <a:cubicBezTo>
                      <a:pt x="604" y="55"/>
                      <a:pt x="522" y="41"/>
                      <a:pt x="435" y="27"/>
                    </a:cubicBezTo>
                    <a:cubicBezTo>
                      <a:pt x="392" y="21"/>
                      <a:pt x="348" y="14"/>
                      <a:pt x="313" y="9"/>
                    </a:cubicBezTo>
                    <a:cubicBezTo>
                      <a:pt x="295" y="6"/>
                      <a:pt x="280" y="4"/>
                      <a:pt x="268" y="2"/>
                    </a:cubicBezTo>
                    <a:cubicBezTo>
                      <a:pt x="256" y="1"/>
                      <a:pt x="247" y="0"/>
                      <a:pt x="242" y="0"/>
                    </a:cubicBezTo>
                    <a:cubicBezTo>
                      <a:pt x="175" y="0"/>
                      <a:pt x="115" y="29"/>
                      <a:pt x="71" y="77"/>
                    </a:cubicBezTo>
                    <a:cubicBezTo>
                      <a:pt x="27" y="125"/>
                      <a:pt x="0" y="190"/>
                      <a:pt x="0" y="262"/>
                    </a:cubicBezTo>
                    <a:cubicBezTo>
                      <a:pt x="0" y="335"/>
                      <a:pt x="27" y="400"/>
                      <a:pt x="71" y="448"/>
                    </a:cubicBezTo>
                    <a:cubicBezTo>
                      <a:pt x="115" y="495"/>
                      <a:pt x="175" y="525"/>
                      <a:pt x="242" y="525"/>
                    </a:cubicBezTo>
                    <a:cubicBezTo>
                      <a:pt x="247" y="525"/>
                      <a:pt x="256" y="524"/>
                      <a:pt x="268" y="523"/>
                    </a:cubicBezTo>
                    <a:cubicBezTo>
                      <a:pt x="352" y="512"/>
                      <a:pt x="604" y="470"/>
                      <a:pt x="604" y="470"/>
                    </a:cubicBezTo>
                    <a:cubicBezTo>
                      <a:pt x="604" y="470"/>
                      <a:pt x="604" y="470"/>
                      <a:pt x="604" y="470"/>
                    </a:cubicBezTo>
                    <a:cubicBezTo>
                      <a:pt x="604" y="470"/>
                      <a:pt x="604" y="470"/>
                      <a:pt x="604" y="470"/>
                    </a:cubicBezTo>
                    <a:cubicBezTo>
                      <a:pt x="664" y="457"/>
                      <a:pt x="701" y="427"/>
                      <a:pt x="723" y="389"/>
                    </a:cubicBezTo>
                    <a:cubicBezTo>
                      <a:pt x="744" y="351"/>
                      <a:pt x="750" y="305"/>
                      <a:pt x="751" y="262"/>
                    </a:cubicBezTo>
                    <a:cubicBezTo>
                      <a:pt x="750" y="220"/>
                      <a:pt x="751" y="177"/>
                      <a:pt x="732" y="139"/>
                    </a:cubicBezTo>
                    <a:cubicBezTo>
                      <a:pt x="714" y="102"/>
                      <a:pt x="676" y="71"/>
                      <a:pt x="604" y="55"/>
                    </a:cubicBezTo>
                    <a:cubicBezTo>
                      <a:pt x="604" y="55"/>
                      <a:pt x="604" y="55"/>
                      <a:pt x="604" y="55"/>
                    </a:cubicBezTo>
                    <a:cubicBezTo>
                      <a:pt x="604" y="55"/>
                      <a:pt x="604" y="55"/>
                      <a:pt x="604" y="55"/>
                    </a:cubicBezTo>
                    <a:cubicBezTo>
                      <a:pt x="603" y="61"/>
                      <a:pt x="603" y="61"/>
                      <a:pt x="603" y="61"/>
                    </a:cubicBezTo>
                    <a:cubicBezTo>
                      <a:pt x="602" y="67"/>
                      <a:pt x="602" y="67"/>
                      <a:pt x="602" y="67"/>
                    </a:cubicBezTo>
                    <a:cubicBezTo>
                      <a:pt x="671" y="83"/>
                      <a:pt x="705" y="111"/>
                      <a:pt x="721" y="145"/>
                    </a:cubicBezTo>
                    <a:cubicBezTo>
                      <a:pt x="738" y="179"/>
                      <a:pt x="739" y="220"/>
                      <a:pt x="739" y="262"/>
                    </a:cubicBezTo>
                    <a:cubicBezTo>
                      <a:pt x="739" y="304"/>
                      <a:pt x="732" y="348"/>
                      <a:pt x="712" y="383"/>
                    </a:cubicBezTo>
                    <a:cubicBezTo>
                      <a:pt x="692" y="418"/>
                      <a:pt x="658" y="446"/>
                      <a:pt x="602" y="458"/>
                    </a:cubicBezTo>
                    <a:cubicBezTo>
                      <a:pt x="603" y="464"/>
                      <a:pt x="603" y="464"/>
                      <a:pt x="603" y="464"/>
                    </a:cubicBezTo>
                    <a:cubicBezTo>
                      <a:pt x="602" y="458"/>
                      <a:pt x="602" y="458"/>
                      <a:pt x="602" y="458"/>
                    </a:cubicBezTo>
                    <a:cubicBezTo>
                      <a:pt x="602" y="458"/>
                      <a:pt x="582" y="462"/>
                      <a:pt x="550" y="467"/>
                    </a:cubicBezTo>
                    <a:cubicBezTo>
                      <a:pt x="503" y="474"/>
                      <a:pt x="432" y="486"/>
                      <a:pt x="369" y="496"/>
                    </a:cubicBezTo>
                    <a:cubicBezTo>
                      <a:pt x="338" y="500"/>
                      <a:pt x="309" y="505"/>
                      <a:pt x="287" y="508"/>
                    </a:cubicBezTo>
                    <a:cubicBezTo>
                      <a:pt x="264" y="511"/>
                      <a:pt x="247" y="513"/>
                      <a:pt x="242" y="513"/>
                    </a:cubicBezTo>
                    <a:cubicBezTo>
                      <a:pt x="179" y="513"/>
                      <a:pt x="122" y="485"/>
                      <a:pt x="80" y="440"/>
                    </a:cubicBezTo>
                    <a:cubicBezTo>
                      <a:pt x="38" y="394"/>
                      <a:pt x="12" y="332"/>
                      <a:pt x="12" y="262"/>
                    </a:cubicBezTo>
                    <a:cubicBezTo>
                      <a:pt x="12" y="193"/>
                      <a:pt x="38" y="130"/>
                      <a:pt x="80" y="85"/>
                    </a:cubicBezTo>
                    <a:cubicBezTo>
                      <a:pt x="122" y="40"/>
                      <a:pt x="179" y="12"/>
                      <a:pt x="242" y="12"/>
                    </a:cubicBezTo>
                    <a:cubicBezTo>
                      <a:pt x="246" y="12"/>
                      <a:pt x="254" y="13"/>
                      <a:pt x="266" y="14"/>
                    </a:cubicBezTo>
                    <a:cubicBezTo>
                      <a:pt x="308" y="19"/>
                      <a:pt x="392" y="33"/>
                      <a:pt x="466" y="44"/>
                    </a:cubicBezTo>
                    <a:cubicBezTo>
                      <a:pt x="502" y="50"/>
                      <a:pt x="536" y="56"/>
                      <a:pt x="561" y="60"/>
                    </a:cubicBezTo>
                    <a:cubicBezTo>
                      <a:pt x="586" y="64"/>
                      <a:pt x="602" y="67"/>
                      <a:pt x="602" y="67"/>
                    </a:cubicBezTo>
                    <a:cubicBezTo>
                      <a:pt x="603" y="61"/>
                      <a:pt x="603" y="61"/>
                      <a:pt x="603" y="61"/>
                    </a:cubicBezTo>
                    <a:cubicBezTo>
                      <a:pt x="602" y="67"/>
                      <a:pt x="602" y="67"/>
                      <a:pt x="602" y="67"/>
                    </a:cubicBezTo>
                    <a:lnTo>
                      <a:pt x="603"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58" name="Oval 39"/>
              <p:cNvSpPr>
                <a:spLocks noChangeArrowheads="1"/>
              </p:cNvSpPr>
              <p:nvPr/>
            </p:nvSpPr>
            <p:spPr bwMode="auto">
              <a:xfrm>
                <a:off x="10420350" y="-1125538"/>
                <a:ext cx="330200" cy="3349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59" name="Freeform 40"/>
              <p:cNvSpPr>
                <a:spLocks/>
              </p:cNvSpPr>
              <p:nvPr/>
            </p:nvSpPr>
            <p:spPr bwMode="auto">
              <a:xfrm>
                <a:off x="8716963" y="-1150938"/>
                <a:ext cx="436563" cy="341313"/>
              </a:xfrm>
              <a:custGeom>
                <a:avLst/>
                <a:gdLst>
                  <a:gd name="T0" fmla="*/ 89 w 116"/>
                  <a:gd name="T1" fmla="*/ 0 h 91"/>
                  <a:gd name="T2" fmla="*/ 64 w 116"/>
                  <a:gd name="T3" fmla="*/ 19 h 91"/>
                  <a:gd name="T4" fmla="*/ 58 w 116"/>
                  <a:gd name="T5" fmla="*/ 38 h 91"/>
                  <a:gd name="T6" fmla="*/ 52 w 116"/>
                  <a:gd name="T7" fmla="*/ 19 h 91"/>
                  <a:gd name="T8" fmla="*/ 27 w 116"/>
                  <a:gd name="T9" fmla="*/ 0 h 91"/>
                  <a:gd name="T10" fmla="*/ 0 w 116"/>
                  <a:gd name="T11" fmla="*/ 27 h 91"/>
                  <a:gd name="T12" fmla="*/ 6 w 116"/>
                  <a:gd name="T13" fmla="*/ 45 h 91"/>
                  <a:gd name="T14" fmla="*/ 58 w 116"/>
                  <a:gd name="T15" fmla="*/ 91 h 91"/>
                  <a:gd name="T16" fmla="*/ 109 w 116"/>
                  <a:gd name="T17" fmla="*/ 45 h 91"/>
                  <a:gd name="T18" fmla="*/ 116 w 116"/>
                  <a:gd name="T19" fmla="*/ 27 h 91"/>
                  <a:gd name="T20" fmla="*/ 89 w 116"/>
                  <a:gd name="T21"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91">
                    <a:moveTo>
                      <a:pt x="89" y="0"/>
                    </a:moveTo>
                    <a:cubicBezTo>
                      <a:pt x="77" y="0"/>
                      <a:pt x="67" y="8"/>
                      <a:pt x="64" y="19"/>
                    </a:cubicBezTo>
                    <a:cubicBezTo>
                      <a:pt x="58" y="38"/>
                      <a:pt x="58" y="38"/>
                      <a:pt x="58" y="38"/>
                    </a:cubicBezTo>
                    <a:cubicBezTo>
                      <a:pt x="52" y="19"/>
                      <a:pt x="52" y="19"/>
                      <a:pt x="52" y="19"/>
                    </a:cubicBezTo>
                    <a:cubicBezTo>
                      <a:pt x="49" y="8"/>
                      <a:pt x="39" y="0"/>
                      <a:pt x="27" y="0"/>
                    </a:cubicBezTo>
                    <a:cubicBezTo>
                      <a:pt x="12" y="0"/>
                      <a:pt x="0" y="12"/>
                      <a:pt x="0" y="27"/>
                    </a:cubicBezTo>
                    <a:cubicBezTo>
                      <a:pt x="0" y="34"/>
                      <a:pt x="2" y="40"/>
                      <a:pt x="6" y="45"/>
                    </a:cubicBezTo>
                    <a:cubicBezTo>
                      <a:pt x="58" y="91"/>
                      <a:pt x="58" y="91"/>
                      <a:pt x="58" y="91"/>
                    </a:cubicBezTo>
                    <a:cubicBezTo>
                      <a:pt x="109" y="45"/>
                      <a:pt x="109" y="45"/>
                      <a:pt x="109" y="45"/>
                    </a:cubicBezTo>
                    <a:cubicBezTo>
                      <a:pt x="114" y="40"/>
                      <a:pt x="116" y="34"/>
                      <a:pt x="116" y="27"/>
                    </a:cubicBezTo>
                    <a:cubicBezTo>
                      <a:pt x="116" y="12"/>
                      <a:pt x="104" y="0"/>
                      <a:pt x="8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60" name="Freeform 41"/>
              <p:cNvSpPr>
                <a:spLocks noEditPoints="1"/>
              </p:cNvSpPr>
              <p:nvPr/>
            </p:nvSpPr>
            <p:spPr bwMode="auto">
              <a:xfrm>
                <a:off x="8512175" y="-1579563"/>
                <a:ext cx="1720850" cy="1196975"/>
              </a:xfrm>
              <a:custGeom>
                <a:avLst/>
                <a:gdLst>
                  <a:gd name="T0" fmla="*/ 147 w 459"/>
                  <a:gd name="T1" fmla="*/ 0 h 319"/>
                  <a:gd name="T2" fmla="*/ 147 w 459"/>
                  <a:gd name="T3" fmla="*/ 319 h 319"/>
                  <a:gd name="T4" fmla="*/ 459 w 459"/>
                  <a:gd name="T5" fmla="*/ 159 h 319"/>
                  <a:gd name="T6" fmla="*/ 323 w 459"/>
                  <a:gd name="T7" fmla="*/ 105 h 319"/>
                  <a:gd name="T8" fmla="*/ 363 w 459"/>
                  <a:gd name="T9" fmla="*/ 117 h 319"/>
                  <a:gd name="T10" fmla="*/ 315 w 459"/>
                  <a:gd name="T11" fmla="*/ 113 h 319"/>
                  <a:gd name="T12" fmla="*/ 315 w 459"/>
                  <a:gd name="T13" fmla="*/ 116 h 319"/>
                  <a:gd name="T14" fmla="*/ 327 w 459"/>
                  <a:gd name="T15" fmla="*/ 149 h 319"/>
                  <a:gd name="T16" fmla="*/ 315 w 459"/>
                  <a:gd name="T17" fmla="*/ 155 h 319"/>
                  <a:gd name="T18" fmla="*/ 315 w 459"/>
                  <a:gd name="T19" fmla="*/ 164 h 319"/>
                  <a:gd name="T20" fmla="*/ 327 w 459"/>
                  <a:gd name="T21" fmla="*/ 170 h 319"/>
                  <a:gd name="T22" fmla="*/ 315 w 459"/>
                  <a:gd name="T23" fmla="*/ 203 h 319"/>
                  <a:gd name="T24" fmla="*/ 245 w 459"/>
                  <a:gd name="T25" fmla="*/ 105 h 319"/>
                  <a:gd name="T26" fmla="*/ 285 w 459"/>
                  <a:gd name="T27" fmla="*/ 117 h 319"/>
                  <a:gd name="T28" fmla="*/ 237 w 459"/>
                  <a:gd name="T29" fmla="*/ 113 h 319"/>
                  <a:gd name="T30" fmla="*/ 237 w 459"/>
                  <a:gd name="T31" fmla="*/ 164 h 319"/>
                  <a:gd name="T32" fmla="*/ 249 w 459"/>
                  <a:gd name="T33" fmla="*/ 170 h 319"/>
                  <a:gd name="T34" fmla="*/ 237 w 459"/>
                  <a:gd name="T35" fmla="*/ 203 h 319"/>
                  <a:gd name="T36" fmla="*/ 173 w 459"/>
                  <a:gd name="T37" fmla="*/ 167 h 319"/>
                  <a:gd name="T38" fmla="*/ 113 w 459"/>
                  <a:gd name="T39" fmla="*/ 222 h 319"/>
                  <a:gd name="T40" fmla="*/ 53 w 459"/>
                  <a:gd name="T41" fmla="*/ 167 h 319"/>
                  <a:gd name="T42" fmla="*/ 82 w 459"/>
                  <a:gd name="T43" fmla="*/ 102 h 319"/>
                  <a:gd name="T44" fmla="*/ 144 w 459"/>
                  <a:gd name="T45" fmla="*/ 102 h 319"/>
                  <a:gd name="T46" fmla="*/ 173 w 459"/>
                  <a:gd name="T47" fmla="*/ 167 h 319"/>
                  <a:gd name="T48" fmla="*/ 210 w 459"/>
                  <a:gd name="T49" fmla="*/ 201 h 319"/>
                  <a:gd name="T50" fmla="*/ 219 w 459"/>
                  <a:gd name="T51" fmla="*/ 161 h 319"/>
                  <a:gd name="T52" fmla="*/ 222 w 459"/>
                  <a:gd name="T53" fmla="*/ 206 h 319"/>
                  <a:gd name="T54" fmla="*/ 222 w 459"/>
                  <a:gd name="T55" fmla="*/ 155 h 319"/>
                  <a:gd name="T56" fmla="*/ 210 w 459"/>
                  <a:gd name="T57" fmla="*/ 149 h 319"/>
                  <a:gd name="T58" fmla="*/ 215 w 459"/>
                  <a:gd name="T59" fmla="*/ 105 h 319"/>
                  <a:gd name="T60" fmla="*/ 222 w 459"/>
                  <a:gd name="T61" fmla="*/ 155 h 319"/>
                  <a:gd name="T62" fmla="*/ 237 w 459"/>
                  <a:gd name="T63" fmla="*/ 206 h 319"/>
                  <a:gd name="T64" fmla="*/ 290 w 459"/>
                  <a:gd name="T65" fmla="*/ 201 h 319"/>
                  <a:gd name="T66" fmla="*/ 245 w 459"/>
                  <a:gd name="T67" fmla="*/ 213 h 319"/>
                  <a:gd name="T68" fmla="*/ 249 w 459"/>
                  <a:gd name="T69" fmla="*/ 165 h 319"/>
                  <a:gd name="T70" fmla="*/ 249 w 459"/>
                  <a:gd name="T71" fmla="*/ 153 h 319"/>
                  <a:gd name="T72" fmla="*/ 294 w 459"/>
                  <a:gd name="T73" fmla="*/ 159 h 319"/>
                  <a:gd name="T74" fmla="*/ 300 w 459"/>
                  <a:gd name="T75" fmla="*/ 155 h 319"/>
                  <a:gd name="T76" fmla="*/ 288 w 459"/>
                  <a:gd name="T77" fmla="*/ 149 h 319"/>
                  <a:gd name="T78" fmla="*/ 293 w 459"/>
                  <a:gd name="T79" fmla="*/ 105 h 319"/>
                  <a:gd name="T80" fmla="*/ 300 w 459"/>
                  <a:gd name="T81" fmla="*/ 155 h 319"/>
                  <a:gd name="T82" fmla="*/ 315 w 459"/>
                  <a:gd name="T83" fmla="*/ 206 h 319"/>
                  <a:gd name="T84" fmla="*/ 363 w 459"/>
                  <a:gd name="T85" fmla="*/ 201 h 319"/>
                  <a:gd name="T86" fmla="*/ 323 w 459"/>
                  <a:gd name="T87" fmla="*/ 213 h 319"/>
                  <a:gd name="T88" fmla="*/ 371 w 459"/>
                  <a:gd name="T89" fmla="*/ 213 h 319"/>
                  <a:gd name="T90" fmla="*/ 366 w 459"/>
                  <a:gd name="T91" fmla="*/ 170 h 319"/>
                  <a:gd name="T92" fmla="*/ 378 w 459"/>
                  <a:gd name="T93" fmla="*/ 164 h 319"/>
                  <a:gd name="T94" fmla="*/ 378 w 459"/>
                  <a:gd name="T95" fmla="*/ 155 h 319"/>
                  <a:gd name="T96" fmla="*/ 366 w 459"/>
                  <a:gd name="T97" fmla="*/ 149 h 319"/>
                  <a:gd name="T98" fmla="*/ 371 w 459"/>
                  <a:gd name="T99" fmla="*/ 105 h 319"/>
                  <a:gd name="T100" fmla="*/ 378 w 459"/>
                  <a:gd name="T101" fmla="*/ 155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59" h="319">
                    <a:moveTo>
                      <a:pt x="371" y="27"/>
                    </a:moveTo>
                    <a:cubicBezTo>
                      <a:pt x="371" y="27"/>
                      <a:pt x="167" y="0"/>
                      <a:pt x="147" y="0"/>
                    </a:cubicBezTo>
                    <a:cubicBezTo>
                      <a:pt x="66" y="0"/>
                      <a:pt x="0" y="71"/>
                      <a:pt x="0" y="159"/>
                    </a:cubicBezTo>
                    <a:cubicBezTo>
                      <a:pt x="0" y="248"/>
                      <a:pt x="66" y="319"/>
                      <a:pt x="147" y="319"/>
                    </a:cubicBezTo>
                    <a:cubicBezTo>
                      <a:pt x="167" y="319"/>
                      <a:pt x="371" y="292"/>
                      <a:pt x="371" y="292"/>
                    </a:cubicBezTo>
                    <a:cubicBezTo>
                      <a:pt x="450" y="275"/>
                      <a:pt x="459" y="212"/>
                      <a:pt x="459" y="159"/>
                    </a:cubicBezTo>
                    <a:cubicBezTo>
                      <a:pt x="459" y="107"/>
                      <a:pt x="450" y="43"/>
                      <a:pt x="371" y="27"/>
                    </a:cubicBezTo>
                    <a:close/>
                    <a:moveTo>
                      <a:pt x="323" y="105"/>
                    </a:moveTo>
                    <a:cubicBezTo>
                      <a:pt x="368" y="105"/>
                      <a:pt x="368" y="105"/>
                      <a:pt x="368" y="105"/>
                    </a:cubicBezTo>
                    <a:cubicBezTo>
                      <a:pt x="363" y="117"/>
                      <a:pt x="363" y="117"/>
                      <a:pt x="363" y="117"/>
                    </a:cubicBezTo>
                    <a:cubicBezTo>
                      <a:pt x="327" y="117"/>
                      <a:pt x="327" y="117"/>
                      <a:pt x="327" y="117"/>
                    </a:cubicBezTo>
                    <a:cubicBezTo>
                      <a:pt x="315" y="113"/>
                      <a:pt x="315" y="113"/>
                      <a:pt x="315" y="113"/>
                    </a:cubicBezTo>
                    <a:cubicBezTo>
                      <a:pt x="316" y="109"/>
                      <a:pt x="319" y="106"/>
                      <a:pt x="323" y="105"/>
                    </a:cubicBezTo>
                    <a:close/>
                    <a:moveTo>
                      <a:pt x="315" y="116"/>
                    </a:moveTo>
                    <a:cubicBezTo>
                      <a:pt x="327" y="120"/>
                      <a:pt x="327" y="120"/>
                      <a:pt x="327" y="120"/>
                    </a:cubicBezTo>
                    <a:cubicBezTo>
                      <a:pt x="327" y="149"/>
                      <a:pt x="327" y="149"/>
                      <a:pt x="327" y="149"/>
                    </a:cubicBezTo>
                    <a:cubicBezTo>
                      <a:pt x="318" y="158"/>
                      <a:pt x="318" y="158"/>
                      <a:pt x="318" y="158"/>
                    </a:cubicBezTo>
                    <a:cubicBezTo>
                      <a:pt x="315" y="155"/>
                      <a:pt x="315" y="155"/>
                      <a:pt x="315" y="155"/>
                    </a:cubicBezTo>
                    <a:lnTo>
                      <a:pt x="315" y="116"/>
                    </a:lnTo>
                    <a:close/>
                    <a:moveTo>
                      <a:pt x="315" y="164"/>
                    </a:moveTo>
                    <a:cubicBezTo>
                      <a:pt x="318" y="161"/>
                      <a:pt x="318" y="161"/>
                      <a:pt x="318" y="161"/>
                    </a:cubicBezTo>
                    <a:cubicBezTo>
                      <a:pt x="327" y="170"/>
                      <a:pt x="327" y="170"/>
                      <a:pt x="327" y="170"/>
                    </a:cubicBezTo>
                    <a:cubicBezTo>
                      <a:pt x="327" y="198"/>
                      <a:pt x="327" y="198"/>
                      <a:pt x="327" y="198"/>
                    </a:cubicBezTo>
                    <a:cubicBezTo>
                      <a:pt x="315" y="203"/>
                      <a:pt x="315" y="203"/>
                      <a:pt x="315" y="203"/>
                    </a:cubicBezTo>
                    <a:lnTo>
                      <a:pt x="315" y="164"/>
                    </a:lnTo>
                    <a:close/>
                    <a:moveTo>
                      <a:pt x="245" y="105"/>
                    </a:moveTo>
                    <a:cubicBezTo>
                      <a:pt x="290" y="105"/>
                      <a:pt x="290" y="105"/>
                      <a:pt x="290" y="105"/>
                    </a:cubicBezTo>
                    <a:cubicBezTo>
                      <a:pt x="285" y="117"/>
                      <a:pt x="285" y="117"/>
                      <a:pt x="285" y="117"/>
                    </a:cubicBezTo>
                    <a:cubicBezTo>
                      <a:pt x="249" y="117"/>
                      <a:pt x="249" y="117"/>
                      <a:pt x="249" y="117"/>
                    </a:cubicBezTo>
                    <a:cubicBezTo>
                      <a:pt x="237" y="113"/>
                      <a:pt x="237" y="113"/>
                      <a:pt x="237" y="113"/>
                    </a:cubicBezTo>
                    <a:cubicBezTo>
                      <a:pt x="238" y="109"/>
                      <a:pt x="241" y="106"/>
                      <a:pt x="245" y="105"/>
                    </a:cubicBezTo>
                    <a:close/>
                    <a:moveTo>
                      <a:pt x="237" y="164"/>
                    </a:moveTo>
                    <a:cubicBezTo>
                      <a:pt x="240" y="161"/>
                      <a:pt x="240" y="161"/>
                      <a:pt x="240" y="161"/>
                    </a:cubicBezTo>
                    <a:cubicBezTo>
                      <a:pt x="249" y="170"/>
                      <a:pt x="249" y="170"/>
                      <a:pt x="249" y="170"/>
                    </a:cubicBezTo>
                    <a:cubicBezTo>
                      <a:pt x="249" y="198"/>
                      <a:pt x="249" y="198"/>
                      <a:pt x="249" y="198"/>
                    </a:cubicBezTo>
                    <a:cubicBezTo>
                      <a:pt x="237" y="203"/>
                      <a:pt x="237" y="203"/>
                      <a:pt x="237" y="203"/>
                    </a:cubicBezTo>
                    <a:lnTo>
                      <a:pt x="237" y="164"/>
                    </a:lnTo>
                    <a:close/>
                    <a:moveTo>
                      <a:pt x="173" y="167"/>
                    </a:moveTo>
                    <a:cubicBezTo>
                      <a:pt x="173" y="167"/>
                      <a:pt x="173" y="167"/>
                      <a:pt x="173" y="167"/>
                    </a:cubicBezTo>
                    <a:cubicBezTo>
                      <a:pt x="113" y="222"/>
                      <a:pt x="113" y="222"/>
                      <a:pt x="113" y="222"/>
                    </a:cubicBezTo>
                    <a:cubicBezTo>
                      <a:pt x="53" y="167"/>
                      <a:pt x="53" y="167"/>
                      <a:pt x="53" y="167"/>
                    </a:cubicBezTo>
                    <a:cubicBezTo>
                      <a:pt x="53" y="167"/>
                      <a:pt x="53" y="167"/>
                      <a:pt x="53" y="167"/>
                    </a:cubicBezTo>
                    <a:cubicBezTo>
                      <a:pt x="46" y="160"/>
                      <a:pt x="43" y="151"/>
                      <a:pt x="43" y="141"/>
                    </a:cubicBezTo>
                    <a:cubicBezTo>
                      <a:pt x="43" y="120"/>
                      <a:pt x="60" y="102"/>
                      <a:pt x="82" y="102"/>
                    </a:cubicBezTo>
                    <a:cubicBezTo>
                      <a:pt x="94" y="102"/>
                      <a:pt x="106" y="109"/>
                      <a:pt x="113" y="118"/>
                    </a:cubicBezTo>
                    <a:cubicBezTo>
                      <a:pt x="120" y="109"/>
                      <a:pt x="131" y="102"/>
                      <a:pt x="144" y="102"/>
                    </a:cubicBezTo>
                    <a:cubicBezTo>
                      <a:pt x="166" y="102"/>
                      <a:pt x="183" y="120"/>
                      <a:pt x="183" y="141"/>
                    </a:cubicBezTo>
                    <a:cubicBezTo>
                      <a:pt x="183" y="151"/>
                      <a:pt x="179" y="160"/>
                      <a:pt x="173" y="167"/>
                    </a:cubicBezTo>
                    <a:close/>
                    <a:moveTo>
                      <a:pt x="215" y="213"/>
                    </a:moveTo>
                    <a:cubicBezTo>
                      <a:pt x="210" y="201"/>
                      <a:pt x="210" y="201"/>
                      <a:pt x="210" y="201"/>
                    </a:cubicBezTo>
                    <a:cubicBezTo>
                      <a:pt x="210" y="170"/>
                      <a:pt x="210" y="170"/>
                      <a:pt x="210" y="170"/>
                    </a:cubicBezTo>
                    <a:cubicBezTo>
                      <a:pt x="219" y="161"/>
                      <a:pt x="219" y="161"/>
                      <a:pt x="219" y="161"/>
                    </a:cubicBezTo>
                    <a:cubicBezTo>
                      <a:pt x="222" y="164"/>
                      <a:pt x="222" y="164"/>
                      <a:pt x="222" y="164"/>
                    </a:cubicBezTo>
                    <a:cubicBezTo>
                      <a:pt x="222" y="206"/>
                      <a:pt x="222" y="206"/>
                      <a:pt x="222" y="206"/>
                    </a:cubicBezTo>
                    <a:cubicBezTo>
                      <a:pt x="221" y="210"/>
                      <a:pt x="219" y="212"/>
                      <a:pt x="215" y="213"/>
                    </a:cubicBezTo>
                    <a:close/>
                    <a:moveTo>
                      <a:pt x="222" y="155"/>
                    </a:moveTo>
                    <a:cubicBezTo>
                      <a:pt x="219" y="158"/>
                      <a:pt x="219" y="158"/>
                      <a:pt x="219" y="158"/>
                    </a:cubicBezTo>
                    <a:cubicBezTo>
                      <a:pt x="210" y="149"/>
                      <a:pt x="210" y="149"/>
                      <a:pt x="210" y="149"/>
                    </a:cubicBezTo>
                    <a:cubicBezTo>
                      <a:pt x="210" y="117"/>
                      <a:pt x="210" y="117"/>
                      <a:pt x="210" y="117"/>
                    </a:cubicBezTo>
                    <a:cubicBezTo>
                      <a:pt x="215" y="105"/>
                      <a:pt x="215" y="105"/>
                      <a:pt x="215" y="105"/>
                    </a:cubicBezTo>
                    <a:cubicBezTo>
                      <a:pt x="219" y="106"/>
                      <a:pt x="221" y="109"/>
                      <a:pt x="222" y="113"/>
                    </a:cubicBezTo>
                    <a:lnTo>
                      <a:pt x="222" y="155"/>
                    </a:lnTo>
                    <a:close/>
                    <a:moveTo>
                      <a:pt x="245" y="213"/>
                    </a:moveTo>
                    <a:cubicBezTo>
                      <a:pt x="241" y="212"/>
                      <a:pt x="238" y="210"/>
                      <a:pt x="237" y="206"/>
                    </a:cubicBezTo>
                    <a:cubicBezTo>
                      <a:pt x="249" y="201"/>
                      <a:pt x="249" y="201"/>
                      <a:pt x="249" y="201"/>
                    </a:cubicBezTo>
                    <a:cubicBezTo>
                      <a:pt x="290" y="201"/>
                      <a:pt x="290" y="201"/>
                      <a:pt x="290" y="201"/>
                    </a:cubicBezTo>
                    <a:cubicBezTo>
                      <a:pt x="294" y="213"/>
                      <a:pt x="294" y="213"/>
                      <a:pt x="294" y="213"/>
                    </a:cubicBezTo>
                    <a:lnTo>
                      <a:pt x="245" y="213"/>
                    </a:lnTo>
                    <a:close/>
                    <a:moveTo>
                      <a:pt x="288" y="165"/>
                    </a:moveTo>
                    <a:cubicBezTo>
                      <a:pt x="249" y="165"/>
                      <a:pt x="249" y="165"/>
                      <a:pt x="249" y="165"/>
                    </a:cubicBezTo>
                    <a:cubicBezTo>
                      <a:pt x="243" y="159"/>
                      <a:pt x="243" y="159"/>
                      <a:pt x="243" y="159"/>
                    </a:cubicBezTo>
                    <a:cubicBezTo>
                      <a:pt x="249" y="153"/>
                      <a:pt x="249" y="153"/>
                      <a:pt x="249" y="153"/>
                    </a:cubicBezTo>
                    <a:cubicBezTo>
                      <a:pt x="288" y="153"/>
                      <a:pt x="288" y="153"/>
                      <a:pt x="288" y="153"/>
                    </a:cubicBezTo>
                    <a:cubicBezTo>
                      <a:pt x="294" y="159"/>
                      <a:pt x="294" y="159"/>
                      <a:pt x="294" y="159"/>
                    </a:cubicBezTo>
                    <a:lnTo>
                      <a:pt x="288" y="165"/>
                    </a:lnTo>
                    <a:close/>
                    <a:moveTo>
                      <a:pt x="300" y="155"/>
                    </a:moveTo>
                    <a:cubicBezTo>
                      <a:pt x="297" y="158"/>
                      <a:pt x="297" y="158"/>
                      <a:pt x="297" y="158"/>
                    </a:cubicBezTo>
                    <a:cubicBezTo>
                      <a:pt x="288" y="149"/>
                      <a:pt x="288" y="149"/>
                      <a:pt x="288" y="149"/>
                    </a:cubicBezTo>
                    <a:cubicBezTo>
                      <a:pt x="288" y="117"/>
                      <a:pt x="288" y="117"/>
                      <a:pt x="288" y="117"/>
                    </a:cubicBezTo>
                    <a:cubicBezTo>
                      <a:pt x="293" y="105"/>
                      <a:pt x="293" y="105"/>
                      <a:pt x="293" y="105"/>
                    </a:cubicBezTo>
                    <a:cubicBezTo>
                      <a:pt x="297" y="106"/>
                      <a:pt x="299" y="109"/>
                      <a:pt x="300" y="113"/>
                    </a:cubicBezTo>
                    <a:lnTo>
                      <a:pt x="300" y="155"/>
                    </a:lnTo>
                    <a:close/>
                    <a:moveTo>
                      <a:pt x="323" y="213"/>
                    </a:moveTo>
                    <a:cubicBezTo>
                      <a:pt x="319" y="212"/>
                      <a:pt x="316" y="210"/>
                      <a:pt x="315" y="206"/>
                    </a:cubicBezTo>
                    <a:cubicBezTo>
                      <a:pt x="327" y="201"/>
                      <a:pt x="327" y="201"/>
                      <a:pt x="327" y="201"/>
                    </a:cubicBezTo>
                    <a:cubicBezTo>
                      <a:pt x="363" y="201"/>
                      <a:pt x="363" y="201"/>
                      <a:pt x="363" y="201"/>
                    </a:cubicBezTo>
                    <a:cubicBezTo>
                      <a:pt x="368" y="213"/>
                      <a:pt x="368" y="213"/>
                      <a:pt x="368" y="213"/>
                    </a:cubicBezTo>
                    <a:lnTo>
                      <a:pt x="323" y="213"/>
                    </a:lnTo>
                    <a:close/>
                    <a:moveTo>
                      <a:pt x="378" y="206"/>
                    </a:moveTo>
                    <a:cubicBezTo>
                      <a:pt x="377" y="210"/>
                      <a:pt x="375" y="212"/>
                      <a:pt x="371" y="213"/>
                    </a:cubicBezTo>
                    <a:cubicBezTo>
                      <a:pt x="366" y="201"/>
                      <a:pt x="366" y="201"/>
                      <a:pt x="366" y="201"/>
                    </a:cubicBezTo>
                    <a:cubicBezTo>
                      <a:pt x="366" y="170"/>
                      <a:pt x="366" y="170"/>
                      <a:pt x="366" y="170"/>
                    </a:cubicBezTo>
                    <a:cubicBezTo>
                      <a:pt x="375" y="161"/>
                      <a:pt x="375" y="161"/>
                      <a:pt x="375" y="161"/>
                    </a:cubicBezTo>
                    <a:cubicBezTo>
                      <a:pt x="378" y="164"/>
                      <a:pt x="378" y="164"/>
                      <a:pt x="378" y="164"/>
                    </a:cubicBezTo>
                    <a:lnTo>
                      <a:pt x="378" y="206"/>
                    </a:lnTo>
                    <a:close/>
                    <a:moveTo>
                      <a:pt x="378" y="155"/>
                    </a:moveTo>
                    <a:cubicBezTo>
                      <a:pt x="375" y="158"/>
                      <a:pt x="375" y="158"/>
                      <a:pt x="375" y="158"/>
                    </a:cubicBezTo>
                    <a:cubicBezTo>
                      <a:pt x="366" y="149"/>
                      <a:pt x="366" y="149"/>
                      <a:pt x="366" y="149"/>
                    </a:cubicBezTo>
                    <a:cubicBezTo>
                      <a:pt x="366" y="117"/>
                      <a:pt x="366" y="117"/>
                      <a:pt x="366" y="117"/>
                    </a:cubicBezTo>
                    <a:cubicBezTo>
                      <a:pt x="371" y="105"/>
                      <a:pt x="371" y="105"/>
                      <a:pt x="371" y="105"/>
                    </a:cubicBezTo>
                    <a:cubicBezTo>
                      <a:pt x="375" y="106"/>
                      <a:pt x="377" y="109"/>
                      <a:pt x="378" y="113"/>
                    </a:cubicBezTo>
                    <a:lnTo>
                      <a:pt x="378" y="15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grpSp>
        <p:grpSp>
          <p:nvGrpSpPr>
            <p:cNvPr id="61" name="Group 28"/>
            <p:cNvGrpSpPr>
              <a:grpSpLocks noChangeAspect="1"/>
            </p:cNvGrpSpPr>
            <p:nvPr/>
          </p:nvGrpSpPr>
          <p:grpSpPr bwMode="auto">
            <a:xfrm>
              <a:off x="436152" y="2796273"/>
              <a:ext cx="601015" cy="600177"/>
              <a:chOff x="2558" y="1380"/>
              <a:chExt cx="719" cy="718"/>
            </a:xfrm>
            <a:solidFill>
              <a:schemeClr val="accent3">
                <a:lumMod val="60000"/>
                <a:lumOff val="40000"/>
              </a:schemeClr>
            </a:solidFill>
          </p:grpSpPr>
          <p:sp>
            <p:nvSpPr>
              <p:cNvPr id="62" name="Freeform 29"/>
              <p:cNvSpPr>
                <a:spLocks noEditPoints="1"/>
              </p:cNvSpPr>
              <p:nvPr/>
            </p:nvSpPr>
            <p:spPr bwMode="auto">
              <a:xfrm>
                <a:off x="2558" y="1380"/>
                <a:ext cx="719" cy="718"/>
              </a:xfrm>
              <a:custGeom>
                <a:avLst/>
                <a:gdLst>
                  <a:gd name="T0" fmla="*/ 152 w 304"/>
                  <a:gd name="T1" fmla="*/ 0 h 304"/>
                  <a:gd name="T2" fmla="*/ 0 w 304"/>
                  <a:gd name="T3" fmla="*/ 152 h 304"/>
                  <a:gd name="T4" fmla="*/ 152 w 304"/>
                  <a:gd name="T5" fmla="*/ 304 h 304"/>
                  <a:gd name="T6" fmla="*/ 304 w 304"/>
                  <a:gd name="T7" fmla="*/ 152 h 304"/>
                  <a:gd name="T8" fmla="*/ 152 w 304"/>
                  <a:gd name="T9" fmla="*/ 0 h 304"/>
                  <a:gd name="T10" fmla="*/ 255 w 304"/>
                  <a:gd name="T11" fmla="*/ 255 h 304"/>
                  <a:gd name="T12" fmla="*/ 152 w 304"/>
                  <a:gd name="T13" fmla="*/ 297 h 304"/>
                  <a:gd name="T14" fmla="*/ 49 w 304"/>
                  <a:gd name="T15" fmla="*/ 255 h 304"/>
                  <a:gd name="T16" fmla="*/ 7 w 304"/>
                  <a:gd name="T17" fmla="*/ 152 h 304"/>
                  <a:gd name="T18" fmla="*/ 49 w 304"/>
                  <a:gd name="T19" fmla="*/ 50 h 304"/>
                  <a:gd name="T20" fmla="*/ 152 w 304"/>
                  <a:gd name="T21" fmla="*/ 7 h 304"/>
                  <a:gd name="T22" fmla="*/ 255 w 304"/>
                  <a:gd name="T23" fmla="*/ 50 h 304"/>
                  <a:gd name="T24" fmla="*/ 297 w 304"/>
                  <a:gd name="T25" fmla="*/ 152 h 304"/>
                  <a:gd name="T26" fmla="*/ 255 w 304"/>
                  <a:gd name="T27" fmla="*/ 255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4" h="304">
                    <a:moveTo>
                      <a:pt x="152" y="0"/>
                    </a:moveTo>
                    <a:cubicBezTo>
                      <a:pt x="68" y="0"/>
                      <a:pt x="0" y="68"/>
                      <a:pt x="0" y="152"/>
                    </a:cubicBezTo>
                    <a:cubicBezTo>
                      <a:pt x="0" y="236"/>
                      <a:pt x="68" y="304"/>
                      <a:pt x="152" y="304"/>
                    </a:cubicBezTo>
                    <a:cubicBezTo>
                      <a:pt x="236" y="304"/>
                      <a:pt x="304" y="236"/>
                      <a:pt x="304" y="152"/>
                    </a:cubicBezTo>
                    <a:cubicBezTo>
                      <a:pt x="304" y="68"/>
                      <a:pt x="236" y="0"/>
                      <a:pt x="152" y="0"/>
                    </a:cubicBezTo>
                    <a:close/>
                    <a:moveTo>
                      <a:pt x="255" y="255"/>
                    </a:moveTo>
                    <a:cubicBezTo>
                      <a:pt x="228" y="281"/>
                      <a:pt x="192" y="297"/>
                      <a:pt x="152" y="297"/>
                    </a:cubicBezTo>
                    <a:cubicBezTo>
                      <a:pt x="112" y="297"/>
                      <a:pt x="76" y="281"/>
                      <a:pt x="49" y="255"/>
                    </a:cubicBezTo>
                    <a:cubicBezTo>
                      <a:pt x="23" y="229"/>
                      <a:pt x="7" y="192"/>
                      <a:pt x="7" y="152"/>
                    </a:cubicBezTo>
                    <a:cubicBezTo>
                      <a:pt x="7" y="112"/>
                      <a:pt x="23" y="75"/>
                      <a:pt x="49" y="50"/>
                    </a:cubicBezTo>
                    <a:cubicBezTo>
                      <a:pt x="76" y="23"/>
                      <a:pt x="112" y="7"/>
                      <a:pt x="152" y="7"/>
                    </a:cubicBezTo>
                    <a:cubicBezTo>
                      <a:pt x="192" y="7"/>
                      <a:pt x="228" y="23"/>
                      <a:pt x="255" y="50"/>
                    </a:cubicBezTo>
                    <a:cubicBezTo>
                      <a:pt x="281" y="75"/>
                      <a:pt x="297" y="112"/>
                      <a:pt x="297" y="152"/>
                    </a:cubicBezTo>
                    <a:cubicBezTo>
                      <a:pt x="297" y="192"/>
                      <a:pt x="281" y="229"/>
                      <a:pt x="255" y="2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63" name="Freeform 30"/>
              <p:cNvSpPr>
                <a:spLocks noEditPoints="1"/>
              </p:cNvSpPr>
              <p:nvPr/>
            </p:nvSpPr>
            <p:spPr bwMode="auto">
              <a:xfrm>
                <a:off x="2615" y="1775"/>
                <a:ext cx="605" cy="269"/>
              </a:xfrm>
              <a:custGeom>
                <a:avLst/>
                <a:gdLst>
                  <a:gd name="T0" fmla="*/ 128 w 256"/>
                  <a:gd name="T1" fmla="*/ 114 h 114"/>
                  <a:gd name="T2" fmla="*/ 128 w 256"/>
                  <a:gd name="T3" fmla="*/ 114 h 114"/>
                  <a:gd name="T4" fmla="*/ 256 w 256"/>
                  <a:gd name="T5" fmla="*/ 0 h 114"/>
                  <a:gd name="T6" fmla="*/ 0 w 256"/>
                  <a:gd name="T7" fmla="*/ 0 h 114"/>
                  <a:gd name="T8" fmla="*/ 128 w 256"/>
                  <a:gd name="T9" fmla="*/ 114 h 114"/>
                  <a:gd name="T10" fmla="*/ 120 w 256"/>
                  <a:gd name="T11" fmla="*/ 104 h 114"/>
                  <a:gd name="T12" fmla="*/ 11 w 256"/>
                  <a:gd name="T13" fmla="*/ 9 h 114"/>
                  <a:gd name="T14" fmla="*/ 198 w 256"/>
                  <a:gd name="T15" fmla="*/ 9 h 114"/>
                  <a:gd name="T16" fmla="*/ 120 w 256"/>
                  <a:gd name="T17" fmla="*/ 104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114">
                    <a:moveTo>
                      <a:pt x="128" y="114"/>
                    </a:moveTo>
                    <a:cubicBezTo>
                      <a:pt x="128" y="114"/>
                      <a:pt x="128" y="114"/>
                      <a:pt x="128" y="114"/>
                    </a:cubicBezTo>
                    <a:cubicBezTo>
                      <a:pt x="129" y="51"/>
                      <a:pt x="197" y="10"/>
                      <a:pt x="256" y="0"/>
                    </a:cubicBezTo>
                    <a:cubicBezTo>
                      <a:pt x="0" y="0"/>
                      <a:pt x="0" y="0"/>
                      <a:pt x="0" y="0"/>
                    </a:cubicBezTo>
                    <a:cubicBezTo>
                      <a:pt x="10" y="69"/>
                      <a:pt x="61" y="109"/>
                      <a:pt x="128" y="114"/>
                    </a:cubicBezTo>
                    <a:close/>
                    <a:moveTo>
                      <a:pt x="120" y="104"/>
                    </a:moveTo>
                    <a:cubicBezTo>
                      <a:pt x="62" y="97"/>
                      <a:pt x="22" y="62"/>
                      <a:pt x="11" y="9"/>
                    </a:cubicBezTo>
                    <a:cubicBezTo>
                      <a:pt x="198" y="9"/>
                      <a:pt x="198" y="9"/>
                      <a:pt x="198" y="9"/>
                    </a:cubicBezTo>
                    <a:cubicBezTo>
                      <a:pt x="158" y="28"/>
                      <a:pt x="125" y="62"/>
                      <a:pt x="120" y="1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64" name="Oval 31"/>
              <p:cNvSpPr>
                <a:spLocks noChangeArrowheads="1"/>
              </p:cNvSpPr>
              <p:nvPr/>
            </p:nvSpPr>
            <p:spPr bwMode="auto">
              <a:xfrm>
                <a:off x="3010" y="1519"/>
                <a:ext cx="30" cy="3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65" name="Freeform 32"/>
              <p:cNvSpPr>
                <a:spLocks/>
              </p:cNvSpPr>
              <p:nvPr/>
            </p:nvSpPr>
            <p:spPr bwMode="auto">
              <a:xfrm>
                <a:off x="2799" y="1619"/>
                <a:ext cx="41" cy="47"/>
              </a:xfrm>
              <a:custGeom>
                <a:avLst/>
                <a:gdLst>
                  <a:gd name="T0" fmla="*/ 8 w 17"/>
                  <a:gd name="T1" fmla="*/ 0 h 20"/>
                  <a:gd name="T2" fmla="*/ 0 w 17"/>
                  <a:gd name="T3" fmla="*/ 5 h 20"/>
                  <a:gd name="T4" fmla="*/ 0 w 17"/>
                  <a:gd name="T5" fmla="*/ 8 h 20"/>
                  <a:gd name="T6" fmla="*/ 9 w 17"/>
                  <a:gd name="T7" fmla="*/ 20 h 20"/>
                  <a:gd name="T8" fmla="*/ 17 w 17"/>
                  <a:gd name="T9" fmla="*/ 10 h 20"/>
                  <a:gd name="T10" fmla="*/ 8 w 17"/>
                  <a:gd name="T11" fmla="*/ 0 h 20"/>
                </a:gdLst>
                <a:ahLst/>
                <a:cxnLst>
                  <a:cxn ang="0">
                    <a:pos x="T0" y="T1"/>
                  </a:cxn>
                  <a:cxn ang="0">
                    <a:pos x="T2" y="T3"/>
                  </a:cxn>
                  <a:cxn ang="0">
                    <a:pos x="T4" y="T5"/>
                  </a:cxn>
                  <a:cxn ang="0">
                    <a:pos x="T6" y="T7"/>
                  </a:cxn>
                  <a:cxn ang="0">
                    <a:pos x="T8" y="T9"/>
                  </a:cxn>
                  <a:cxn ang="0">
                    <a:pos x="T10" y="T11"/>
                  </a:cxn>
                </a:cxnLst>
                <a:rect l="0" t="0" r="r" b="b"/>
                <a:pathLst>
                  <a:path w="17" h="20">
                    <a:moveTo>
                      <a:pt x="8" y="0"/>
                    </a:moveTo>
                    <a:cubicBezTo>
                      <a:pt x="5" y="0"/>
                      <a:pt x="2" y="2"/>
                      <a:pt x="0" y="5"/>
                    </a:cubicBezTo>
                    <a:cubicBezTo>
                      <a:pt x="0" y="6"/>
                      <a:pt x="0" y="7"/>
                      <a:pt x="0" y="8"/>
                    </a:cubicBezTo>
                    <a:cubicBezTo>
                      <a:pt x="0" y="15"/>
                      <a:pt x="3" y="20"/>
                      <a:pt x="9" y="20"/>
                    </a:cubicBezTo>
                    <a:cubicBezTo>
                      <a:pt x="14" y="20"/>
                      <a:pt x="17" y="16"/>
                      <a:pt x="17" y="10"/>
                    </a:cubicBezTo>
                    <a:cubicBezTo>
                      <a:pt x="17" y="4"/>
                      <a:pt x="14"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66" name="Freeform 33"/>
              <p:cNvSpPr>
                <a:spLocks noEditPoints="1"/>
              </p:cNvSpPr>
              <p:nvPr/>
            </p:nvSpPr>
            <p:spPr bwMode="auto">
              <a:xfrm>
                <a:off x="2615" y="1434"/>
                <a:ext cx="605" cy="310"/>
              </a:xfrm>
              <a:custGeom>
                <a:avLst/>
                <a:gdLst>
                  <a:gd name="T0" fmla="*/ 128 w 256"/>
                  <a:gd name="T1" fmla="*/ 0 h 131"/>
                  <a:gd name="T2" fmla="*/ 0 w 256"/>
                  <a:gd name="T3" fmla="*/ 128 h 131"/>
                  <a:gd name="T4" fmla="*/ 0 w 256"/>
                  <a:gd name="T5" fmla="*/ 131 h 131"/>
                  <a:gd name="T6" fmla="*/ 256 w 256"/>
                  <a:gd name="T7" fmla="*/ 131 h 131"/>
                  <a:gd name="T8" fmla="*/ 256 w 256"/>
                  <a:gd name="T9" fmla="*/ 131 h 131"/>
                  <a:gd name="T10" fmla="*/ 256 w 256"/>
                  <a:gd name="T11" fmla="*/ 128 h 131"/>
                  <a:gd name="T12" fmla="*/ 128 w 256"/>
                  <a:gd name="T13" fmla="*/ 0 h 131"/>
                  <a:gd name="T14" fmla="*/ 87 w 256"/>
                  <a:gd name="T15" fmla="*/ 108 h 131"/>
                  <a:gd name="T16" fmla="*/ 64 w 256"/>
                  <a:gd name="T17" fmla="*/ 83 h 131"/>
                  <a:gd name="T18" fmla="*/ 75 w 256"/>
                  <a:gd name="T19" fmla="*/ 57 h 131"/>
                  <a:gd name="T20" fmla="*/ 97 w 256"/>
                  <a:gd name="T21" fmla="*/ 48 h 131"/>
                  <a:gd name="T22" fmla="*/ 103 w 256"/>
                  <a:gd name="T23" fmla="*/ 48 h 131"/>
                  <a:gd name="T24" fmla="*/ 103 w 256"/>
                  <a:gd name="T25" fmla="*/ 59 h 131"/>
                  <a:gd name="T26" fmla="*/ 97 w 256"/>
                  <a:gd name="T27" fmla="*/ 59 h 131"/>
                  <a:gd name="T28" fmla="*/ 78 w 256"/>
                  <a:gd name="T29" fmla="*/ 73 h 131"/>
                  <a:gd name="T30" fmla="*/ 79 w 256"/>
                  <a:gd name="T31" fmla="*/ 73 h 131"/>
                  <a:gd name="T32" fmla="*/ 91 w 256"/>
                  <a:gd name="T33" fmla="*/ 68 h 131"/>
                  <a:gd name="T34" fmla="*/ 109 w 256"/>
                  <a:gd name="T35" fmla="*/ 87 h 131"/>
                  <a:gd name="T36" fmla="*/ 87 w 256"/>
                  <a:gd name="T37" fmla="*/ 108 h 131"/>
                  <a:gd name="T38" fmla="*/ 131 w 256"/>
                  <a:gd name="T39" fmla="*/ 108 h 131"/>
                  <a:gd name="T40" fmla="*/ 115 w 256"/>
                  <a:gd name="T41" fmla="*/ 105 h 131"/>
                  <a:gd name="T42" fmla="*/ 118 w 256"/>
                  <a:gd name="T43" fmla="*/ 95 h 131"/>
                  <a:gd name="T44" fmla="*/ 131 w 256"/>
                  <a:gd name="T45" fmla="*/ 98 h 131"/>
                  <a:gd name="T46" fmla="*/ 142 w 256"/>
                  <a:gd name="T47" fmla="*/ 89 h 131"/>
                  <a:gd name="T48" fmla="*/ 126 w 256"/>
                  <a:gd name="T49" fmla="*/ 79 h 131"/>
                  <a:gd name="T50" fmla="*/ 118 w 256"/>
                  <a:gd name="T51" fmla="*/ 79 h 131"/>
                  <a:gd name="T52" fmla="*/ 122 w 256"/>
                  <a:gd name="T53" fmla="*/ 49 h 131"/>
                  <a:gd name="T54" fmla="*/ 154 w 256"/>
                  <a:gd name="T55" fmla="*/ 49 h 131"/>
                  <a:gd name="T56" fmla="*/ 154 w 256"/>
                  <a:gd name="T57" fmla="*/ 60 h 131"/>
                  <a:gd name="T58" fmla="*/ 131 w 256"/>
                  <a:gd name="T59" fmla="*/ 60 h 131"/>
                  <a:gd name="T60" fmla="*/ 130 w 256"/>
                  <a:gd name="T61" fmla="*/ 69 h 131"/>
                  <a:gd name="T62" fmla="*/ 134 w 256"/>
                  <a:gd name="T63" fmla="*/ 69 h 131"/>
                  <a:gd name="T64" fmla="*/ 149 w 256"/>
                  <a:gd name="T65" fmla="*/ 73 h 131"/>
                  <a:gd name="T66" fmla="*/ 156 w 256"/>
                  <a:gd name="T67" fmla="*/ 88 h 131"/>
                  <a:gd name="T68" fmla="*/ 131 w 256"/>
                  <a:gd name="T69" fmla="*/ 108 h 131"/>
                  <a:gd name="T70" fmla="*/ 174 w 256"/>
                  <a:gd name="T71" fmla="*/ 53 h 131"/>
                  <a:gd name="T72" fmla="*/ 163 w 256"/>
                  <a:gd name="T73" fmla="*/ 42 h 131"/>
                  <a:gd name="T74" fmla="*/ 174 w 256"/>
                  <a:gd name="T75" fmla="*/ 32 h 131"/>
                  <a:gd name="T76" fmla="*/ 184 w 256"/>
                  <a:gd name="T77" fmla="*/ 42 h 131"/>
                  <a:gd name="T78" fmla="*/ 174 w 256"/>
                  <a:gd name="T79" fmla="*/ 53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6" h="131">
                    <a:moveTo>
                      <a:pt x="128" y="0"/>
                    </a:moveTo>
                    <a:cubicBezTo>
                      <a:pt x="57" y="0"/>
                      <a:pt x="0" y="58"/>
                      <a:pt x="0" y="128"/>
                    </a:cubicBezTo>
                    <a:cubicBezTo>
                      <a:pt x="0" y="129"/>
                      <a:pt x="0" y="130"/>
                      <a:pt x="0" y="131"/>
                    </a:cubicBezTo>
                    <a:cubicBezTo>
                      <a:pt x="256" y="131"/>
                      <a:pt x="256" y="131"/>
                      <a:pt x="256" y="131"/>
                    </a:cubicBezTo>
                    <a:cubicBezTo>
                      <a:pt x="256" y="131"/>
                      <a:pt x="256" y="131"/>
                      <a:pt x="256" y="131"/>
                    </a:cubicBezTo>
                    <a:cubicBezTo>
                      <a:pt x="256" y="130"/>
                      <a:pt x="256" y="129"/>
                      <a:pt x="256" y="128"/>
                    </a:cubicBezTo>
                    <a:cubicBezTo>
                      <a:pt x="256" y="58"/>
                      <a:pt x="199" y="0"/>
                      <a:pt x="128" y="0"/>
                    </a:cubicBezTo>
                    <a:close/>
                    <a:moveTo>
                      <a:pt x="87" y="108"/>
                    </a:moveTo>
                    <a:cubicBezTo>
                      <a:pt x="72" y="108"/>
                      <a:pt x="64" y="97"/>
                      <a:pt x="64" y="83"/>
                    </a:cubicBezTo>
                    <a:cubicBezTo>
                      <a:pt x="64" y="72"/>
                      <a:pt x="68" y="63"/>
                      <a:pt x="75" y="57"/>
                    </a:cubicBezTo>
                    <a:cubicBezTo>
                      <a:pt x="80" y="51"/>
                      <a:pt x="88" y="49"/>
                      <a:pt x="97" y="48"/>
                    </a:cubicBezTo>
                    <a:cubicBezTo>
                      <a:pt x="100" y="48"/>
                      <a:pt x="101" y="48"/>
                      <a:pt x="103" y="48"/>
                    </a:cubicBezTo>
                    <a:cubicBezTo>
                      <a:pt x="103" y="59"/>
                      <a:pt x="103" y="59"/>
                      <a:pt x="103" y="59"/>
                    </a:cubicBezTo>
                    <a:cubicBezTo>
                      <a:pt x="101" y="58"/>
                      <a:pt x="99" y="59"/>
                      <a:pt x="97" y="59"/>
                    </a:cubicBezTo>
                    <a:cubicBezTo>
                      <a:pt x="85" y="60"/>
                      <a:pt x="80" y="66"/>
                      <a:pt x="78" y="73"/>
                    </a:cubicBezTo>
                    <a:cubicBezTo>
                      <a:pt x="79" y="73"/>
                      <a:pt x="79" y="73"/>
                      <a:pt x="79" y="73"/>
                    </a:cubicBezTo>
                    <a:cubicBezTo>
                      <a:pt x="81" y="70"/>
                      <a:pt x="85" y="68"/>
                      <a:pt x="91" y="68"/>
                    </a:cubicBezTo>
                    <a:cubicBezTo>
                      <a:pt x="101" y="68"/>
                      <a:pt x="109" y="75"/>
                      <a:pt x="109" y="87"/>
                    </a:cubicBezTo>
                    <a:cubicBezTo>
                      <a:pt x="109" y="99"/>
                      <a:pt x="100" y="108"/>
                      <a:pt x="87" y="108"/>
                    </a:cubicBezTo>
                    <a:close/>
                    <a:moveTo>
                      <a:pt x="131" y="108"/>
                    </a:moveTo>
                    <a:cubicBezTo>
                      <a:pt x="124" y="108"/>
                      <a:pt x="118" y="107"/>
                      <a:pt x="115" y="105"/>
                    </a:cubicBezTo>
                    <a:cubicBezTo>
                      <a:pt x="118" y="95"/>
                      <a:pt x="118" y="95"/>
                      <a:pt x="118" y="95"/>
                    </a:cubicBezTo>
                    <a:cubicBezTo>
                      <a:pt x="120" y="96"/>
                      <a:pt x="125" y="98"/>
                      <a:pt x="131" y="98"/>
                    </a:cubicBezTo>
                    <a:cubicBezTo>
                      <a:pt x="136" y="98"/>
                      <a:pt x="142" y="95"/>
                      <a:pt x="142" y="89"/>
                    </a:cubicBezTo>
                    <a:cubicBezTo>
                      <a:pt x="142" y="83"/>
                      <a:pt x="138" y="79"/>
                      <a:pt x="126" y="79"/>
                    </a:cubicBezTo>
                    <a:cubicBezTo>
                      <a:pt x="123" y="79"/>
                      <a:pt x="121" y="79"/>
                      <a:pt x="118" y="79"/>
                    </a:cubicBezTo>
                    <a:cubicBezTo>
                      <a:pt x="122" y="49"/>
                      <a:pt x="122" y="49"/>
                      <a:pt x="122" y="49"/>
                    </a:cubicBezTo>
                    <a:cubicBezTo>
                      <a:pt x="154" y="49"/>
                      <a:pt x="154" y="49"/>
                      <a:pt x="154" y="49"/>
                    </a:cubicBezTo>
                    <a:cubicBezTo>
                      <a:pt x="154" y="60"/>
                      <a:pt x="154" y="60"/>
                      <a:pt x="154" y="60"/>
                    </a:cubicBezTo>
                    <a:cubicBezTo>
                      <a:pt x="131" y="60"/>
                      <a:pt x="131" y="60"/>
                      <a:pt x="131" y="60"/>
                    </a:cubicBezTo>
                    <a:cubicBezTo>
                      <a:pt x="130" y="69"/>
                      <a:pt x="130" y="69"/>
                      <a:pt x="130" y="69"/>
                    </a:cubicBezTo>
                    <a:cubicBezTo>
                      <a:pt x="131" y="69"/>
                      <a:pt x="133" y="69"/>
                      <a:pt x="134" y="69"/>
                    </a:cubicBezTo>
                    <a:cubicBezTo>
                      <a:pt x="140" y="69"/>
                      <a:pt x="145" y="70"/>
                      <a:pt x="149" y="73"/>
                    </a:cubicBezTo>
                    <a:cubicBezTo>
                      <a:pt x="154" y="76"/>
                      <a:pt x="156" y="81"/>
                      <a:pt x="156" y="88"/>
                    </a:cubicBezTo>
                    <a:cubicBezTo>
                      <a:pt x="156" y="99"/>
                      <a:pt x="147" y="108"/>
                      <a:pt x="131" y="108"/>
                    </a:cubicBezTo>
                    <a:close/>
                    <a:moveTo>
                      <a:pt x="174" y="53"/>
                    </a:moveTo>
                    <a:cubicBezTo>
                      <a:pt x="168" y="53"/>
                      <a:pt x="163" y="48"/>
                      <a:pt x="163" y="42"/>
                    </a:cubicBezTo>
                    <a:cubicBezTo>
                      <a:pt x="163" y="37"/>
                      <a:pt x="168" y="32"/>
                      <a:pt x="174" y="32"/>
                    </a:cubicBezTo>
                    <a:cubicBezTo>
                      <a:pt x="179" y="32"/>
                      <a:pt x="184" y="37"/>
                      <a:pt x="184" y="42"/>
                    </a:cubicBezTo>
                    <a:cubicBezTo>
                      <a:pt x="184" y="48"/>
                      <a:pt x="179" y="53"/>
                      <a:pt x="174" y="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grpSp>
        <p:grpSp>
          <p:nvGrpSpPr>
            <p:cNvPr id="67" name="Group 38"/>
            <p:cNvGrpSpPr>
              <a:grpSpLocks noChangeAspect="1"/>
            </p:cNvGrpSpPr>
            <p:nvPr/>
          </p:nvGrpSpPr>
          <p:grpSpPr bwMode="auto">
            <a:xfrm>
              <a:off x="1816417" y="1655033"/>
              <a:ext cx="385393" cy="599312"/>
              <a:chOff x="4939" y="1105"/>
              <a:chExt cx="454" cy="706"/>
            </a:xfrm>
            <a:solidFill>
              <a:schemeClr val="accent3">
                <a:lumMod val="60000"/>
                <a:lumOff val="40000"/>
              </a:schemeClr>
            </a:solidFill>
          </p:grpSpPr>
          <p:sp>
            <p:nvSpPr>
              <p:cNvPr id="68" name="Freeform 39"/>
              <p:cNvSpPr>
                <a:spLocks noEditPoints="1"/>
              </p:cNvSpPr>
              <p:nvPr/>
            </p:nvSpPr>
            <p:spPr bwMode="auto">
              <a:xfrm>
                <a:off x="4939" y="1105"/>
                <a:ext cx="454" cy="706"/>
              </a:xfrm>
              <a:custGeom>
                <a:avLst/>
                <a:gdLst>
                  <a:gd name="T0" fmla="*/ 179 w 192"/>
                  <a:gd name="T1" fmla="*/ 0 h 299"/>
                  <a:gd name="T2" fmla="*/ 13 w 192"/>
                  <a:gd name="T3" fmla="*/ 0 h 299"/>
                  <a:gd name="T4" fmla="*/ 0 w 192"/>
                  <a:gd name="T5" fmla="*/ 13 h 299"/>
                  <a:gd name="T6" fmla="*/ 0 w 192"/>
                  <a:gd name="T7" fmla="*/ 52 h 299"/>
                  <a:gd name="T8" fmla="*/ 0 w 192"/>
                  <a:gd name="T9" fmla="*/ 173 h 299"/>
                  <a:gd name="T10" fmla="*/ 0 w 192"/>
                  <a:gd name="T11" fmla="*/ 286 h 299"/>
                  <a:gd name="T12" fmla="*/ 13 w 192"/>
                  <a:gd name="T13" fmla="*/ 299 h 299"/>
                  <a:gd name="T14" fmla="*/ 179 w 192"/>
                  <a:gd name="T15" fmla="*/ 299 h 299"/>
                  <a:gd name="T16" fmla="*/ 192 w 192"/>
                  <a:gd name="T17" fmla="*/ 286 h 299"/>
                  <a:gd name="T18" fmla="*/ 192 w 192"/>
                  <a:gd name="T19" fmla="*/ 13 h 299"/>
                  <a:gd name="T20" fmla="*/ 179 w 192"/>
                  <a:gd name="T21" fmla="*/ 0 h 299"/>
                  <a:gd name="T22" fmla="*/ 187 w 192"/>
                  <a:gd name="T23" fmla="*/ 286 h 299"/>
                  <a:gd name="T24" fmla="*/ 179 w 192"/>
                  <a:gd name="T25" fmla="*/ 294 h 299"/>
                  <a:gd name="T26" fmla="*/ 13 w 192"/>
                  <a:gd name="T27" fmla="*/ 294 h 299"/>
                  <a:gd name="T28" fmla="*/ 5 w 192"/>
                  <a:gd name="T29" fmla="*/ 286 h 299"/>
                  <a:gd name="T30" fmla="*/ 5 w 192"/>
                  <a:gd name="T31" fmla="*/ 13 h 299"/>
                  <a:gd name="T32" fmla="*/ 13 w 192"/>
                  <a:gd name="T33" fmla="*/ 5 h 299"/>
                  <a:gd name="T34" fmla="*/ 179 w 192"/>
                  <a:gd name="T35" fmla="*/ 5 h 299"/>
                  <a:gd name="T36" fmla="*/ 187 w 192"/>
                  <a:gd name="T37" fmla="*/ 13 h 299"/>
                  <a:gd name="T38" fmla="*/ 187 w 192"/>
                  <a:gd name="T39" fmla="*/ 28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2" h="299">
                    <a:moveTo>
                      <a:pt x="179" y="0"/>
                    </a:moveTo>
                    <a:cubicBezTo>
                      <a:pt x="13" y="0"/>
                      <a:pt x="13" y="0"/>
                      <a:pt x="13" y="0"/>
                    </a:cubicBezTo>
                    <a:cubicBezTo>
                      <a:pt x="6" y="0"/>
                      <a:pt x="0" y="6"/>
                      <a:pt x="0" y="13"/>
                    </a:cubicBezTo>
                    <a:cubicBezTo>
                      <a:pt x="0" y="52"/>
                      <a:pt x="0" y="52"/>
                      <a:pt x="0" y="52"/>
                    </a:cubicBezTo>
                    <a:cubicBezTo>
                      <a:pt x="0" y="173"/>
                      <a:pt x="0" y="173"/>
                      <a:pt x="0" y="173"/>
                    </a:cubicBezTo>
                    <a:cubicBezTo>
                      <a:pt x="0" y="286"/>
                      <a:pt x="0" y="286"/>
                      <a:pt x="0" y="286"/>
                    </a:cubicBezTo>
                    <a:cubicBezTo>
                      <a:pt x="0" y="293"/>
                      <a:pt x="6" y="299"/>
                      <a:pt x="13" y="299"/>
                    </a:cubicBezTo>
                    <a:cubicBezTo>
                      <a:pt x="179" y="299"/>
                      <a:pt x="179" y="299"/>
                      <a:pt x="179" y="299"/>
                    </a:cubicBezTo>
                    <a:cubicBezTo>
                      <a:pt x="186" y="299"/>
                      <a:pt x="192" y="293"/>
                      <a:pt x="192" y="286"/>
                    </a:cubicBezTo>
                    <a:cubicBezTo>
                      <a:pt x="192" y="13"/>
                      <a:pt x="192" y="13"/>
                      <a:pt x="192" y="13"/>
                    </a:cubicBezTo>
                    <a:cubicBezTo>
                      <a:pt x="192" y="6"/>
                      <a:pt x="186" y="0"/>
                      <a:pt x="179" y="0"/>
                    </a:cubicBezTo>
                    <a:close/>
                    <a:moveTo>
                      <a:pt x="187" y="286"/>
                    </a:moveTo>
                    <a:cubicBezTo>
                      <a:pt x="187" y="290"/>
                      <a:pt x="183" y="294"/>
                      <a:pt x="179" y="294"/>
                    </a:cubicBezTo>
                    <a:cubicBezTo>
                      <a:pt x="13" y="294"/>
                      <a:pt x="13" y="294"/>
                      <a:pt x="13" y="294"/>
                    </a:cubicBezTo>
                    <a:cubicBezTo>
                      <a:pt x="9" y="294"/>
                      <a:pt x="5" y="290"/>
                      <a:pt x="5" y="286"/>
                    </a:cubicBezTo>
                    <a:cubicBezTo>
                      <a:pt x="5" y="13"/>
                      <a:pt x="5" y="13"/>
                      <a:pt x="5" y="13"/>
                    </a:cubicBezTo>
                    <a:cubicBezTo>
                      <a:pt x="5" y="9"/>
                      <a:pt x="9" y="5"/>
                      <a:pt x="13" y="5"/>
                    </a:cubicBezTo>
                    <a:cubicBezTo>
                      <a:pt x="179" y="5"/>
                      <a:pt x="179" y="5"/>
                      <a:pt x="179" y="5"/>
                    </a:cubicBezTo>
                    <a:cubicBezTo>
                      <a:pt x="183" y="5"/>
                      <a:pt x="187" y="9"/>
                      <a:pt x="187" y="13"/>
                    </a:cubicBezTo>
                    <a:cubicBezTo>
                      <a:pt x="187" y="286"/>
                      <a:pt x="187" y="286"/>
                      <a:pt x="187" y="286"/>
                    </a:cubicBezTo>
                    <a:close/>
                  </a:path>
                </a:pathLst>
              </a:custGeom>
              <a:grpFill/>
              <a:ln w="12700">
                <a:solidFill>
                  <a:schemeClr val="tx1">
                    <a:lumMod val="75000"/>
                    <a:lumOff val="25000"/>
                  </a:schemeClr>
                </a:solidFill>
                <a:round/>
                <a:headEnd/>
                <a:tailEnd/>
              </a:ln>
              <a:extLst/>
            </p:spPr>
            <p:txBody>
              <a:bodyPr vert="horz" wrap="square" lIns="91440" tIns="45720" rIns="91440" bIns="45720" numCol="1" anchor="t" anchorCtr="0" compatLnSpc="1">
                <a:prstTxWarp prst="textNoShape">
                  <a:avLst/>
                </a:prstTxWarp>
              </a:bodyPr>
              <a:lstStyle/>
              <a:p>
                <a:endParaRPr lang="en-US" dirty="0"/>
              </a:p>
            </p:txBody>
          </p:sp>
          <p:sp>
            <p:nvSpPr>
              <p:cNvPr id="69" name="Freeform 40"/>
              <p:cNvSpPr>
                <a:spLocks noEditPoints="1"/>
              </p:cNvSpPr>
              <p:nvPr/>
            </p:nvSpPr>
            <p:spPr bwMode="auto">
              <a:xfrm>
                <a:off x="5114" y="1362"/>
                <a:ext cx="90" cy="227"/>
              </a:xfrm>
              <a:custGeom>
                <a:avLst/>
                <a:gdLst>
                  <a:gd name="T0" fmla="*/ 30 w 38"/>
                  <a:gd name="T1" fmla="*/ 96 h 96"/>
                  <a:gd name="T2" fmla="*/ 38 w 38"/>
                  <a:gd name="T3" fmla="*/ 88 h 96"/>
                  <a:gd name="T4" fmla="*/ 38 w 38"/>
                  <a:gd name="T5" fmla="*/ 8 h 96"/>
                  <a:gd name="T6" fmla="*/ 30 w 38"/>
                  <a:gd name="T7" fmla="*/ 0 h 96"/>
                  <a:gd name="T8" fmla="*/ 8 w 38"/>
                  <a:gd name="T9" fmla="*/ 0 h 96"/>
                  <a:gd name="T10" fmla="*/ 0 w 38"/>
                  <a:gd name="T11" fmla="*/ 8 h 96"/>
                  <a:gd name="T12" fmla="*/ 0 w 38"/>
                  <a:gd name="T13" fmla="*/ 88 h 96"/>
                  <a:gd name="T14" fmla="*/ 8 w 38"/>
                  <a:gd name="T15" fmla="*/ 96 h 96"/>
                  <a:gd name="T16" fmla="*/ 30 w 38"/>
                  <a:gd name="T17" fmla="*/ 96 h 96"/>
                  <a:gd name="T18" fmla="*/ 30 w 38"/>
                  <a:gd name="T19" fmla="*/ 96 h 96"/>
                  <a:gd name="T20" fmla="*/ 8 w 38"/>
                  <a:gd name="T21" fmla="*/ 5 h 96"/>
                  <a:gd name="T22" fmla="*/ 30 w 38"/>
                  <a:gd name="T23" fmla="*/ 5 h 96"/>
                  <a:gd name="T24" fmla="*/ 32 w 38"/>
                  <a:gd name="T25" fmla="*/ 8 h 96"/>
                  <a:gd name="T26" fmla="*/ 32 w 38"/>
                  <a:gd name="T27" fmla="*/ 22 h 96"/>
                  <a:gd name="T28" fmla="*/ 29 w 38"/>
                  <a:gd name="T29" fmla="*/ 23 h 96"/>
                  <a:gd name="T30" fmla="*/ 8 w 38"/>
                  <a:gd name="T31" fmla="*/ 23 h 96"/>
                  <a:gd name="T32" fmla="*/ 5 w 38"/>
                  <a:gd name="T33" fmla="*/ 22 h 96"/>
                  <a:gd name="T34" fmla="*/ 5 w 38"/>
                  <a:gd name="T35" fmla="*/ 8 h 96"/>
                  <a:gd name="T36" fmla="*/ 8 w 38"/>
                  <a:gd name="T37" fmla="*/ 5 h 96"/>
                  <a:gd name="T38" fmla="*/ 5 w 38"/>
                  <a:gd name="T39" fmla="*/ 88 h 96"/>
                  <a:gd name="T40" fmla="*/ 5 w 38"/>
                  <a:gd name="T41" fmla="*/ 59 h 96"/>
                  <a:gd name="T42" fmla="*/ 8 w 38"/>
                  <a:gd name="T43" fmla="*/ 60 h 96"/>
                  <a:gd name="T44" fmla="*/ 30 w 38"/>
                  <a:gd name="T45" fmla="*/ 60 h 96"/>
                  <a:gd name="T46" fmla="*/ 32 w 38"/>
                  <a:gd name="T47" fmla="*/ 59 h 96"/>
                  <a:gd name="T48" fmla="*/ 32 w 38"/>
                  <a:gd name="T49" fmla="*/ 88 h 96"/>
                  <a:gd name="T50" fmla="*/ 30 w 38"/>
                  <a:gd name="T51" fmla="*/ 91 h 96"/>
                  <a:gd name="T52" fmla="*/ 8 w 38"/>
                  <a:gd name="T53" fmla="*/ 91 h 96"/>
                  <a:gd name="T54" fmla="*/ 5 w 38"/>
                  <a:gd name="T55" fmla="*/ 8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8" h="96">
                    <a:moveTo>
                      <a:pt x="30" y="96"/>
                    </a:moveTo>
                    <a:cubicBezTo>
                      <a:pt x="34" y="96"/>
                      <a:pt x="38" y="93"/>
                      <a:pt x="38" y="88"/>
                    </a:cubicBezTo>
                    <a:cubicBezTo>
                      <a:pt x="38" y="8"/>
                      <a:pt x="38" y="8"/>
                      <a:pt x="38" y="8"/>
                    </a:cubicBezTo>
                    <a:cubicBezTo>
                      <a:pt x="38" y="4"/>
                      <a:pt x="34" y="0"/>
                      <a:pt x="30" y="0"/>
                    </a:cubicBezTo>
                    <a:cubicBezTo>
                      <a:pt x="8" y="0"/>
                      <a:pt x="8" y="0"/>
                      <a:pt x="8" y="0"/>
                    </a:cubicBezTo>
                    <a:cubicBezTo>
                      <a:pt x="3" y="0"/>
                      <a:pt x="0" y="4"/>
                      <a:pt x="0" y="8"/>
                    </a:cubicBezTo>
                    <a:cubicBezTo>
                      <a:pt x="0" y="88"/>
                      <a:pt x="0" y="88"/>
                      <a:pt x="0" y="88"/>
                    </a:cubicBezTo>
                    <a:cubicBezTo>
                      <a:pt x="0" y="93"/>
                      <a:pt x="3" y="96"/>
                      <a:pt x="8" y="96"/>
                    </a:cubicBezTo>
                    <a:cubicBezTo>
                      <a:pt x="30" y="96"/>
                      <a:pt x="30" y="96"/>
                      <a:pt x="30" y="96"/>
                    </a:cubicBezTo>
                    <a:cubicBezTo>
                      <a:pt x="30" y="96"/>
                      <a:pt x="30" y="96"/>
                      <a:pt x="30" y="96"/>
                    </a:cubicBezTo>
                    <a:close/>
                    <a:moveTo>
                      <a:pt x="8" y="5"/>
                    </a:moveTo>
                    <a:cubicBezTo>
                      <a:pt x="30" y="5"/>
                      <a:pt x="30" y="5"/>
                      <a:pt x="30" y="5"/>
                    </a:cubicBezTo>
                    <a:cubicBezTo>
                      <a:pt x="31" y="5"/>
                      <a:pt x="32" y="7"/>
                      <a:pt x="32" y="8"/>
                    </a:cubicBezTo>
                    <a:cubicBezTo>
                      <a:pt x="32" y="22"/>
                      <a:pt x="32" y="22"/>
                      <a:pt x="32" y="22"/>
                    </a:cubicBezTo>
                    <a:cubicBezTo>
                      <a:pt x="32" y="22"/>
                      <a:pt x="30" y="23"/>
                      <a:pt x="29" y="23"/>
                    </a:cubicBezTo>
                    <a:cubicBezTo>
                      <a:pt x="8" y="23"/>
                      <a:pt x="8" y="23"/>
                      <a:pt x="8" y="23"/>
                    </a:cubicBezTo>
                    <a:cubicBezTo>
                      <a:pt x="7" y="23"/>
                      <a:pt x="6" y="22"/>
                      <a:pt x="5" y="22"/>
                    </a:cubicBezTo>
                    <a:cubicBezTo>
                      <a:pt x="5" y="8"/>
                      <a:pt x="5" y="8"/>
                      <a:pt x="5" y="8"/>
                    </a:cubicBezTo>
                    <a:cubicBezTo>
                      <a:pt x="5" y="7"/>
                      <a:pt x="6" y="5"/>
                      <a:pt x="8" y="5"/>
                    </a:cubicBezTo>
                    <a:close/>
                    <a:moveTo>
                      <a:pt x="5" y="88"/>
                    </a:moveTo>
                    <a:cubicBezTo>
                      <a:pt x="5" y="59"/>
                      <a:pt x="5" y="59"/>
                      <a:pt x="5" y="59"/>
                    </a:cubicBezTo>
                    <a:cubicBezTo>
                      <a:pt x="6" y="60"/>
                      <a:pt x="7" y="60"/>
                      <a:pt x="8" y="60"/>
                    </a:cubicBezTo>
                    <a:cubicBezTo>
                      <a:pt x="30" y="60"/>
                      <a:pt x="30" y="60"/>
                      <a:pt x="30" y="60"/>
                    </a:cubicBezTo>
                    <a:cubicBezTo>
                      <a:pt x="31" y="60"/>
                      <a:pt x="32" y="60"/>
                      <a:pt x="32" y="59"/>
                    </a:cubicBezTo>
                    <a:cubicBezTo>
                      <a:pt x="32" y="88"/>
                      <a:pt x="32" y="88"/>
                      <a:pt x="32" y="88"/>
                    </a:cubicBezTo>
                    <a:cubicBezTo>
                      <a:pt x="32" y="90"/>
                      <a:pt x="31" y="91"/>
                      <a:pt x="30" y="91"/>
                    </a:cubicBezTo>
                    <a:cubicBezTo>
                      <a:pt x="8" y="91"/>
                      <a:pt x="8" y="91"/>
                      <a:pt x="8" y="91"/>
                    </a:cubicBezTo>
                    <a:cubicBezTo>
                      <a:pt x="6" y="91"/>
                      <a:pt x="5" y="90"/>
                      <a:pt x="5" y="88"/>
                    </a:cubicBezTo>
                    <a:close/>
                  </a:path>
                </a:pathLst>
              </a:custGeom>
              <a:grpFill/>
              <a:ln w="12700">
                <a:solidFill>
                  <a:schemeClr val="tx1">
                    <a:lumMod val="75000"/>
                    <a:lumOff val="25000"/>
                  </a:schemeClr>
                </a:solidFill>
                <a:round/>
                <a:headEnd/>
                <a:tailEnd/>
              </a:ln>
              <a:extLst/>
            </p:spPr>
            <p:txBody>
              <a:bodyPr vert="horz" wrap="square" lIns="91440" tIns="45720" rIns="91440" bIns="45720" numCol="1" anchor="t" anchorCtr="0" compatLnSpc="1">
                <a:prstTxWarp prst="textNoShape">
                  <a:avLst/>
                </a:prstTxWarp>
              </a:bodyPr>
              <a:lstStyle/>
              <a:p>
                <a:endParaRPr lang="en-US" dirty="0"/>
              </a:p>
            </p:txBody>
          </p:sp>
        </p:grpSp>
        <p:grpSp>
          <p:nvGrpSpPr>
            <p:cNvPr id="70" name="Group 69"/>
            <p:cNvGrpSpPr/>
            <p:nvPr/>
          </p:nvGrpSpPr>
          <p:grpSpPr>
            <a:xfrm>
              <a:off x="1788804" y="692779"/>
              <a:ext cx="669925" cy="889000"/>
              <a:chOff x="7881938" y="2752725"/>
              <a:chExt cx="669925" cy="889000"/>
            </a:xfrm>
            <a:solidFill>
              <a:schemeClr val="accent3">
                <a:lumMod val="60000"/>
                <a:lumOff val="40000"/>
              </a:schemeClr>
            </a:solidFill>
          </p:grpSpPr>
          <p:sp>
            <p:nvSpPr>
              <p:cNvPr id="71" name="Oval 72"/>
              <p:cNvSpPr>
                <a:spLocks noChangeArrowheads="1"/>
              </p:cNvSpPr>
              <p:nvPr/>
            </p:nvSpPr>
            <p:spPr bwMode="auto">
              <a:xfrm>
                <a:off x="8421688" y="2797175"/>
                <a:ext cx="69850" cy="66675"/>
              </a:xfrm>
              <a:prstGeom prst="ellipse">
                <a:avLst/>
              </a:prstGeom>
              <a:grpFill/>
              <a:ln w="9525">
                <a:solidFill>
                  <a:schemeClr val="bg1"/>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72" name="Rectangle 73"/>
              <p:cNvSpPr>
                <a:spLocks noChangeArrowheads="1"/>
              </p:cNvSpPr>
              <p:nvPr/>
            </p:nvSpPr>
            <p:spPr bwMode="auto">
              <a:xfrm>
                <a:off x="7881938" y="2911475"/>
                <a:ext cx="669925" cy="730250"/>
              </a:xfrm>
              <a:prstGeom prst="rect">
                <a:avLst/>
              </a:prstGeom>
              <a:grpFill/>
              <a:ln w="9525">
                <a:solidFill>
                  <a:schemeClr val="bg1"/>
                </a:solidFill>
                <a:miter lim="800000"/>
                <a:headEnd/>
                <a:tailEnd/>
              </a:ln>
              <a:extLst/>
            </p:spPr>
            <p:txBody>
              <a:bodyPr vert="horz" wrap="square" lIns="91440" tIns="45720" rIns="91440" bIns="45720" numCol="1" anchor="t" anchorCtr="0" compatLnSpc="1">
                <a:prstTxWarp prst="textNoShape">
                  <a:avLst/>
                </a:prstTxWarp>
              </a:bodyPr>
              <a:lstStyle/>
              <a:p>
                <a:endParaRPr lang="en-US"/>
              </a:p>
            </p:txBody>
          </p:sp>
          <p:sp>
            <p:nvSpPr>
              <p:cNvPr id="73" name="Freeform 74"/>
              <p:cNvSpPr>
                <a:spLocks noEditPoints="1"/>
              </p:cNvSpPr>
              <p:nvPr/>
            </p:nvSpPr>
            <p:spPr bwMode="auto">
              <a:xfrm>
                <a:off x="7881938" y="2752725"/>
                <a:ext cx="669925" cy="146050"/>
              </a:xfrm>
              <a:custGeom>
                <a:avLst/>
                <a:gdLst>
                  <a:gd name="T0" fmla="*/ 0 w 211"/>
                  <a:gd name="T1" fmla="*/ 0 h 46"/>
                  <a:gd name="T2" fmla="*/ 0 w 211"/>
                  <a:gd name="T3" fmla="*/ 46 h 46"/>
                  <a:gd name="T4" fmla="*/ 211 w 211"/>
                  <a:gd name="T5" fmla="*/ 46 h 46"/>
                  <a:gd name="T6" fmla="*/ 211 w 211"/>
                  <a:gd name="T7" fmla="*/ 0 h 46"/>
                  <a:gd name="T8" fmla="*/ 0 w 211"/>
                  <a:gd name="T9" fmla="*/ 0 h 46"/>
                  <a:gd name="T10" fmla="*/ 53 w 211"/>
                  <a:gd name="T11" fmla="*/ 25 h 46"/>
                  <a:gd name="T12" fmla="*/ 45 w 211"/>
                  <a:gd name="T13" fmla="*/ 34 h 46"/>
                  <a:gd name="T14" fmla="*/ 22 w 211"/>
                  <a:gd name="T15" fmla="*/ 34 h 46"/>
                  <a:gd name="T16" fmla="*/ 13 w 211"/>
                  <a:gd name="T17" fmla="*/ 25 h 46"/>
                  <a:gd name="T18" fmla="*/ 13 w 211"/>
                  <a:gd name="T19" fmla="*/ 24 h 46"/>
                  <a:gd name="T20" fmla="*/ 22 w 211"/>
                  <a:gd name="T21" fmla="*/ 15 h 46"/>
                  <a:gd name="T22" fmla="*/ 45 w 211"/>
                  <a:gd name="T23" fmla="*/ 15 h 46"/>
                  <a:gd name="T24" fmla="*/ 53 w 211"/>
                  <a:gd name="T25" fmla="*/ 24 h 46"/>
                  <a:gd name="T26" fmla="*/ 53 w 211"/>
                  <a:gd name="T27" fmla="*/ 25 h 46"/>
                  <a:gd name="T28" fmla="*/ 73 w 211"/>
                  <a:gd name="T29" fmla="*/ 39 h 46"/>
                  <a:gd name="T30" fmla="*/ 69 w 211"/>
                  <a:gd name="T31" fmla="*/ 36 h 46"/>
                  <a:gd name="T32" fmla="*/ 73 w 211"/>
                  <a:gd name="T33" fmla="*/ 32 h 46"/>
                  <a:gd name="T34" fmla="*/ 76 w 211"/>
                  <a:gd name="T35" fmla="*/ 36 h 46"/>
                  <a:gd name="T36" fmla="*/ 73 w 211"/>
                  <a:gd name="T37" fmla="*/ 39 h 46"/>
                  <a:gd name="T38" fmla="*/ 73 w 211"/>
                  <a:gd name="T39" fmla="*/ 28 h 46"/>
                  <a:gd name="T40" fmla="*/ 69 w 211"/>
                  <a:gd name="T41" fmla="*/ 25 h 46"/>
                  <a:gd name="T42" fmla="*/ 73 w 211"/>
                  <a:gd name="T43" fmla="*/ 22 h 46"/>
                  <a:gd name="T44" fmla="*/ 76 w 211"/>
                  <a:gd name="T45" fmla="*/ 25 h 46"/>
                  <a:gd name="T46" fmla="*/ 73 w 211"/>
                  <a:gd name="T47" fmla="*/ 28 h 46"/>
                  <a:gd name="T48" fmla="*/ 73 w 211"/>
                  <a:gd name="T49" fmla="*/ 17 h 46"/>
                  <a:gd name="T50" fmla="*/ 69 w 211"/>
                  <a:gd name="T51" fmla="*/ 14 h 46"/>
                  <a:gd name="T52" fmla="*/ 73 w 211"/>
                  <a:gd name="T53" fmla="*/ 10 h 46"/>
                  <a:gd name="T54" fmla="*/ 76 w 211"/>
                  <a:gd name="T55" fmla="*/ 14 h 46"/>
                  <a:gd name="T56" fmla="*/ 73 w 211"/>
                  <a:gd name="T57" fmla="*/ 17 h 46"/>
                  <a:gd name="T58" fmla="*/ 85 w 211"/>
                  <a:gd name="T59" fmla="*/ 39 h 46"/>
                  <a:gd name="T60" fmla="*/ 81 w 211"/>
                  <a:gd name="T61" fmla="*/ 36 h 46"/>
                  <a:gd name="T62" fmla="*/ 85 w 211"/>
                  <a:gd name="T63" fmla="*/ 32 h 46"/>
                  <a:gd name="T64" fmla="*/ 88 w 211"/>
                  <a:gd name="T65" fmla="*/ 36 h 46"/>
                  <a:gd name="T66" fmla="*/ 85 w 211"/>
                  <a:gd name="T67" fmla="*/ 39 h 46"/>
                  <a:gd name="T68" fmla="*/ 85 w 211"/>
                  <a:gd name="T69" fmla="*/ 28 h 46"/>
                  <a:gd name="T70" fmla="*/ 81 w 211"/>
                  <a:gd name="T71" fmla="*/ 25 h 46"/>
                  <a:gd name="T72" fmla="*/ 85 w 211"/>
                  <a:gd name="T73" fmla="*/ 22 h 46"/>
                  <a:gd name="T74" fmla="*/ 88 w 211"/>
                  <a:gd name="T75" fmla="*/ 25 h 46"/>
                  <a:gd name="T76" fmla="*/ 85 w 211"/>
                  <a:gd name="T77" fmla="*/ 28 h 46"/>
                  <a:gd name="T78" fmla="*/ 85 w 211"/>
                  <a:gd name="T79" fmla="*/ 17 h 46"/>
                  <a:gd name="T80" fmla="*/ 81 w 211"/>
                  <a:gd name="T81" fmla="*/ 14 h 46"/>
                  <a:gd name="T82" fmla="*/ 85 w 211"/>
                  <a:gd name="T83" fmla="*/ 10 h 46"/>
                  <a:gd name="T84" fmla="*/ 88 w 211"/>
                  <a:gd name="T85" fmla="*/ 14 h 46"/>
                  <a:gd name="T86" fmla="*/ 85 w 211"/>
                  <a:gd name="T87" fmla="*/ 17 h 46"/>
                  <a:gd name="T88" fmla="*/ 158 w 211"/>
                  <a:gd name="T89" fmla="*/ 33 h 46"/>
                  <a:gd name="T90" fmla="*/ 96 w 211"/>
                  <a:gd name="T91" fmla="*/ 33 h 46"/>
                  <a:gd name="T92" fmla="*/ 96 w 211"/>
                  <a:gd name="T93" fmla="*/ 16 h 46"/>
                  <a:gd name="T94" fmla="*/ 158 w 211"/>
                  <a:gd name="T95" fmla="*/ 16 h 46"/>
                  <a:gd name="T96" fmla="*/ 158 w 211"/>
                  <a:gd name="T97" fmla="*/ 33 h 46"/>
                  <a:gd name="T98" fmla="*/ 181 w 211"/>
                  <a:gd name="T99" fmla="*/ 39 h 46"/>
                  <a:gd name="T100" fmla="*/ 167 w 211"/>
                  <a:gd name="T101" fmla="*/ 25 h 46"/>
                  <a:gd name="T102" fmla="*/ 181 w 211"/>
                  <a:gd name="T103" fmla="*/ 10 h 46"/>
                  <a:gd name="T104" fmla="*/ 195 w 211"/>
                  <a:gd name="T105" fmla="*/ 25 h 46"/>
                  <a:gd name="T106" fmla="*/ 181 w 211"/>
                  <a:gd name="T107" fmla="*/ 39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11" h="46">
                    <a:moveTo>
                      <a:pt x="0" y="0"/>
                    </a:moveTo>
                    <a:cubicBezTo>
                      <a:pt x="0" y="46"/>
                      <a:pt x="0" y="46"/>
                      <a:pt x="0" y="46"/>
                    </a:cubicBezTo>
                    <a:cubicBezTo>
                      <a:pt x="211" y="46"/>
                      <a:pt x="211" y="46"/>
                      <a:pt x="211" y="46"/>
                    </a:cubicBezTo>
                    <a:cubicBezTo>
                      <a:pt x="211" y="0"/>
                      <a:pt x="211" y="0"/>
                      <a:pt x="211" y="0"/>
                    </a:cubicBezTo>
                    <a:lnTo>
                      <a:pt x="0" y="0"/>
                    </a:lnTo>
                    <a:close/>
                    <a:moveTo>
                      <a:pt x="53" y="25"/>
                    </a:moveTo>
                    <a:cubicBezTo>
                      <a:pt x="53" y="30"/>
                      <a:pt x="50" y="34"/>
                      <a:pt x="45" y="34"/>
                    </a:cubicBezTo>
                    <a:cubicBezTo>
                      <a:pt x="22" y="34"/>
                      <a:pt x="22" y="34"/>
                      <a:pt x="22" y="34"/>
                    </a:cubicBezTo>
                    <a:cubicBezTo>
                      <a:pt x="17" y="34"/>
                      <a:pt x="13" y="30"/>
                      <a:pt x="13" y="25"/>
                    </a:cubicBezTo>
                    <a:cubicBezTo>
                      <a:pt x="13" y="24"/>
                      <a:pt x="13" y="24"/>
                      <a:pt x="13" y="24"/>
                    </a:cubicBezTo>
                    <a:cubicBezTo>
                      <a:pt x="13" y="19"/>
                      <a:pt x="17" y="15"/>
                      <a:pt x="22" y="15"/>
                    </a:cubicBezTo>
                    <a:cubicBezTo>
                      <a:pt x="45" y="15"/>
                      <a:pt x="45" y="15"/>
                      <a:pt x="45" y="15"/>
                    </a:cubicBezTo>
                    <a:cubicBezTo>
                      <a:pt x="50" y="15"/>
                      <a:pt x="53" y="19"/>
                      <a:pt x="53" y="24"/>
                    </a:cubicBezTo>
                    <a:lnTo>
                      <a:pt x="53" y="25"/>
                    </a:lnTo>
                    <a:close/>
                    <a:moveTo>
                      <a:pt x="73" y="39"/>
                    </a:moveTo>
                    <a:cubicBezTo>
                      <a:pt x="71" y="39"/>
                      <a:pt x="69" y="37"/>
                      <a:pt x="69" y="36"/>
                    </a:cubicBezTo>
                    <a:cubicBezTo>
                      <a:pt x="69" y="34"/>
                      <a:pt x="71" y="32"/>
                      <a:pt x="73" y="32"/>
                    </a:cubicBezTo>
                    <a:cubicBezTo>
                      <a:pt x="74" y="32"/>
                      <a:pt x="76" y="34"/>
                      <a:pt x="76" y="36"/>
                    </a:cubicBezTo>
                    <a:cubicBezTo>
                      <a:pt x="76" y="37"/>
                      <a:pt x="74" y="39"/>
                      <a:pt x="73" y="39"/>
                    </a:cubicBezTo>
                    <a:close/>
                    <a:moveTo>
                      <a:pt x="73" y="28"/>
                    </a:moveTo>
                    <a:cubicBezTo>
                      <a:pt x="71" y="28"/>
                      <a:pt x="69" y="27"/>
                      <a:pt x="69" y="25"/>
                    </a:cubicBezTo>
                    <a:cubicBezTo>
                      <a:pt x="69" y="23"/>
                      <a:pt x="71" y="22"/>
                      <a:pt x="73" y="22"/>
                    </a:cubicBezTo>
                    <a:cubicBezTo>
                      <a:pt x="74" y="22"/>
                      <a:pt x="76" y="23"/>
                      <a:pt x="76" y="25"/>
                    </a:cubicBezTo>
                    <a:cubicBezTo>
                      <a:pt x="76" y="27"/>
                      <a:pt x="74" y="28"/>
                      <a:pt x="73" y="28"/>
                    </a:cubicBezTo>
                    <a:close/>
                    <a:moveTo>
                      <a:pt x="73" y="17"/>
                    </a:moveTo>
                    <a:cubicBezTo>
                      <a:pt x="71" y="17"/>
                      <a:pt x="69" y="15"/>
                      <a:pt x="69" y="14"/>
                    </a:cubicBezTo>
                    <a:cubicBezTo>
                      <a:pt x="69" y="12"/>
                      <a:pt x="71" y="10"/>
                      <a:pt x="73" y="10"/>
                    </a:cubicBezTo>
                    <a:cubicBezTo>
                      <a:pt x="74" y="10"/>
                      <a:pt x="76" y="12"/>
                      <a:pt x="76" y="14"/>
                    </a:cubicBezTo>
                    <a:cubicBezTo>
                      <a:pt x="76" y="15"/>
                      <a:pt x="74" y="17"/>
                      <a:pt x="73" y="17"/>
                    </a:cubicBezTo>
                    <a:close/>
                    <a:moveTo>
                      <a:pt x="85" y="39"/>
                    </a:moveTo>
                    <a:cubicBezTo>
                      <a:pt x="83" y="39"/>
                      <a:pt x="81" y="37"/>
                      <a:pt x="81" y="36"/>
                    </a:cubicBezTo>
                    <a:cubicBezTo>
                      <a:pt x="81" y="34"/>
                      <a:pt x="83" y="32"/>
                      <a:pt x="85" y="32"/>
                    </a:cubicBezTo>
                    <a:cubicBezTo>
                      <a:pt x="86" y="32"/>
                      <a:pt x="88" y="34"/>
                      <a:pt x="88" y="36"/>
                    </a:cubicBezTo>
                    <a:cubicBezTo>
                      <a:pt x="88" y="37"/>
                      <a:pt x="86" y="39"/>
                      <a:pt x="85" y="39"/>
                    </a:cubicBezTo>
                    <a:close/>
                    <a:moveTo>
                      <a:pt x="85" y="28"/>
                    </a:moveTo>
                    <a:cubicBezTo>
                      <a:pt x="83" y="28"/>
                      <a:pt x="81" y="27"/>
                      <a:pt x="81" y="25"/>
                    </a:cubicBezTo>
                    <a:cubicBezTo>
                      <a:pt x="81" y="23"/>
                      <a:pt x="83" y="22"/>
                      <a:pt x="85" y="22"/>
                    </a:cubicBezTo>
                    <a:cubicBezTo>
                      <a:pt x="86" y="22"/>
                      <a:pt x="88" y="23"/>
                      <a:pt x="88" y="25"/>
                    </a:cubicBezTo>
                    <a:cubicBezTo>
                      <a:pt x="88" y="27"/>
                      <a:pt x="86" y="28"/>
                      <a:pt x="85" y="28"/>
                    </a:cubicBezTo>
                    <a:close/>
                    <a:moveTo>
                      <a:pt x="85" y="17"/>
                    </a:moveTo>
                    <a:cubicBezTo>
                      <a:pt x="83" y="17"/>
                      <a:pt x="81" y="15"/>
                      <a:pt x="81" y="14"/>
                    </a:cubicBezTo>
                    <a:cubicBezTo>
                      <a:pt x="81" y="12"/>
                      <a:pt x="83" y="10"/>
                      <a:pt x="85" y="10"/>
                    </a:cubicBezTo>
                    <a:cubicBezTo>
                      <a:pt x="86" y="10"/>
                      <a:pt x="88" y="12"/>
                      <a:pt x="88" y="14"/>
                    </a:cubicBezTo>
                    <a:cubicBezTo>
                      <a:pt x="88" y="15"/>
                      <a:pt x="86" y="17"/>
                      <a:pt x="85" y="17"/>
                    </a:cubicBezTo>
                    <a:close/>
                    <a:moveTo>
                      <a:pt x="158" y="33"/>
                    </a:moveTo>
                    <a:cubicBezTo>
                      <a:pt x="96" y="33"/>
                      <a:pt x="96" y="33"/>
                      <a:pt x="96" y="33"/>
                    </a:cubicBezTo>
                    <a:cubicBezTo>
                      <a:pt x="96" y="16"/>
                      <a:pt x="96" y="16"/>
                      <a:pt x="96" y="16"/>
                    </a:cubicBezTo>
                    <a:cubicBezTo>
                      <a:pt x="158" y="16"/>
                      <a:pt x="158" y="16"/>
                      <a:pt x="158" y="16"/>
                    </a:cubicBezTo>
                    <a:lnTo>
                      <a:pt x="158" y="33"/>
                    </a:lnTo>
                    <a:close/>
                    <a:moveTo>
                      <a:pt x="181" y="39"/>
                    </a:moveTo>
                    <a:cubicBezTo>
                      <a:pt x="173" y="39"/>
                      <a:pt x="167" y="33"/>
                      <a:pt x="167" y="25"/>
                    </a:cubicBezTo>
                    <a:cubicBezTo>
                      <a:pt x="167" y="17"/>
                      <a:pt x="173" y="10"/>
                      <a:pt x="181" y="10"/>
                    </a:cubicBezTo>
                    <a:cubicBezTo>
                      <a:pt x="189" y="10"/>
                      <a:pt x="195" y="17"/>
                      <a:pt x="195" y="25"/>
                    </a:cubicBezTo>
                    <a:cubicBezTo>
                      <a:pt x="195" y="33"/>
                      <a:pt x="189" y="39"/>
                      <a:pt x="181" y="39"/>
                    </a:cubicBezTo>
                    <a:close/>
                  </a:path>
                </a:pathLst>
              </a:custGeom>
              <a:grpFill/>
              <a:ln w="9525">
                <a:solidFill>
                  <a:schemeClr val="bg1"/>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74" name="Freeform 75"/>
              <p:cNvSpPr>
                <a:spLocks/>
              </p:cNvSpPr>
              <p:nvPr/>
            </p:nvSpPr>
            <p:spPr bwMode="auto">
              <a:xfrm>
                <a:off x="7881938" y="3562350"/>
                <a:ext cx="669925" cy="79375"/>
              </a:xfrm>
              <a:custGeom>
                <a:avLst/>
                <a:gdLst>
                  <a:gd name="T0" fmla="*/ 0 w 422"/>
                  <a:gd name="T1" fmla="*/ 0 h 50"/>
                  <a:gd name="T2" fmla="*/ 422 w 422"/>
                  <a:gd name="T3" fmla="*/ 0 h 50"/>
                  <a:gd name="T4" fmla="*/ 422 w 422"/>
                  <a:gd name="T5" fmla="*/ 50 h 50"/>
                  <a:gd name="T6" fmla="*/ 0 w 422"/>
                  <a:gd name="T7" fmla="*/ 50 h 50"/>
                  <a:gd name="T8" fmla="*/ 0 w 422"/>
                  <a:gd name="T9" fmla="*/ 0 h 50"/>
                  <a:gd name="T10" fmla="*/ 0 w 422"/>
                  <a:gd name="T11" fmla="*/ 0 h 50"/>
                </a:gdLst>
                <a:ahLst/>
                <a:cxnLst>
                  <a:cxn ang="0">
                    <a:pos x="T0" y="T1"/>
                  </a:cxn>
                  <a:cxn ang="0">
                    <a:pos x="T2" y="T3"/>
                  </a:cxn>
                  <a:cxn ang="0">
                    <a:pos x="T4" y="T5"/>
                  </a:cxn>
                  <a:cxn ang="0">
                    <a:pos x="T6" y="T7"/>
                  </a:cxn>
                  <a:cxn ang="0">
                    <a:pos x="T8" y="T9"/>
                  </a:cxn>
                  <a:cxn ang="0">
                    <a:pos x="T10" y="T11"/>
                  </a:cxn>
                </a:cxnLst>
                <a:rect l="0" t="0" r="r" b="b"/>
                <a:pathLst>
                  <a:path w="422" h="50">
                    <a:moveTo>
                      <a:pt x="0" y="0"/>
                    </a:moveTo>
                    <a:lnTo>
                      <a:pt x="422" y="0"/>
                    </a:lnTo>
                    <a:lnTo>
                      <a:pt x="422" y="50"/>
                    </a:lnTo>
                    <a:lnTo>
                      <a:pt x="0" y="50"/>
                    </a:lnTo>
                    <a:lnTo>
                      <a:pt x="0" y="0"/>
                    </a:lnTo>
                    <a:lnTo>
                      <a:pt x="0" y="0"/>
                    </a:lnTo>
                    <a:close/>
                  </a:path>
                </a:pathLst>
              </a:custGeom>
              <a:grpFill/>
              <a:ln w="9525">
                <a:solidFill>
                  <a:schemeClr val="bg1"/>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75" name="Freeform 76"/>
              <p:cNvSpPr>
                <a:spLocks/>
              </p:cNvSpPr>
              <p:nvPr/>
            </p:nvSpPr>
            <p:spPr bwMode="auto">
              <a:xfrm>
                <a:off x="7932738" y="2813050"/>
                <a:ext cx="107950" cy="38100"/>
              </a:xfrm>
              <a:custGeom>
                <a:avLst/>
                <a:gdLst>
                  <a:gd name="T0" fmla="*/ 6 w 34"/>
                  <a:gd name="T1" fmla="*/ 0 h 12"/>
                  <a:gd name="T2" fmla="*/ 29 w 34"/>
                  <a:gd name="T3" fmla="*/ 0 h 12"/>
                  <a:gd name="T4" fmla="*/ 34 w 34"/>
                  <a:gd name="T5" fmla="*/ 5 h 12"/>
                  <a:gd name="T6" fmla="*/ 34 w 34"/>
                  <a:gd name="T7" fmla="*/ 6 h 12"/>
                  <a:gd name="T8" fmla="*/ 29 w 34"/>
                  <a:gd name="T9" fmla="*/ 12 h 12"/>
                  <a:gd name="T10" fmla="*/ 6 w 34"/>
                  <a:gd name="T11" fmla="*/ 12 h 12"/>
                  <a:gd name="T12" fmla="*/ 0 w 34"/>
                  <a:gd name="T13" fmla="*/ 6 h 12"/>
                  <a:gd name="T14" fmla="*/ 0 w 34"/>
                  <a:gd name="T15" fmla="*/ 5 h 12"/>
                  <a:gd name="T16" fmla="*/ 6 w 34"/>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12">
                    <a:moveTo>
                      <a:pt x="6" y="0"/>
                    </a:moveTo>
                    <a:cubicBezTo>
                      <a:pt x="29" y="0"/>
                      <a:pt x="29" y="0"/>
                      <a:pt x="29" y="0"/>
                    </a:cubicBezTo>
                    <a:cubicBezTo>
                      <a:pt x="31" y="0"/>
                      <a:pt x="34" y="2"/>
                      <a:pt x="34" y="5"/>
                    </a:cubicBezTo>
                    <a:cubicBezTo>
                      <a:pt x="34" y="6"/>
                      <a:pt x="34" y="6"/>
                      <a:pt x="34" y="6"/>
                    </a:cubicBezTo>
                    <a:cubicBezTo>
                      <a:pt x="34" y="9"/>
                      <a:pt x="31" y="12"/>
                      <a:pt x="29" y="12"/>
                    </a:cubicBezTo>
                    <a:cubicBezTo>
                      <a:pt x="6" y="12"/>
                      <a:pt x="6" y="12"/>
                      <a:pt x="6" y="12"/>
                    </a:cubicBezTo>
                    <a:cubicBezTo>
                      <a:pt x="3" y="12"/>
                      <a:pt x="0" y="9"/>
                      <a:pt x="0" y="6"/>
                    </a:cubicBezTo>
                    <a:cubicBezTo>
                      <a:pt x="0" y="5"/>
                      <a:pt x="0" y="5"/>
                      <a:pt x="0" y="5"/>
                    </a:cubicBezTo>
                    <a:cubicBezTo>
                      <a:pt x="0" y="2"/>
                      <a:pt x="3" y="0"/>
                      <a:pt x="6" y="0"/>
                    </a:cubicBezTo>
                    <a:close/>
                  </a:path>
                </a:pathLst>
              </a:custGeom>
              <a:grpFill/>
              <a:ln w="9525">
                <a:solidFill>
                  <a:schemeClr val="bg1"/>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76" name="Oval 77"/>
              <p:cNvSpPr>
                <a:spLocks noChangeArrowheads="1"/>
              </p:cNvSpPr>
              <p:nvPr/>
            </p:nvSpPr>
            <p:spPr bwMode="auto">
              <a:xfrm>
                <a:off x="8002588" y="3048000"/>
                <a:ext cx="412750" cy="412750"/>
              </a:xfrm>
              <a:prstGeom prst="ellipse">
                <a:avLst/>
              </a:prstGeom>
              <a:grpFill/>
              <a:ln w="9525">
                <a:solidFill>
                  <a:schemeClr val="bg1"/>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77" name="Oval 78"/>
              <p:cNvSpPr>
                <a:spLocks noChangeArrowheads="1"/>
              </p:cNvSpPr>
              <p:nvPr/>
            </p:nvSpPr>
            <p:spPr bwMode="auto">
              <a:xfrm>
                <a:off x="8002588" y="3048000"/>
                <a:ext cx="412750" cy="412750"/>
              </a:xfrm>
              <a:prstGeom prst="ellipse">
                <a:avLst/>
              </a:prstGeom>
              <a:grpFill/>
              <a:ln w="9525">
                <a:solidFill>
                  <a:schemeClr val="bg1"/>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78" name="Freeform 79"/>
              <p:cNvSpPr>
                <a:spLocks/>
              </p:cNvSpPr>
              <p:nvPr/>
            </p:nvSpPr>
            <p:spPr bwMode="auto">
              <a:xfrm>
                <a:off x="8377238" y="3206750"/>
                <a:ext cx="22225" cy="95250"/>
              </a:xfrm>
              <a:custGeom>
                <a:avLst/>
                <a:gdLst>
                  <a:gd name="T0" fmla="*/ 5 w 7"/>
                  <a:gd name="T1" fmla="*/ 0 h 30"/>
                  <a:gd name="T2" fmla="*/ 0 w 7"/>
                  <a:gd name="T3" fmla="*/ 1 h 30"/>
                  <a:gd name="T4" fmla="*/ 1 w 7"/>
                  <a:gd name="T5" fmla="*/ 15 h 30"/>
                  <a:gd name="T6" fmla="*/ 0 w 7"/>
                  <a:gd name="T7" fmla="*/ 29 h 30"/>
                  <a:gd name="T8" fmla="*/ 5 w 7"/>
                  <a:gd name="T9" fmla="*/ 30 h 30"/>
                  <a:gd name="T10" fmla="*/ 7 w 7"/>
                  <a:gd name="T11" fmla="*/ 15 h 30"/>
                  <a:gd name="T12" fmla="*/ 5 w 7"/>
                  <a:gd name="T13" fmla="*/ 0 h 30"/>
                </a:gdLst>
                <a:ahLst/>
                <a:cxnLst>
                  <a:cxn ang="0">
                    <a:pos x="T0" y="T1"/>
                  </a:cxn>
                  <a:cxn ang="0">
                    <a:pos x="T2" y="T3"/>
                  </a:cxn>
                  <a:cxn ang="0">
                    <a:pos x="T4" y="T5"/>
                  </a:cxn>
                  <a:cxn ang="0">
                    <a:pos x="T6" y="T7"/>
                  </a:cxn>
                  <a:cxn ang="0">
                    <a:pos x="T8" y="T9"/>
                  </a:cxn>
                  <a:cxn ang="0">
                    <a:pos x="T10" y="T11"/>
                  </a:cxn>
                  <a:cxn ang="0">
                    <a:pos x="T12" y="T13"/>
                  </a:cxn>
                </a:cxnLst>
                <a:rect l="0" t="0" r="r" b="b"/>
                <a:pathLst>
                  <a:path w="7" h="30">
                    <a:moveTo>
                      <a:pt x="5" y="0"/>
                    </a:moveTo>
                    <a:cubicBezTo>
                      <a:pt x="0" y="1"/>
                      <a:pt x="0" y="1"/>
                      <a:pt x="0" y="1"/>
                    </a:cubicBezTo>
                    <a:cubicBezTo>
                      <a:pt x="1" y="6"/>
                      <a:pt x="1" y="10"/>
                      <a:pt x="1" y="15"/>
                    </a:cubicBezTo>
                    <a:cubicBezTo>
                      <a:pt x="1" y="20"/>
                      <a:pt x="1" y="24"/>
                      <a:pt x="0" y="29"/>
                    </a:cubicBezTo>
                    <a:cubicBezTo>
                      <a:pt x="5" y="30"/>
                      <a:pt x="5" y="30"/>
                      <a:pt x="5" y="30"/>
                    </a:cubicBezTo>
                    <a:cubicBezTo>
                      <a:pt x="6" y="26"/>
                      <a:pt x="7" y="20"/>
                      <a:pt x="7" y="15"/>
                    </a:cubicBezTo>
                    <a:cubicBezTo>
                      <a:pt x="7" y="10"/>
                      <a:pt x="6" y="5"/>
                      <a:pt x="5" y="0"/>
                    </a:cubicBezTo>
                    <a:close/>
                  </a:path>
                </a:pathLst>
              </a:custGeom>
              <a:grpFill/>
              <a:ln w="9525">
                <a:solidFill>
                  <a:schemeClr val="bg1"/>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79" name="Oval 80"/>
              <p:cNvSpPr>
                <a:spLocks noChangeArrowheads="1"/>
              </p:cNvSpPr>
              <p:nvPr/>
            </p:nvSpPr>
            <p:spPr bwMode="auto">
              <a:xfrm>
                <a:off x="8053388" y="3098800"/>
                <a:ext cx="311150" cy="311150"/>
              </a:xfrm>
              <a:prstGeom prst="ellipse">
                <a:avLst/>
              </a:prstGeom>
              <a:grpFill/>
              <a:ln w="9525">
                <a:solidFill>
                  <a:schemeClr val="bg1"/>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80" name="Oval 81"/>
              <p:cNvSpPr>
                <a:spLocks noChangeArrowheads="1"/>
              </p:cNvSpPr>
              <p:nvPr/>
            </p:nvSpPr>
            <p:spPr bwMode="auto">
              <a:xfrm>
                <a:off x="8066088" y="3111500"/>
                <a:ext cx="285750" cy="285750"/>
              </a:xfrm>
              <a:prstGeom prst="ellipse">
                <a:avLst/>
              </a:prstGeom>
              <a:grpFill/>
              <a:ln w="9525">
                <a:solidFill>
                  <a:schemeClr val="bg1"/>
                </a:solidFill>
                <a:round/>
                <a:headEnd/>
                <a:tailEnd/>
              </a:ln>
              <a:extLst/>
            </p:spPr>
            <p:txBody>
              <a:bodyPr vert="horz" wrap="square" lIns="91440" tIns="45720" rIns="91440" bIns="45720" numCol="1" anchor="t" anchorCtr="0" compatLnSpc="1">
                <a:prstTxWarp prst="textNoShape">
                  <a:avLst/>
                </a:prstTxWarp>
              </a:bodyPr>
              <a:lstStyle/>
              <a:p>
                <a:endParaRPr lang="en-US"/>
              </a:p>
            </p:txBody>
          </p:sp>
        </p:grpSp>
        <p:grpSp>
          <p:nvGrpSpPr>
            <p:cNvPr id="81" name="Group 80"/>
            <p:cNvGrpSpPr/>
            <p:nvPr/>
          </p:nvGrpSpPr>
          <p:grpSpPr>
            <a:xfrm>
              <a:off x="2299095" y="1799889"/>
              <a:ext cx="777875" cy="1466850"/>
              <a:chOff x="2228850" y="4552950"/>
              <a:chExt cx="777875" cy="1466850"/>
            </a:xfrm>
            <a:solidFill>
              <a:schemeClr val="accent3">
                <a:lumMod val="60000"/>
                <a:lumOff val="40000"/>
              </a:schemeClr>
            </a:solidFill>
          </p:grpSpPr>
          <p:sp>
            <p:nvSpPr>
              <p:cNvPr id="82" name="Freeform 28"/>
              <p:cNvSpPr>
                <a:spLocks noEditPoints="1"/>
              </p:cNvSpPr>
              <p:nvPr/>
            </p:nvSpPr>
            <p:spPr bwMode="auto">
              <a:xfrm>
                <a:off x="2228850" y="4552950"/>
                <a:ext cx="777875" cy="1466850"/>
              </a:xfrm>
              <a:custGeom>
                <a:avLst/>
                <a:gdLst>
                  <a:gd name="T0" fmla="*/ 240 w 245"/>
                  <a:gd name="T1" fmla="*/ 0 h 462"/>
                  <a:gd name="T2" fmla="*/ 119 w 245"/>
                  <a:gd name="T3" fmla="*/ 0 h 462"/>
                  <a:gd name="T4" fmla="*/ 114 w 245"/>
                  <a:gd name="T5" fmla="*/ 6 h 462"/>
                  <a:gd name="T6" fmla="*/ 114 w 245"/>
                  <a:gd name="T7" fmla="*/ 457 h 462"/>
                  <a:gd name="T8" fmla="*/ 119 w 245"/>
                  <a:gd name="T9" fmla="*/ 462 h 462"/>
                  <a:gd name="T10" fmla="*/ 240 w 245"/>
                  <a:gd name="T11" fmla="*/ 462 h 462"/>
                  <a:gd name="T12" fmla="*/ 245 w 245"/>
                  <a:gd name="T13" fmla="*/ 457 h 462"/>
                  <a:gd name="T14" fmla="*/ 245 w 245"/>
                  <a:gd name="T15" fmla="*/ 6 h 462"/>
                  <a:gd name="T16" fmla="*/ 240 w 245"/>
                  <a:gd name="T17" fmla="*/ 0 h 462"/>
                  <a:gd name="T18" fmla="*/ 131 w 245"/>
                  <a:gd name="T19" fmla="*/ 300 h 462"/>
                  <a:gd name="T20" fmla="*/ 127 w 245"/>
                  <a:gd name="T21" fmla="*/ 304 h 462"/>
                  <a:gd name="T22" fmla="*/ 123 w 245"/>
                  <a:gd name="T23" fmla="*/ 300 h 462"/>
                  <a:gd name="T24" fmla="*/ 123 w 245"/>
                  <a:gd name="T25" fmla="*/ 66 h 462"/>
                  <a:gd name="T26" fmla="*/ 127 w 245"/>
                  <a:gd name="T27" fmla="*/ 62 h 462"/>
                  <a:gd name="T28" fmla="*/ 131 w 245"/>
                  <a:gd name="T29" fmla="*/ 66 h 462"/>
                  <a:gd name="T30" fmla="*/ 131 w 245"/>
                  <a:gd name="T31" fmla="*/ 300 h 462"/>
                  <a:gd name="T32" fmla="*/ 107 w 245"/>
                  <a:gd name="T33" fmla="*/ 457 h 462"/>
                  <a:gd name="T34" fmla="*/ 107 w 245"/>
                  <a:gd name="T35" fmla="*/ 6 h 462"/>
                  <a:gd name="T36" fmla="*/ 102 w 245"/>
                  <a:gd name="T37" fmla="*/ 0 h 462"/>
                  <a:gd name="T38" fmla="*/ 5 w 245"/>
                  <a:gd name="T39" fmla="*/ 0 h 462"/>
                  <a:gd name="T40" fmla="*/ 0 w 245"/>
                  <a:gd name="T41" fmla="*/ 6 h 462"/>
                  <a:gd name="T42" fmla="*/ 0 w 245"/>
                  <a:gd name="T43" fmla="*/ 457 h 462"/>
                  <a:gd name="T44" fmla="*/ 5 w 245"/>
                  <a:gd name="T45" fmla="*/ 462 h 462"/>
                  <a:gd name="T46" fmla="*/ 102 w 245"/>
                  <a:gd name="T47" fmla="*/ 462 h 462"/>
                  <a:gd name="T48" fmla="*/ 107 w 245"/>
                  <a:gd name="T49" fmla="*/ 457 h 462"/>
                  <a:gd name="T50" fmla="*/ 81 w 245"/>
                  <a:gd name="T51" fmla="*/ 225 h 462"/>
                  <a:gd name="T52" fmla="*/ 76 w 245"/>
                  <a:gd name="T53" fmla="*/ 231 h 462"/>
                  <a:gd name="T54" fmla="*/ 18 w 245"/>
                  <a:gd name="T55" fmla="*/ 231 h 462"/>
                  <a:gd name="T56" fmla="*/ 13 w 245"/>
                  <a:gd name="T57" fmla="*/ 225 h 462"/>
                  <a:gd name="T58" fmla="*/ 13 w 245"/>
                  <a:gd name="T59" fmla="*/ 141 h 462"/>
                  <a:gd name="T60" fmla="*/ 18 w 245"/>
                  <a:gd name="T61" fmla="*/ 135 h 462"/>
                  <a:gd name="T62" fmla="*/ 76 w 245"/>
                  <a:gd name="T63" fmla="*/ 135 h 462"/>
                  <a:gd name="T64" fmla="*/ 81 w 245"/>
                  <a:gd name="T65" fmla="*/ 141 h 462"/>
                  <a:gd name="T66" fmla="*/ 81 w 245"/>
                  <a:gd name="T67" fmla="*/ 225 h 462"/>
                  <a:gd name="T68" fmla="*/ 98 w 245"/>
                  <a:gd name="T69" fmla="*/ 300 h 462"/>
                  <a:gd name="T70" fmla="*/ 94 w 245"/>
                  <a:gd name="T71" fmla="*/ 304 h 462"/>
                  <a:gd name="T72" fmla="*/ 90 w 245"/>
                  <a:gd name="T73" fmla="*/ 300 h 462"/>
                  <a:gd name="T74" fmla="*/ 90 w 245"/>
                  <a:gd name="T75" fmla="*/ 66 h 462"/>
                  <a:gd name="T76" fmla="*/ 94 w 245"/>
                  <a:gd name="T77" fmla="*/ 62 h 462"/>
                  <a:gd name="T78" fmla="*/ 98 w 245"/>
                  <a:gd name="T79" fmla="*/ 66 h 462"/>
                  <a:gd name="T80" fmla="*/ 98 w 245"/>
                  <a:gd name="T81" fmla="*/ 300 h 462"/>
                  <a:gd name="T82" fmla="*/ 18 w 245"/>
                  <a:gd name="T83" fmla="*/ 225 h 462"/>
                  <a:gd name="T84" fmla="*/ 18 w 245"/>
                  <a:gd name="T85" fmla="*/ 226 h 462"/>
                  <a:gd name="T86" fmla="*/ 76 w 245"/>
                  <a:gd name="T87" fmla="*/ 226 h 462"/>
                  <a:gd name="T88" fmla="*/ 76 w 245"/>
                  <a:gd name="T89" fmla="*/ 225 h 462"/>
                  <a:gd name="T90" fmla="*/ 76 w 245"/>
                  <a:gd name="T91" fmla="*/ 219 h 462"/>
                  <a:gd name="T92" fmla="*/ 18 w 245"/>
                  <a:gd name="T93" fmla="*/ 219 h 462"/>
                  <a:gd name="T94" fmla="*/ 18 w 245"/>
                  <a:gd name="T95" fmla="*/ 225 h 462"/>
                  <a:gd name="T96" fmla="*/ 61 w 245"/>
                  <a:gd name="T97" fmla="*/ 184 h 462"/>
                  <a:gd name="T98" fmla="*/ 33 w 245"/>
                  <a:gd name="T99" fmla="*/ 184 h 462"/>
                  <a:gd name="T100" fmla="*/ 37 w 245"/>
                  <a:gd name="T101" fmla="*/ 214 h 462"/>
                  <a:gd name="T102" fmla="*/ 57 w 245"/>
                  <a:gd name="T103" fmla="*/ 214 h 462"/>
                  <a:gd name="T104" fmla="*/ 61 w 245"/>
                  <a:gd name="T105" fmla="*/ 184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45" h="462">
                    <a:moveTo>
                      <a:pt x="240" y="0"/>
                    </a:moveTo>
                    <a:cubicBezTo>
                      <a:pt x="119" y="0"/>
                      <a:pt x="119" y="0"/>
                      <a:pt x="119" y="0"/>
                    </a:cubicBezTo>
                    <a:cubicBezTo>
                      <a:pt x="116" y="0"/>
                      <a:pt x="114" y="3"/>
                      <a:pt x="114" y="6"/>
                    </a:cubicBezTo>
                    <a:cubicBezTo>
                      <a:pt x="114" y="457"/>
                      <a:pt x="114" y="457"/>
                      <a:pt x="114" y="457"/>
                    </a:cubicBezTo>
                    <a:cubicBezTo>
                      <a:pt x="114" y="460"/>
                      <a:pt x="116" y="462"/>
                      <a:pt x="119" y="462"/>
                    </a:cubicBezTo>
                    <a:cubicBezTo>
                      <a:pt x="240" y="462"/>
                      <a:pt x="240" y="462"/>
                      <a:pt x="240" y="462"/>
                    </a:cubicBezTo>
                    <a:cubicBezTo>
                      <a:pt x="243" y="462"/>
                      <a:pt x="245" y="460"/>
                      <a:pt x="245" y="457"/>
                    </a:cubicBezTo>
                    <a:cubicBezTo>
                      <a:pt x="245" y="6"/>
                      <a:pt x="245" y="6"/>
                      <a:pt x="245" y="6"/>
                    </a:cubicBezTo>
                    <a:cubicBezTo>
                      <a:pt x="245" y="3"/>
                      <a:pt x="243" y="0"/>
                      <a:pt x="240" y="0"/>
                    </a:cubicBezTo>
                    <a:close/>
                    <a:moveTo>
                      <a:pt x="131" y="300"/>
                    </a:moveTo>
                    <a:cubicBezTo>
                      <a:pt x="131" y="302"/>
                      <a:pt x="129" y="304"/>
                      <a:pt x="127" y="304"/>
                    </a:cubicBezTo>
                    <a:cubicBezTo>
                      <a:pt x="125" y="304"/>
                      <a:pt x="123" y="302"/>
                      <a:pt x="123" y="300"/>
                    </a:cubicBezTo>
                    <a:cubicBezTo>
                      <a:pt x="123" y="66"/>
                      <a:pt x="123" y="66"/>
                      <a:pt x="123" y="66"/>
                    </a:cubicBezTo>
                    <a:cubicBezTo>
                      <a:pt x="123" y="64"/>
                      <a:pt x="125" y="62"/>
                      <a:pt x="127" y="62"/>
                    </a:cubicBezTo>
                    <a:cubicBezTo>
                      <a:pt x="129" y="62"/>
                      <a:pt x="131" y="64"/>
                      <a:pt x="131" y="66"/>
                    </a:cubicBezTo>
                    <a:lnTo>
                      <a:pt x="131" y="300"/>
                    </a:lnTo>
                    <a:close/>
                    <a:moveTo>
                      <a:pt x="107" y="457"/>
                    </a:moveTo>
                    <a:cubicBezTo>
                      <a:pt x="107" y="6"/>
                      <a:pt x="107" y="6"/>
                      <a:pt x="107" y="6"/>
                    </a:cubicBezTo>
                    <a:cubicBezTo>
                      <a:pt x="107" y="3"/>
                      <a:pt x="105" y="0"/>
                      <a:pt x="102" y="0"/>
                    </a:cubicBezTo>
                    <a:cubicBezTo>
                      <a:pt x="5" y="0"/>
                      <a:pt x="5" y="0"/>
                      <a:pt x="5" y="0"/>
                    </a:cubicBezTo>
                    <a:cubicBezTo>
                      <a:pt x="2" y="0"/>
                      <a:pt x="0" y="3"/>
                      <a:pt x="0" y="6"/>
                    </a:cubicBezTo>
                    <a:cubicBezTo>
                      <a:pt x="0" y="457"/>
                      <a:pt x="0" y="457"/>
                      <a:pt x="0" y="457"/>
                    </a:cubicBezTo>
                    <a:cubicBezTo>
                      <a:pt x="0" y="460"/>
                      <a:pt x="2" y="462"/>
                      <a:pt x="5" y="462"/>
                    </a:cubicBezTo>
                    <a:cubicBezTo>
                      <a:pt x="102" y="462"/>
                      <a:pt x="102" y="462"/>
                      <a:pt x="102" y="462"/>
                    </a:cubicBezTo>
                    <a:cubicBezTo>
                      <a:pt x="105" y="462"/>
                      <a:pt x="107" y="460"/>
                      <a:pt x="107" y="457"/>
                    </a:cubicBezTo>
                    <a:close/>
                    <a:moveTo>
                      <a:pt x="81" y="225"/>
                    </a:moveTo>
                    <a:cubicBezTo>
                      <a:pt x="81" y="228"/>
                      <a:pt x="79" y="231"/>
                      <a:pt x="76" y="231"/>
                    </a:cubicBezTo>
                    <a:cubicBezTo>
                      <a:pt x="18" y="231"/>
                      <a:pt x="18" y="231"/>
                      <a:pt x="18" y="231"/>
                    </a:cubicBezTo>
                    <a:cubicBezTo>
                      <a:pt x="15" y="231"/>
                      <a:pt x="13" y="228"/>
                      <a:pt x="13" y="225"/>
                    </a:cubicBezTo>
                    <a:cubicBezTo>
                      <a:pt x="13" y="141"/>
                      <a:pt x="13" y="141"/>
                      <a:pt x="13" y="141"/>
                    </a:cubicBezTo>
                    <a:cubicBezTo>
                      <a:pt x="13" y="138"/>
                      <a:pt x="15" y="135"/>
                      <a:pt x="18" y="135"/>
                    </a:cubicBezTo>
                    <a:cubicBezTo>
                      <a:pt x="76" y="135"/>
                      <a:pt x="76" y="135"/>
                      <a:pt x="76" y="135"/>
                    </a:cubicBezTo>
                    <a:cubicBezTo>
                      <a:pt x="79" y="135"/>
                      <a:pt x="81" y="138"/>
                      <a:pt x="81" y="141"/>
                    </a:cubicBezTo>
                    <a:lnTo>
                      <a:pt x="81" y="225"/>
                    </a:lnTo>
                    <a:close/>
                    <a:moveTo>
                      <a:pt x="98" y="300"/>
                    </a:moveTo>
                    <a:cubicBezTo>
                      <a:pt x="98" y="302"/>
                      <a:pt x="97" y="304"/>
                      <a:pt x="94" y="304"/>
                    </a:cubicBezTo>
                    <a:cubicBezTo>
                      <a:pt x="92" y="304"/>
                      <a:pt x="90" y="302"/>
                      <a:pt x="90" y="300"/>
                    </a:cubicBezTo>
                    <a:cubicBezTo>
                      <a:pt x="90" y="66"/>
                      <a:pt x="90" y="66"/>
                      <a:pt x="90" y="66"/>
                    </a:cubicBezTo>
                    <a:cubicBezTo>
                      <a:pt x="90" y="64"/>
                      <a:pt x="92" y="62"/>
                      <a:pt x="94" y="62"/>
                    </a:cubicBezTo>
                    <a:cubicBezTo>
                      <a:pt x="97" y="62"/>
                      <a:pt x="98" y="64"/>
                      <a:pt x="98" y="66"/>
                    </a:cubicBezTo>
                    <a:lnTo>
                      <a:pt x="98" y="300"/>
                    </a:lnTo>
                    <a:close/>
                    <a:moveTo>
                      <a:pt x="18" y="225"/>
                    </a:moveTo>
                    <a:cubicBezTo>
                      <a:pt x="18" y="225"/>
                      <a:pt x="18" y="226"/>
                      <a:pt x="18" y="226"/>
                    </a:cubicBezTo>
                    <a:cubicBezTo>
                      <a:pt x="76" y="226"/>
                      <a:pt x="76" y="226"/>
                      <a:pt x="76" y="226"/>
                    </a:cubicBezTo>
                    <a:cubicBezTo>
                      <a:pt x="76" y="226"/>
                      <a:pt x="76" y="225"/>
                      <a:pt x="76" y="225"/>
                    </a:cubicBezTo>
                    <a:cubicBezTo>
                      <a:pt x="76" y="219"/>
                      <a:pt x="76" y="219"/>
                      <a:pt x="76" y="219"/>
                    </a:cubicBezTo>
                    <a:cubicBezTo>
                      <a:pt x="18" y="219"/>
                      <a:pt x="18" y="219"/>
                      <a:pt x="18" y="219"/>
                    </a:cubicBezTo>
                    <a:lnTo>
                      <a:pt x="18" y="225"/>
                    </a:lnTo>
                    <a:close/>
                    <a:moveTo>
                      <a:pt x="61" y="184"/>
                    </a:moveTo>
                    <a:cubicBezTo>
                      <a:pt x="33" y="184"/>
                      <a:pt x="33" y="184"/>
                      <a:pt x="33" y="184"/>
                    </a:cubicBezTo>
                    <a:cubicBezTo>
                      <a:pt x="37" y="214"/>
                      <a:pt x="37" y="214"/>
                      <a:pt x="37" y="214"/>
                    </a:cubicBezTo>
                    <a:cubicBezTo>
                      <a:pt x="57" y="214"/>
                      <a:pt x="57" y="214"/>
                      <a:pt x="57" y="214"/>
                    </a:cubicBezTo>
                    <a:lnTo>
                      <a:pt x="61" y="184"/>
                    </a:lnTo>
                    <a:close/>
                  </a:path>
                </a:pathLst>
              </a:custGeom>
              <a:grpFill/>
              <a:ln w="9525">
                <a:solidFill>
                  <a:schemeClr val="bg1"/>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83" name="Freeform 30"/>
              <p:cNvSpPr>
                <a:spLocks/>
              </p:cNvSpPr>
              <p:nvPr/>
            </p:nvSpPr>
            <p:spPr bwMode="auto">
              <a:xfrm>
                <a:off x="2286000" y="4997450"/>
                <a:ext cx="184150" cy="69850"/>
              </a:xfrm>
              <a:custGeom>
                <a:avLst/>
                <a:gdLst>
                  <a:gd name="T0" fmla="*/ 58 w 58"/>
                  <a:gd name="T1" fmla="*/ 0 h 22"/>
                  <a:gd name="T2" fmla="*/ 0 w 58"/>
                  <a:gd name="T3" fmla="*/ 0 h 22"/>
                  <a:gd name="T4" fmla="*/ 0 w 58"/>
                  <a:gd name="T5" fmla="*/ 1 h 22"/>
                  <a:gd name="T6" fmla="*/ 0 w 58"/>
                  <a:gd name="T7" fmla="*/ 22 h 22"/>
                  <a:gd name="T8" fmla="*/ 58 w 58"/>
                  <a:gd name="T9" fmla="*/ 22 h 22"/>
                  <a:gd name="T10" fmla="*/ 58 w 58"/>
                  <a:gd name="T11" fmla="*/ 1 h 22"/>
                  <a:gd name="T12" fmla="*/ 58 w 58"/>
                  <a:gd name="T13" fmla="*/ 0 h 22"/>
                </a:gdLst>
                <a:ahLst/>
                <a:cxnLst>
                  <a:cxn ang="0">
                    <a:pos x="T0" y="T1"/>
                  </a:cxn>
                  <a:cxn ang="0">
                    <a:pos x="T2" y="T3"/>
                  </a:cxn>
                  <a:cxn ang="0">
                    <a:pos x="T4" y="T5"/>
                  </a:cxn>
                  <a:cxn ang="0">
                    <a:pos x="T6" y="T7"/>
                  </a:cxn>
                  <a:cxn ang="0">
                    <a:pos x="T8" y="T9"/>
                  </a:cxn>
                  <a:cxn ang="0">
                    <a:pos x="T10" y="T11"/>
                  </a:cxn>
                  <a:cxn ang="0">
                    <a:pos x="T12" y="T13"/>
                  </a:cxn>
                </a:cxnLst>
                <a:rect l="0" t="0" r="r" b="b"/>
                <a:pathLst>
                  <a:path w="58" h="22">
                    <a:moveTo>
                      <a:pt x="58" y="0"/>
                    </a:moveTo>
                    <a:cubicBezTo>
                      <a:pt x="0" y="0"/>
                      <a:pt x="0" y="0"/>
                      <a:pt x="0" y="0"/>
                    </a:cubicBezTo>
                    <a:cubicBezTo>
                      <a:pt x="0" y="0"/>
                      <a:pt x="0" y="1"/>
                      <a:pt x="0" y="1"/>
                    </a:cubicBezTo>
                    <a:cubicBezTo>
                      <a:pt x="0" y="22"/>
                      <a:pt x="0" y="22"/>
                      <a:pt x="0" y="22"/>
                    </a:cubicBezTo>
                    <a:cubicBezTo>
                      <a:pt x="58" y="22"/>
                      <a:pt x="58" y="22"/>
                      <a:pt x="58" y="22"/>
                    </a:cubicBezTo>
                    <a:cubicBezTo>
                      <a:pt x="58" y="1"/>
                      <a:pt x="58" y="1"/>
                      <a:pt x="58" y="1"/>
                    </a:cubicBezTo>
                    <a:cubicBezTo>
                      <a:pt x="58" y="1"/>
                      <a:pt x="58" y="0"/>
                      <a:pt x="58" y="0"/>
                    </a:cubicBezTo>
                    <a:close/>
                  </a:path>
                </a:pathLst>
              </a:custGeom>
              <a:grpFill/>
              <a:ln w="9525">
                <a:solidFill>
                  <a:schemeClr val="bg1"/>
                </a:solidFill>
                <a:round/>
                <a:headEnd/>
                <a:tailEnd/>
              </a:ln>
              <a:extLst/>
            </p:spPr>
            <p:txBody>
              <a:bodyPr vert="horz" wrap="square" lIns="91440" tIns="45720" rIns="91440" bIns="45720" numCol="1" anchor="t" anchorCtr="0" compatLnSpc="1">
                <a:prstTxWarp prst="textNoShape">
                  <a:avLst/>
                </a:prstTxWarp>
              </a:bodyPr>
              <a:lstStyle/>
              <a:p>
                <a:endParaRPr lang="en-US"/>
              </a:p>
            </p:txBody>
          </p:sp>
        </p:grpSp>
        <p:grpSp>
          <p:nvGrpSpPr>
            <p:cNvPr id="84" name="Group 83"/>
            <p:cNvGrpSpPr/>
            <p:nvPr/>
          </p:nvGrpSpPr>
          <p:grpSpPr>
            <a:xfrm>
              <a:off x="1125917" y="835510"/>
              <a:ext cx="317500" cy="317500"/>
              <a:chOff x="473075" y="4159250"/>
              <a:chExt cx="317500" cy="317500"/>
            </a:xfrm>
            <a:solidFill>
              <a:schemeClr val="accent3">
                <a:lumMod val="60000"/>
                <a:lumOff val="40000"/>
              </a:schemeClr>
            </a:solidFill>
          </p:grpSpPr>
          <p:sp>
            <p:nvSpPr>
              <p:cNvPr id="85" name="Freeform 13"/>
              <p:cNvSpPr>
                <a:spLocks noEditPoints="1"/>
              </p:cNvSpPr>
              <p:nvPr/>
            </p:nvSpPr>
            <p:spPr bwMode="auto">
              <a:xfrm>
                <a:off x="473075" y="4159250"/>
                <a:ext cx="317500" cy="317500"/>
              </a:xfrm>
              <a:custGeom>
                <a:avLst/>
                <a:gdLst>
                  <a:gd name="T0" fmla="*/ 50 w 100"/>
                  <a:gd name="T1" fmla="*/ 0 h 100"/>
                  <a:gd name="T2" fmla="*/ 0 w 100"/>
                  <a:gd name="T3" fmla="*/ 50 h 100"/>
                  <a:gd name="T4" fmla="*/ 50 w 100"/>
                  <a:gd name="T5" fmla="*/ 100 h 100"/>
                  <a:gd name="T6" fmla="*/ 100 w 100"/>
                  <a:gd name="T7" fmla="*/ 50 h 100"/>
                  <a:gd name="T8" fmla="*/ 50 w 100"/>
                  <a:gd name="T9" fmla="*/ 0 h 100"/>
                  <a:gd name="T10" fmla="*/ 50 w 100"/>
                  <a:gd name="T11" fmla="*/ 94 h 100"/>
                  <a:gd name="T12" fmla="*/ 6 w 100"/>
                  <a:gd name="T13" fmla="*/ 50 h 100"/>
                  <a:gd name="T14" fmla="*/ 50 w 100"/>
                  <a:gd name="T15" fmla="*/ 6 h 100"/>
                  <a:gd name="T16" fmla="*/ 95 w 100"/>
                  <a:gd name="T17" fmla="*/ 50 h 100"/>
                  <a:gd name="T18" fmla="*/ 50 w 100"/>
                  <a:gd name="T19" fmla="*/ 94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0" h="100">
                    <a:moveTo>
                      <a:pt x="50" y="0"/>
                    </a:moveTo>
                    <a:cubicBezTo>
                      <a:pt x="23" y="0"/>
                      <a:pt x="0" y="23"/>
                      <a:pt x="0" y="50"/>
                    </a:cubicBezTo>
                    <a:cubicBezTo>
                      <a:pt x="0" y="78"/>
                      <a:pt x="23" y="100"/>
                      <a:pt x="50" y="100"/>
                    </a:cubicBezTo>
                    <a:cubicBezTo>
                      <a:pt x="78" y="100"/>
                      <a:pt x="100" y="78"/>
                      <a:pt x="100" y="50"/>
                    </a:cubicBezTo>
                    <a:cubicBezTo>
                      <a:pt x="100" y="23"/>
                      <a:pt x="78" y="0"/>
                      <a:pt x="50" y="0"/>
                    </a:cubicBezTo>
                    <a:close/>
                    <a:moveTo>
                      <a:pt x="50" y="94"/>
                    </a:moveTo>
                    <a:cubicBezTo>
                      <a:pt x="26" y="94"/>
                      <a:pt x="6" y="75"/>
                      <a:pt x="6" y="50"/>
                    </a:cubicBezTo>
                    <a:cubicBezTo>
                      <a:pt x="6" y="26"/>
                      <a:pt x="26" y="6"/>
                      <a:pt x="50" y="6"/>
                    </a:cubicBezTo>
                    <a:cubicBezTo>
                      <a:pt x="75" y="6"/>
                      <a:pt x="95" y="26"/>
                      <a:pt x="95" y="50"/>
                    </a:cubicBezTo>
                    <a:cubicBezTo>
                      <a:pt x="95" y="75"/>
                      <a:pt x="75" y="94"/>
                      <a:pt x="50" y="94"/>
                    </a:cubicBezTo>
                    <a:close/>
                  </a:path>
                </a:pathLst>
              </a:custGeom>
              <a:grpFill/>
              <a:ln w="9525">
                <a:solidFill>
                  <a:schemeClr val="bg1"/>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86" name="Freeform 14"/>
              <p:cNvSpPr>
                <a:spLocks noEditPoints="1"/>
              </p:cNvSpPr>
              <p:nvPr/>
            </p:nvSpPr>
            <p:spPr bwMode="auto">
              <a:xfrm>
                <a:off x="492125" y="4178300"/>
                <a:ext cx="282575" cy="279400"/>
              </a:xfrm>
              <a:custGeom>
                <a:avLst/>
                <a:gdLst>
                  <a:gd name="T0" fmla="*/ 44 w 89"/>
                  <a:gd name="T1" fmla="*/ 0 h 88"/>
                  <a:gd name="T2" fmla="*/ 0 w 89"/>
                  <a:gd name="T3" fmla="*/ 44 h 88"/>
                  <a:gd name="T4" fmla="*/ 44 w 89"/>
                  <a:gd name="T5" fmla="*/ 88 h 88"/>
                  <a:gd name="T6" fmla="*/ 89 w 89"/>
                  <a:gd name="T7" fmla="*/ 44 h 88"/>
                  <a:gd name="T8" fmla="*/ 44 w 89"/>
                  <a:gd name="T9" fmla="*/ 0 h 88"/>
                  <a:gd name="T10" fmla="*/ 43 w 89"/>
                  <a:gd name="T11" fmla="*/ 7 h 88"/>
                  <a:gd name="T12" fmla="*/ 44 w 89"/>
                  <a:gd name="T13" fmla="*/ 5 h 88"/>
                  <a:gd name="T14" fmla="*/ 45 w 89"/>
                  <a:gd name="T15" fmla="*/ 5 h 88"/>
                  <a:gd name="T16" fmla="*/ 46 w 89"/>
                  <a:gd name="T17" fmla="*/ 7 h 88"/>
                  <a:gd name="T18" fmla="*/ 46 w 89"/>
                  <a:gd name="T19" fmla="*/ 13 h 88"/>
                  <a:gd name="T20" fmla="*/ 45 w 89"/>
                  <a:gd name="T21" fmla="*/ 15 h 88"/>
                  <a:gd name="T22" fmla="*/ 44 w 89"/>
                  <a:gd name="T23" fmla="*/ 15 h 88"/>
                  <a:gd name="T24" fmla="*/ 43 w 89"/>
                  <a:gd name="T25" fmla="*/ 13 h 88"/>
                  <a:gd name="T26" fmla="*/ 43 w 89"/>
                  <a:gd name="T27" fmla="*/ 7 h 88"/>
                  <a:gd name="T28" fmla="*/ 15 w 89"/>
                  <a:gd name="T29" fmla="*/ 45 h 88"/>
                  <a:gd name="T30" fmla="*/ 13 w 89"/>
                  <a:gd name="T31" fmla="*/ 46 h 88"/>
                  <a:gd name="T32" fmla="*/ 7 w 89"/>
                  <a:gd name="T33" fmla="*/ 46 h 88"/>
                  <a:gd name="T34" fmla="*/ 5 w 89"/>
                  <a:gd name="T35" fmla="*/ 45 h 88"/>
                  <a:gd name="T36" fmla="*/ 5 w 89"/>
                  <a:gd name="T37" fmla="*/ 43 h 88"/>
                  <a:gd name="T38" fmla="*/ 7 w 89"/>
                  <a:gd name="T39" fmla="*/ 43 h 88"/>
                  <a:gd name="T40" fmla="*/ 13 w 89"/>
                  <a:gd name="T41" fmla="*/ 43 h 88"/>
                  <a:gd name="T42" fmla="*/ 15 w 89"/>
                  <a:gd name="T43" fmla="*/ 43 h 88"/>
                  <a:gd name="T44" fmla="*/ 15 w 89"/>
                  <a:gd name="T45" fmla="*/ 45 h 88"/>
                  <a:gd name="T46" fmla="*/ 46 w 89"/>
                  <a:gd name="T47" fmla="*/ 81 h 88"/>
                  <a:gd name="T48" fmla="*/ 45 w 89"/>
                  <a:gd name="T49" fmla="*/ 83 h 88"/>
                  <a:gd name="T50" fmla="*/ 44 w 89"/>
                  <a:gd name="T51" fmla="*/ 83 h 88"/>
                  <a:gd name="T52" fmla="*/ 43 w 89"/>
                  <a:gd name="T53" fmla="*/ 81 h 88"/>
                  <a:gd name="T54" fmla="*/ 43 w 89"/>
                  <a:gd name="T55" fmla="*/ 75 h 88"/>
                  <a:gd name="T56" fmla="*/ 44 w 89"/>
                  <a:gd name="T57" fmla="*/ 73 h 88"/>
                  <a:gd name="T58" fmla="*/ 45 w 89"/>
                  <a:gd name="T59" fmla="*/ 73 h 88"/>
                  <a:gd name="T60" fmla="*/ 46 w 89"/>
                  <a:gd name="T61" fmla="*/ 75 h 88"/>
                  <a:gd name="T62" fmla="*/ 46 w 89"/>
                  <a:gd name="T63" fmla="*/ 81 h 88"/>
                  <a:gd name="T64" fmla="*/ 68 w 89"/>
                  <a:gd name="T65" fmla="*/ 49 h 88"/>
                  <a:gd name="T66" fmla="*/ 68 w 89"/>
                  <a:gd name="T67" fmla="*/ 50 h 88"/>
                  <a:gd name="T68" fmla="*/ 66 w 89"/>
                  <a:gd name="T69" fmla="*/ 52 h 88"/>
                  <a:gd name="T70" fmla="*/ 45 w 89"/>
                  <a:gd name="T71" fmla="*/ 47 h 88"/>
                  <a:gd name="T72" fmla="*/ 36 w 89"/>
                  <a:gd name="T73" fmla="*/ 74 h 88"/>
                  <a:gd name="T74" fmla="*/ 34 w 89"/>
                  <a:gd name="T75" fmla="*/ 75 h 88"/>
                  <a:gd name="T76" fmla="*/ 33 w 89"/>
                  <a:gd name="T77" fmla="*/ 73 h 88"/>
                  <a:gd name="T78" fmla="*/ 42 w 89"/>
                  <a:gd name="T79" fmla="*/ 46 h 88"/>
                  <a:gd name="T80" fmla="*/ 41 w 89"/>
                  <a:gd name="T81" fmla="*/ 46 h 88"/>
                  <a:gd name="T82" fmla="*/ 40 w 89"/>
                  <a:gd name="T83" fmla="*/ 44 h 88"/>
                  <a:gd name="T84" fmla="*/ 40 w 89"/>
                  <a:gd name="T85" fmla="*/ 43 h 88"/>
                  <a:gd name="T86" fmla="*/ 42 w 89"/>
                  <a:gd name="T87" fmla="*/ 41 h 88"/>
                  <a:gd name="T88" fmla="*/ 44 w 89"/>
                  <a:gd name="T89" fmla="*/ 41 h 88"/>
                  <a:gd name="T90" fmla="*/ 45 w 89"/>
                  <a:gd name="T91" fmla="*/ 38 h 88"/>
                  <a:gd name="T92" fmla="*/ 47 w 89"/>
                  <a:gd name="T93" fmla="*/ 37 h 88"/>
                  <a:gd name="T94" fmla="*/ 48 w 89"/>
                  <a:gd name="T95" fmla="*/ 38 h 88"/>
                  <a:gd name="T96" fmla="*/ 47 w 89"/>
                  <a:gd name="T97" fmla="*/ 42 h 88"/>
                  <a:gd name="T98" fmla="*/ 67 w 89"/>
                  <a:gd name="T99" fmla="*/ 47 h 88"/>
                  <a:gd name="T100" fmla="*/ 68 w 89"/>
                  <a:gd name="T101" fmla="*/ 49 h 88"/>
                  <a:gd name="T102" fmla="*/ 82 w 89"/>
                  <a:gd name="T103" fmla="*/ 46 h 88"/>
                  <a:gd name="T104" fmla="*/ 75 w 89"/>
                  <a:gd name="T105" fmla="*/ 46 h 88"/>
                  <a:gd name="T106" fmla="*/ 74 w 89"/>
                  <a:gd name="T107" fmla="*/ 45 h 88"/>
                  <a:gd name="T108" fmla="*/ 74 w 89"/>
                  <a:gd name="T109" fmla="*/ 43 h 88"/>
                  <a:gd name="T110" fmla="*/ 75 w 89"/>
                  <a:gd name="T111" fmla="*/ 43 h 88"/>
                  <a:gd name="T112" fmla="*/ 82 w 89"/>
                  <a:gd name="T113" fmla="*/ 43 h 88"/>
                  <a:gd name="T114" fmla="*/ 83 w 89"/>
                  <a:gd name="T115" fmla="*/ 43 h 88"/>
                  <a:gd name="T116" fmla="*/ 83 w 89"/>
                  <a:gd name="T117" fmla="*/ 45 h 88"/>
                  <a:gd name="T118" fmla="*/ 82 w 89"/>
                  <a:gd name="T119" fmla="*/ 46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9" h="88">
                    <a:moveTo>
                      <a:pt x="44" y="0"/>
                    </a:moveTo>
                    <a:cubicBezTo>
                      <a:pt x="20" y="0"/>
                      <a:pt x="0" y="20"/>
                      <a:pt x="0" y="44"/>
                    </a:cubicBezTo>
                    <a:cubicBezTo>
                      <a:pt x="0" y="69"/>
                      <a:pt x="20" y="88"/>
                      <a:pt x="44" y="88"/>
                    </a:cubicBezTo>
                    <a:cubicBezTo>
                      <a:pt x="69" y="88"/>
                      <a:pt x="89" y="69"/>
                      <a:pt x="89" y="44"/>
                    </a:cubicBezTo>
                    <a:cubicBezTo>
                      <a:pt x="89" y="20"/>
                      <a:pt x="69" y="0"/>
                      <a:pt x="44" y="0"/>
                    </a:cubicBezTo>
                    <a:close/>
                    <a:moveTo>
                      <a:pt x="43" y="7"/>
                    </a:moveTo>
                    <a:cubicBezTo>
                      <a:pt x="43" y="6"/>
                      <a:pt x="43" y="5"/>
                      <a:pt x="44" y="5"/>
                    </a:cubicBezTo>
                    <a:cubicBezTo>
                      <a:pt x="45" y="5"/>
                      <a:pt x="45" y="5"/>
                      <a:pt x="45" y="5"/>
                    </a:cubicBezTo>
                    <a:cubicBezTo>
                      <a:pt x="46" y="5"/>
                      <a:pt x="46" y="6"/>
                      <a:pt x="46" y="7"/>
                    </a:cubicBezTo>
                    <a:cubicBezTo>
                      <a:pt x="46" y="13"/>
                      <a:pt x="46" y="13"/>
                      <a:pt x="46" y="13"/>
                    </a:cubicBezTo>
                    <a:cubicBezTo>
                      <a:pt x="46" y="14"/>
                      <a:pt x="46" y="15"/>
                      <a:pt x="45" y="15"/>
                    </a:cubicBezTo>
                    <a:cubicBezTo>
                      <a:pt x="44" y="15"/>
                      <a:pt x="44" y="15"/>
                      <a:pt x="44" y="15"/>
                    </a:cubicBezTo>
                    <a:cubicBezTo>
                      <a:pt x="43" y="15"/>
                      <a:pt x="43" y="14"/>
                      <a:pt x="43" y="13"/>
                    </a:cubicBezTo>
                    <a:lnTo>
                      <a:pt x="43" y="7"/>
                    </a:lnTo>
                    <a:close/>
                    <a:moveTo>
                      <a:pt x="15" y="45"/>
                    </a:moveTo>
                    <a:cubicBezTo>
                      <a:pt x="15" y="45"/>
                      <a:pt x="14" y="46"/>
                      <a:pt x="13" y="46"/>
                    </a:cubicBezTo>
                    <a:cubicBezTo>
                      <a:pt x="7" y="46"/>
                      <a:pt x="7" y="46"/>
                      <a:pt x="7" y="46"/>
                    </a:cubicBezTo>
                    <a:cubicBezTo>
                      <a:pt x="6" y="46"/>
                      <a:pt x="5" y="45"/>
                      <a:pt x="5" y="45"/>
                    </a:cubicBezTo>
                    <a:cubicBezTo>
                      <a:pt x="5" y="43"/>
                      <a:pt x="5" y="43"/>
                      <a:pt x="5" y="43"/>
                    </a:cubicBezTo>
                    <a:cubicBezTo>
                      <a:pt x="5" y="43"/>
                      <a:pt x="6" y="43"/>
                      <a:pt x="7" y="43"/>
                    </a:cubicBezTo>
                    <a:cubicBezTo>
                      <a:pt x="13" y="43"/>
                      <a:pt x="13" y="43"/>
                      <a:pt x="13" y="43"/>
                    </a:cubicBezTo>
                    <a:cubicBezTo>
                      <a:pt x="14" y="43"/>
                      <a:pt x="15" y="43"/>
                      <a:pt x="15" y="43"/>
                    </a:cubicBezTo>
                    <a:lnTo>
                      <a:pt x="15" y="45"/>
                    </a:lnTo>
                    <a:close/>
                    <a:moveTo>
                      <a:pt x="46" y="81"/>
                    </a:moveTo>
                    <a:cubicBezTo>
                      <a:pt x="46" y="82"/>
                      <a:pt x="46" y="83"/>
                      <a:pt x="45" y="83"/>
                    </a:cubicBezTo>
                    <a:cubicBezTo>
                      <a:pt x="44" y="83"/>
                      <a:pt x="44" y="83"/>
                      <a:pt x="44" y="83"/>
                    </a:cubicBezTo>
                    <a:cubicBezTo>
                      <a:pt x="43" y="83"/>
                      <a:pt x="43" y="82"/>
                      <a:pt x="43" y="81"/>
                    </a:cubicBezTo>
                    <a:cubicBezTo>
                      <a:pt x="43" y="75"/>
                      <a:pt x="43" y="75"/>
                      <a:pt x="43" y="75"/>
                    </a:cubicBezTo>
                    <a:cubicBezTo>
                      <a:pt x="43" y="74"/>
                      <a:pt x="43" y="73"/>
                      <a:pt x="44" y="73"/>
                    </a:cubicBezTo>
                    <a:cubicBezTo>
                      <a:pt x="45" y="73"/>
                      <a:pt x="45" y="73"/>
                      <a:pt x="45" y="73"/>
                    </a:cubicBezTo>
                    <a:cubicBezTo>
                      <a:pt x="46" y="73"/>
                      <a:pt x="46" y="74"/>
                      <a:pt x="46" y="75"/>
                    </a:cubicBezTo>
                    <a:lnTo>
                      <a:pt x="46" y="81"/>
                    </a:lnTo>
                    <a:close/>
                    <a:moveTo>
                      <a:pt x="68" y="49"/>
                    </a:moveTo>
                    <a:cubicBezTo>
                      <a:pt x="68" y="50"/>
                      <a:pt x="68" y="50"/>
                      <a:pt x="68" y="50"/>
                    </a:cubicBezTo>
                    <a:cubicBezTo>
                      <a:pt x="68" y="51"/>
                      <a:pt x="67" y="52"/>
                      <a:pt x="66" y="52"/>
                    </a:cubicBezTo>
                    <a:cubicBezTo>
                      <a:pt x="45" y="47"/>
                      <a:pt x="45" y="47"/>
                      <a:pt x="45" y="47"/>
                    </a:cubicBezTo>
                    <a:cubicBezTo>
                      <a:pt x="36" y="74"/>
                      <a:pt x="36" y="74"/>
                      <a:pt x="36" y="74"/>
                    </a:cubicBezTo>
                    <a:cubicBezTo>
                      <a:pt x="36" y="74"/>
                      <a:pt x="35" y="75"/>
                      <a:pt x="34" y="75"/>
                    </a:cubicBezTo>
                    <a:cubicBezTo>
                      <a:pt x="33" y="74"/>
                      <a:pt x="33" y="74"/>
                      <a:pt x="33" y="73"/>
                    </a:cubicBezTo>
                    <a:cubicBezTo>
                      <a:pt x="42" y="46"/>
                      <a:pt x="42" y="46"/>
                      <a:pt x="42" y="46"/>
                    </a:cubicBezTo>
                    <a:cubicBezTo>
                      <a:pt x="41" y="46"/>
                      <a:pt x="41" y="46"/>
                      <a:pt x="41" y="46"/>
                    </a:cubicBezTo>
                    <a:cubicBezTo>
                      <a:pt x="40" y="46"/>
                      <a:pt x="40" y="45"/>
                      <a:pt x="40" y="44"/>
                    </a:cubicBezTo>
                    <a:cubicBezTo>
                      <a:pt x="40" y="43"/>
                      <a:pt x="40" y="43"/>
                      <a:pt x="40" y="43"/>
                    </a:cubicBezTo>
                    <a:cubicBezTo>
                      <a:pt x="40" y="42"/>
                      <a:pt x="41" y="41"/>
                      <a:pt x="42" y="41"/>
                    </a:cubicBezTo>
                    <a:cubicBezTo>
                      <a:pt x="44" y="41"/>
                      <a:pt x="44" y="41"/>
                      <a:pt x="44" y="41"/>
                    </a:cubicBezTo>
                    <a:cubicBezTo>
                      <a:pt x="45" y="38"/>
                      <a:pt x="45" y="38"/>
                      <a:pt x="45" y="38"/>
                    </a:cubicBezTo>
                    <a:cubicBezTo>
                      <a:pt x="45" y="37"/>
                      <a:pt x="46" y="36"/>
                      <a:pt x="47" y="37"/>
                    </a:cubicBezTo>
                    <a:cubicBezTo>
                      <a:pt x="48" y="37"/>
                      <a:pt x="48" y="38"/>
                      <a:pt x="48" y="38"/>
                    </a:cubicBezTo>
                    <a:cubicBezTo>
                      <a:pt x="47" y="42"/>
                      <a:pt x="47" y="42"/>
                      <a:pt x="47" y="42"/>
                    </a:cubicBezTo>
                    <a:cubicBezTo>
                      <a:pt x="67" y="47"/>
                      <a:pt x="67" y="47"/>
                      <a:pt x="67" y="47"/>
                    </a:cubicBezTo>
                    <a:cubicBezTo>
                      <a:pt x="68" y="47"/>
                      <a:pt x="68" y="48"/>
                      <a:pt x="68" y="49"/>
                    </a:cubicBezTo>
                    <a:close/>
                    <a:moveTo>
                      <a:pt x="82" y="46"/>
                    </a:moveTo>
                    <a:cubicBezTo>
                      <a:pt x="75" y="46"/>
                      <a:pt x="75" y="46"/>
                      <a:pt x="75" y="46"/>
                    </a:cubicBezTo>
                    <a:cubicBezTo>
                      <a:pt x="74" y="46"/>
                      <a:pt x="74" y="45"/>
                      <a:pt x="74" y="45"/>
                    </a:cubicBezTo>
                    <a:cubicBezTo>
                      <a:pt x="74" y="43"/>
                      <a:pt x="74" y="43"/>
                      <a:pt x="74" y="43"/>
                    </a:cubicBezTo>
                    <a:cubicBezTo>
                      <a:pt x="74" y="43"/>
                      <a:pt x="74" y="43"/>
                      <a:pt x="75" y="43"/>
                    </a:cubicBezTo>
                    <a:cubicBezTo>
                      <a:pt x="82" y="43"/>
                      <a:pt x="82" y="43"/>
                      <a:pt x="82" y="43"/>
                    </a:cubicBezTo>
                    <a:cubicBezTo>
                      <a:pt x="83" y="43"/>
                      <a:pt x="83" y="43"/>
                      <a:pt x="83" y="43"/>
                    </a:cubicBezTo>
                    <a:cubicBezTo>
                      <a:pt x="83" y="45"/>
                      <a:pt x="83" y="45"/>
                      <a:pt x="83" y="45"/>
                    </a:cubicBezTo>
                    <a:cubicBezTo>
                      <a:pt x="83" y="45"/>
                      <a:pt x="83" y="46"/>
                      <a:pt x="82" y="46"/>
                    </a:cubicBezTo>
                    <a:close/>
                  </a:path>
                </a:pathLst>
              </a:custGeom>
              <a:grpFill/>
              <a:ln w="9525">
                <a:solidFill>
                  <a:schemeClr val="bg1"/>
                </a:solidFill>
                <a:round/>
                <a:headEnd/>
                <a:tailEnd/>
              </a:ln>
              <a:extLst/>
            </p:spPr>
            <p:txBody>
              <a:bodyPr vert="horz" wrap="square" lIns="91440" tIns="45720" rIns="91440" bIns="45720" numCol="1" anchor="t" anchorCtr="0" compatLnSpc="1">
                <a:prstTxWarp prst="textNoShape">
                  <a:avLst/>
                </a:prstTxWarp>
              </a:bodyPr>
              <a:lstStyle/>
              <a:p>
                <a:endParaRPr lang="en-US"/>
              </a:p>
            </p:txBody>
          </p:sp>
        </p:grpSp>
        <p:sp>
          <p:nvSpPr>
            <p:cNvPr id="87" name="Freeform 19"/>
            <p:cNvSpPr>
              <a:spLocks noEditPoints="1"/>
            </p:cNvSpPr>
            <p:nvPr/>
          </p:nvSpPr>
          <p:spPr bwMode="auto">
            <a:xfrm>
              <a:off x="2664792" y="776973"/>
              <a:ext cx="698500" cy="790575"/>
            </a:xfrm>
            <a:custGeom>
              <a:avLst/>
              <a:gdLst>
                <a:gd name="T0" fmla="*/ 4 w 220"/>
                <a:gd name="T1" fmla="*/ 191 h 249"/>
                <a:gd name="T2" fmla="*/ 0 w 220"/>
                <a:gd name="T3" fmla="*/ 245 h 249"/>
                <a:gd name="T4" fmla="*/ 216 w 220"/>
                <a:gd name="T5" fmla="*/ 249 h 249"/>
                <a:gd name="T6" fmla="*/ 220 w 220"/>
                <a:gd name="T7" fmla="*/ 195 h 249"/>
                <a:gd name="T8" fmla="*/ 156 w 220"/>
                <a:gd name="T9" fmla="*/ 207 h 249"/>
                <a:gd name="T10" fmla="*/ 61 w 220"/>
                <a:gd name="T11" fmla="*/ 203 h 249"/>
                <a:gd name="T12" fmla="*/ 156 w 220"/>
                <a:gd name="T13" fmla="*/ 199 h 249"/>
                <a:gd name="T14" fmla="*/ 156 w 220"/>
                <a:gd name="T15" fmla="*/ 207 h 249"/>
                <a:gd name="T16" fmla="*/ 4 w 220"/>
                <a:gd name="T17" fmla="*/ 0 h 249"/>
                <a:gd name="T18" fmla="*/ 0 w 220"/>
                <a:gd name="T19" fmla="*/ 36 h 249"/>
                <a:gd name="T20" fmla="*/ 216 w 220"/>
                <a:gd name="T21" fmla="*/ 40 h 249"/>
                <a:gd name="T22" fmla="*/ 220 w 220"/>
                <a:gd name="T23" fmla="*/ 3 h 249"/>
                <a:gd name="T24" fmla="*/ 34 w 220"/>
                <a:gd name="T25" fmla="*/ 31 h 249"/>
                <a:gd name="T26" fmla="*/ 34 w 220"/>
                <a:gd name="T27" fmla="*/ 8 h 249"/>
                <a:gd name="T28" fmla="*/ 34 w 220"/>
                <a:gd name="T29" fmla="*/ 31 h 249"/>
                <a:gd name="T30" fmla="*/ 60 w 220"/>
                <a:gd name="T31" fmla="*/ 19 h 249"/>
                <a:gd name="T32" fmla="*/ 83 w 220"/>
                <a:gd name="T33" fmla="*/ 19 h 249"/>
                <a:gd name="T34" fmla="*/ 109 w 220"/>
                <a:gd name="T35" fmla="*/ 31 h 249"/>
                <a:gd name="T36" fmla="*/ 109 w 220"/>
                <a:gd name="T37" fmla="*/ 8 h 249"/>
                <a:gd name="T38" fmla="*/ 109 w 220"/>
                <a:gd name="T39" fmla="*/ 31 h 249"/>
                <a:gd name="T40" fmla="*/ 136 w 220"/>
                <a:gd name="T41" fmla="*/ 19 h 249"/>
                <a:gd name="T42" fmla="*/ 159 w 220"/>
                <a:gd name="T43" fmla="*/ 19 h 249"/>
                <a:gd name="T44" fmla="*/ 185 w 220"/>
                <a:gd name="T45" fmla="*/ 31 h 249"/>
                <a:gd name="T46" fmla="*/ 185 w 220"/>
                <a:gd name="T47" fmla="*/ 8 h 249"/>
                <a:gd name="T48" fmla="*/ 185 w 220"/>
                <a:gd name="T49" fmla="*/ 31 h 249"/>
                <a:gd name="T50" fmla="*/ 4 w 220"/>
                <a:gd name="T51" fmla="*/ 42 h 249"/>
                <a:gd name="T52" fmla="*/ 0 w 220"/>
                <a:gd name="T53" fmla="*/ 181 h 249"/>
                <a:gd name="T54" fmla="*/ 216 w 220"/>
                <a:gd name="T55" fmla="*/ 185 h 249"/>
                <a:gd name="T56" fmla="*/ 220 w 220"/>
                <a:gd name="T57" fmla="*/ 46 h 249"/>
                <a:gd name="T58" fmla="*/ 156 w 220"/>
                <a:gd name="T59" fmla="*/ 59 h 249"/>
                <a:gd name="T60" fmla="*/ 61 w 220"/>
                <a:gd name="T61" fmla="*/ 55 h 249"/>
                <a:gd name="T62" fmla="*/ 156 w 220"/>
                <a:gd name="T63" fmla="*/ 52 h 249"/>
                <a:gd name="T64" fmla="*/ 156 w 220"/>
                <a:gd name="T65" fmla="*/ 59 h 249"/>
                <a:gd name="T66" fmla="*/ 147 w 220"/>
                <a:gd name="T67" fmla="*/ 27 h 249"/>
                <a:gd name="T68" fmla="*/ 147 w 220"/>
                <a:gd name="T69" fmla="*/ 11 h 249"/>
                <a:gd name="T70" fmla="*/ 193 w 220"/>
                <a:gd name="T71" fmla="*/ 19 h 249"/>
                <a:gd name="T72" fmla="*/ 177 w 220"/>
                <a:gd name="T73" fmla="*/ 19 h 249"/>
                <a:gd name="T74" fmla="*/ 193 w 220"/>
                <a:gd name="T75" fmla="*/ 19 h 249"/>
                <a:gd name="T76" fmla="*/ 34 w 220"/>
                <a:gd name="T77" fmla="*/ 27 h 249"/>
                <a:gd name="T78" fmla="*/ 34 w 220"/>
                <a:gd name="T79" fmla="*/ 11 h 249"/>
                <a:gd name="T80" fmla="*/ 117 w 220"/>
                <a:gd name="T81" fmla="*/ 19 h 249"/>
                <a:gd name="T82" fmla="*/ 101 w 220"/>
                <a:gd name="T83" fmla="*/ 19 h 249"/>
                <a:gd name="T84" fmla="*/ 117 w 220"/>
                <a:gd name="T85" fmla="*/ 19 h 249"/>
                <a:gd name="T86" fmla="*/ 71 w 220"/>
                <a:gd name="T87" fmla="*/ 27 h 249"/>
                <a:gd name="T88" fmla="*/ 71 w 220"/>
                <a:gd name="T89" fmla="*/ 11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20" h="249">
                  <a:moveTo>
                    <a:pt x="216" y="191"/>
                  </a:moveTo>
                  <a:cubicBezTo>
                    <a:pt x="4" y="191"/>
                    <a:pt x="4" y="191"/>
                    <a:pt x="4" y="191"/>
                  </a:cubicBezTo>
                  <a:cubicBezTo>
                    <a:pt x="2" y="191"/>
                    <a:pt x="0" y="193"/>
                    <a:pt x="0" y="195"/>
                  </a:cubicBezTo>
                  <a:cubicBezTo>
                    <a:pt x="0" y="245"/>
                    <a:pt x="0" y="245"/>
                    <a:pt x="0" y="245"/>
                  </a:cubicBezTo>
                  <a:cubicBezTo>
                    <a:pt x="0" y="247"/>
                    <a:pt x="2" y="249"/>
                    <a:pt x="4" y="249"/>
                  </a:cubicBezTo>
                  <a:cubicBezTo>
                    <a:pt x="216" y="249"/>
                    <a:pt x="216" y="249"/>
                    <a:pt x="216" y="249"/>
                  </a:cubicBezTo>
                  <a:cubicBezTo>
                    <a:pt x="218" y="249"/>
                    <a:pt x="220" y="247"/>
                    <a:pt x="220" y="245"/>
                  </a:cubicBezTo>
                  <a:cubicBezTo>
                    <a:pt x="220" y="195"/>
                    <a:pt x="220" y="195"/>
                    <a:pt x="220" y="195"/>
                  </a:cubicBezTo>
                  <a:cubicBezTo>
                    <a:pt x="220" y="193"/>
                    <a:pt x="218" y="191"/>
                    <a:pt x="216" y="191"/>
                  </a:cubicBezTo>
                  <a:close/>
                  <a:moveTo>
                    <a:pt x="156" y="207"/>
                  </a:moveTo>
                  <a:cubicBezTo>
                    <a:pt x="65" y="207"/>
                    <a:pt x="65" y="207"/>
                    <a:pt x="65" y="207"/>
                  </a:cubicBezTo>
                  <a:cubicBezTo>
                    <a:pt x="63" y="207"/>
                    <a:pt x="61" y="205"/>
                    <a:pt x="61" y="203"/>
                  </a:cubicBezTo>
                  <a:cubicBezTo>
                    <a:pt x="61" y="201"/>
                    <a:pt x="63" y="199"/>
                    <a:pt x="65" y="199"/>
                  </a:cubicBezTo>
                  <a:cubicBezTo>
                    <a:pt x="156" y="199"/>
                    <a:pt x="156" y="199"/>
                    <a:pt x="156" y="199"/>
                  </a:cubicBezTo>
                  <a:cubicBezTo>
                    <a:pt x="158" y="199"/>
                    <a:pt x="159" y="201"/>
                    <a:pt x="159" y="203"/>
                  </a:cubicBezTo>
                  <a:cubicBezTo>
                    <a:pt x="159" y="205"/>
                    <a:pt x="158" y="207"/>
                    <a:pt x="156" y="207"/>
                  </a:cubicBezTo>
                  <a:close/>
                  <a:moveTo>
                    <a:pt x="216" y="0"/>
                  </a:moveTo>
                  <a:cubicBezTo>
                    <a:pt x="4" y="0"/>
                    <a:pt x="4" y="0"/>
                    <a:pt x="4" y="0"/>
                  </a:cubicBezTo>
                  <a:cubicBezTo>
                    <a:pt x="2" y="0"/>
                    <a:pt x="0" y="1"/>
                    <a:pt x="0" y="3"/>
                  </a:cubicBezTo>
                  <a:cubicBezTo>
                    <a:pt x="0" y="36"/>
                    <a:pt x="0" y="36"/>
                    <a:pt x="0" y="36"/>
                  </a:cubicBezTo>
                  <a:cubicBezTo>
                    <a:pt x="0" y="38"/>
                    <a:pt x="2" y="40"/>
                    <a:pt x="4" y="40"/>
                  </a:cubicBezTo>
                  <a:cubicBezTo>
                    <a:pt x="216" y="40"/>
                    <a:pt x="216" y="40"/>
                    <a:pt x="216" y="40"/>
                  </a:cubicBezTo>
                  <a:cubicBezTo>
                    <a:pt x="218" y="40"/>
                    <a:pt x="220" y="38"/>
                    <a:pt x="220" y="36"/>
                  </a:cubicBezTo>
                  <a:cubicBezTo>
                    <a:pt x="220" y="3"/>
                    <a:pt x="220" y="3"/>
                    <a:pt x="220" y="3"/>
                  </a:cubicBezTo>
                  <a:cubicBezTo>
                    <a:pt x="220" y="1"/>
                    <a:pt x="218" y="0"/>
                    <a:pt x="216" y="0"/>
                  </a:cubicBezTo>
                  <a:close/>
                  <a:moveTo>
                    <a:pt x="34" y="31"/>
                  </a:moveTo>
                  <a:cubicBezTo>
                    <a:pt x="27" y="31"/>
                    <a:pt x="22" y="26"/>
                    <a:pt x="22" y="19"/>
                  </a:cubicBezTo>
                  <a:cubicBezTo>
                    <a:pt x="22" y="13"/>
                    <a:pt x="27" y="8"/>
                    <a:pt x="34" y="8"/>
                  </a:cubicBezTo>
                  <a:cubicBezTo>
                    <a:pt x="40" y="8"/>
                    <a:pt x="45" y="13"/>
                    <a:pt x="45" y="19"/>
                  </a:cubicBezTo>
                  <a:cubicBezTo>
                    <a:pt x="45" y="26"/>
                    <a:pt x="40" y="31"/>
                    <a:pt x="34" y="31"/>
                  </a:cubicBezTo>
                  <a:close/>
                  <a:moveTo>
                    <a:pt x="71" y="31"/>
                  </a:moveTo>
                  <a:cubicBezTo>
                    <a:pt x="65" y="31"/>
                    <a:pt x="60" y="26"/>
                    <a:pt x="60" y="19"/>
                  </a:cubicBezTo>
                  <a:cubicBezTo>
                    <a:pt x="60" y="13"/>
                    <a:pt x="65" y="8"/>
                    <a:pt x="71" y="8"/>
                  </a:cubicBezTo>
                  <a:cubicBezTo>
                    <a:pt x="78" y="8"/>
                    <a:pt x="83" y="13"/>
                    <a:pt x="83" y="19"/>
                  </a:cubicBezTo>
                  <a:cubicBezTo>
                    <a:pt x="83" y="26"/>
                    <a:pt x="78" y="31"/>
                    <a:pt x="71" y="31"/>
                  </a:cubicBezTo>
                  <a:close/>
                  <a:moveTo>
                    <a:pt x="109" y="31"/>
                  </a:moveTo>
                  <a:cubicBezTo>
                    <a:pt x="103" y="31"/>
                    <a:pt x="98" y="26"/>
                    <a:pt x="98" y="19"/>
                  </a:cubicBezTo>
                  <a:cubicBezTo>
                    <a:pt x="98" y="13"/>
                    <a:pt x="103" y="8"/>
                    <a:pt x="109" y="8"/>
                  </a:cubicBezTo>
                  <a:cubicBezTo>
                    <a:pt x="116" y="8"/>
                    <a:pt x="121" y="13"/>
                    <a:pt x="121" y="19"/>
                  </a:cubicBezTo>
                  <a:cubicBezTo>
                    <a:pt x="121" y="26"/>
                    <a:pt x="116" y="31"/>
                    <a:pt x="109" y="31"/>
                  </a:cubicBezTo>
                  <a:close/>
                  <a:moveTo>
                    <a:pt x="147" y="31"/>
                  </a:moveTo>
                  <a:cubicBezTo>
                    <a:pt x="141" y="31"/>
                    <a:pt x="136" y="26"/>
                    <a:pt x="136" y="19"/>
                  </a:cubicBezTo>
                  <a:cubicBezTo>
                    <a:pt x="136" y="13"/>
                    <a:pt x="141" y="8"/>
                    <a:pt x="147" y="8"/>
                  </a:cubicBezTo>
                  <a:cubicBezTo>
                    <a:pt x="153" y="8"/>
                    <a:pt x="159" y="13"/>
                    <a:pt x="159" y="19"/>
                  </a:cubicBezTo>
                  <a:cubicBezTo>
                    <a:pt x="159" y="26"/>
                    <a:pt x="153" y="31"/>
                    <a:pt x="147" y="31"/>
                  </a:cubicBezTo>
                  <a:close/>
                  <a:moveTo>
                    <a:pt x="185" y="31"/>
                  </a:moveTo>
                  <a:cubicBezTo>
                    <a:pt x="178" y="31"/>
                    <a:pt x="173" y="26"/>
                    <a:pt x="173" y="19"/>
                  </a:cubicBezTo>
                  <a:cubicBezTo>
                    <a:pt x="173" y="13"/>
                    <a:pt x="178" y="8"/>
                    <a:pt x="185" y="8"/>
                  </a:cubicBezTo>
                  <a:cubicBezTo>
                    <a:pt x="191" y="8"/>
                    <a:pt x="196" y="13"/>
                    <a:pt x="196" y="19"/>
                  </a:cubicBezTo>
                  <a:cubicBezTo>
                    <a:pt x="196" y="26"/>
                    <a:pt x="191" y="31"/>
                    <a:pt x="185" y="31"/>
                  </a:cubicBezTo>
                  <a:close/>
                  <a:moveTo>
                    <a:pt x="216" y="42"/>
                  </a:moveTo>
                  <a:cubicBezTo>
                    <a:pt x="4" y="42"/>
                    <a:pt x="4" y="42"/>
                    <a:pt x="4" y="42"/>
                  </a:cubicBezTo>
                  <a:cubicBezTo>
                    <a:pt x="2" y="42"/>
                    <a:pt x="0" y="44"/>
                    <a:pt x="0" y="46"/>
                  </a:cubicBezTo>
                  <a:cubicBezTo>
                    <a:pt x="0" y="181"/>
                    <a:pt x="0" y="181"/>
                    <a:pt x="0" y="181"/>
                  </a:cubicBezTo>
                  <a:cubicBezTo>
                    <a:pt x="0" y="183"/>
                    <a:pt x="2" y="185"/>
                    <a:pt x="4" y="185"/>
                  </a:cubicBezTo>
                  <a:cubicBezTo>
                    <a:pt x="216" y="185"/>
                    <a:pt x="216" y="185"/>
                    <a:pt x="216" y="185"/>
                  </a:cubicBezTo>
                  <a:cubicBezTo>
                    <a:pt x="218" y="185"/>
                    <a:pt x="220" y="183"/>
                    <a:pt x="220" y="181"/>
                  </a:cubicBezTo>
                  <a:cubicBezTo>
                    <a:pt x="220" y="46"/>
                    <a:pt x="220" y="46"/>
                    <a:pt x="220" y="46"/>
                  </a:cubicBezTo>
                  <a:cubicBezTo>
                    <a:pt x="220" y="44"/>
                    <a:pt x="218" y="42"/>
                    <a:pt x="216" y="42"/>
                  </a:cubicBezTo>
                  <a:close/>
                  <a:moveTo>
                    <a:pt x="156" y="59"/>
                  </a:moveTo>
                  <a:cubicBezTo>
                    <a:pt x="65" y="59"/>
                    <a:pt x="65" y="59"/>
                    <a:pt x="65" y="59"/>
                  </a:cubicBezTo>
                  <a:cubicBezTo>
                    <a:pt x="63" y="59"/>
                    <a:pt x="61" y="57"/>
                    <a:pt x="61" y="55"/>
                  </a:cubicBezTo>
                  <a:cubicBezTo>
                    <a:pt x="61" y="53"/>
                    <a:pt x="63" y="52"/>
                    <a:pt x="65" y="52"/>
                  </a:cubicBezTo>
                  <a:cubicBezTo>
                    <a:pt x="156" y="52"/>
                    <a:pt x="156" y="52"/>
                    <a:pt x="156" y="52"/>
                  </a:cubicBezTo>
                  <a:cubicBezTo>
                    <a:pt x="158" y="52"/>
                    <a:pt x="159" y="53"/>
                    <a:pt x="159" y="55"/>
                  </a:cubicBezTo>
                  <a:cubicBezTo>
                    <a:pt x="159" y="57"/>
                    <a:pt x="158" y="59"/>
                    <a:pt x="156" y="59"/>
                  </a:cubicBezTo>
                  <a:close/>
                  <a:moveTo>
                    <a:pt x="155" y="19"/>
                  </a:moveTo>
                  <a:cubicBezTo>
                    <a:pt x="155" y="24"/>
                    <a:pt x="151" y="27"/>
                    <a:pt x="147" y="27"/>
                  </a:cubicBezTo>
                  <a:cubicBezTo>
                    <a:pt x="143" y="27"/>
                    <a:pt x="139" y="24"/>
                    <a:pt x="139" y="19"/>
                  </a:cubicBezTo>
                  <a:cubicBezTo>
                    <a:pt x="139" y="15"/>
                    <a:pt x="143" y="11"/>
                    <a:pt x="147" y="11"/>
                  </a:cubicBezTo>
                  <a:cubicBezTo>
                    <a:pt x="151" y="11"/>
                    <a:pt x="155" y="15"/>
                    <a:pt x="155" y="19"/>
                  </a:cubicBezTo>
                  <a:close/>
                  <a:moveTo>
                    <a:pt x="193" y="19"/>
                  </a:moveTo>
                  <a:cubicBezTo>
                    <a:pt x="193" y="24"/>
                    <a:pt x="189" y="27"/>
                    <a:pt x="185" y="27"/>
                  </a:cubicBezTo>
                  <a:cubicBezTo>
                    <a:pt x="180" y="27"/>
                    <a:pt x="177" y="24"/>
                    <a:pt x="177" y="19"/>
                  </a:cubicBezTo>
                  <a:cubicBezTo>
                    <a:pt x="177" y="15"/>
                    <a:pt x="180" y="11"/>
                    <a:pt x="185" y="11"/>
                  </a:cubicBezTo>
                  <a:cubicBezTo>
                    <a:pt x="189" y="11"/>
                    <a:pt x="193" y="15"/>
                    <a:pt x="193" y="19"/>
                  </a:cubicBezTo>
                  <a:close/>
                  <a:moveTo>
                    <a:pt x="42" y="19"/>
                  </a:moveTo>
                  <a:cubicBezTo>
                    <a:pt x="42" y="24"/>
                    <a:pt x="38" y="27"/>
                    <a:pt x="34" y="27"/>
                  </a:cubicBezTo>
                  <a:cubicBezTo>
                    <a:pt x="29" y="27"/>
                    <a:pt x="26" y="24"/>
                    <a:pt x="26" y="19"/>
                  </a:cubicBezTo>
                  <a:cubicBezTo>
                    <a:pt x="26" y="15"/>
                    <a:pt x="29" y="11"/>
                    <a:pt x="34" y="11"/>
                  </a:cubicBezTo>
                  <a:cubicBezTo>
                    <a:pt x="38" y="11"/>
                    <a:pt x="42" y="15"/>
                    <a:pt x="42" y="19"/>
                  </a:cubicBezTo>
                  <a:close/>
                  <a:moveTo>
                    <a:pt x="117" y="19"/>
                  </a:moveTo>
                  <a:cubicBezTo>
                    <a:pt x="117" y="24"/>
                    <a:pt x="114" y="27"/>
                    <a:pt x="109" y="27"/>
                  </a:cubicBezTo>
                  <a:cubicBezTo>
                    <a:pt x="105" y="27"/>
                    <a:pt x="101" y="24"/>
                    <a:pt x="101" y="19"/>
                  </a:cubicBezTo>
                  <a:cubicBezTo>
                    <a:pt x="101" y="15"/>
                    <a:pt x="105" y="11"/>
                    <a:pt x="109" y="11"/>
                  </a:cubicBezTo>
                  <a:cubicBezTo>
                    <a:pt x="114" y="11"/>
                    <a:pt x="117" y="15"/>
                    <a:pt x="117" y="19"/>
                  </a:cubicBezTo>
                  <a:close/>
                  <a:moveTo>
                    <a:pt x="79" y="19"/>
                  </a:moveTo>
                  <a:cubicBezTo>
                    <a:pt x="79" y="24"/>
                    <a:pt x="76" y="27"/>
                    <a:pt x="71" y="27"/>
                  </a:cubicBezTo>
                  <a:cubicBezTo>
                    <a:pt x="67" y="27"/>
                    <a:pt x="63" y="24"/>
                    <a:pt x="63" y="19"/>
                  </a:cubicBezTo>
                  <a:cubicBezTo>
                    <a:pt x="63" y="15"/>
                    <a:pt x="67" y="11"/>
                    <a:pt x="71" y="11"/>
                  </a:cubicBezTo>
                  <a:cubicBezTo>
                    <a:pt x="76" y="11"/>
                    <a:pt x="79" y="15"/>
                    <a:pt x="79" y="19"/>
                  </a:cubicBezTo>
                  <a:close/>
                </a:path>
              </a:pathLst>
            </a:custGeom>
            <a:solidFill>
              <a:schemeClr val="accent3">
                <a:lumMod val="60000"/>
                <a:lumOff val="40000"/>
              </a:schemeClr>
            </a:solidFill>
            <a:ln w="9525">
              <a:solidFill>
                <a:schemeClr val="bg1"/>
              </a:solidFill>
              <a:round/>
              <a:headEnd/>
              <a:tailEnd/>
            </a:ln>
            <a:extLst/>
          </p:spPr>
          <p:txBody>
            <a:bodyPr vert="horz" wrap="square" lIns="91440" tIns="45720" rIns="91440" bIns="45720" numCol="1" anchor="t" anchorCtr="0" compatLnSpc="1">
              <a:prstTxWarp prst="textNoShape">
                <a:avLst/>
              </a:prstTxWarp>
            </a:bodyPr>
            <a:lstStyle/>
            <a:p>
              <a:endParaRPr lang="en-US"/>
            </a:p>
          </p:txBody>
        </p:sp>
        <p:grpSp>
          <p:nvGrpSpPr>
            <p:cNvPr id="88" name="Group 87"/>
            <p:cNvGrpSpPr/>
            <p:nvPr/>
          </p:nvGrpSpPr>
          <p:grpSpPr>
            <a:xfrm>
              <a:off x="1612510" y="2337724"/>
              <a:ext cx="504499" cy="437516"/>
              <a:chOff x="441325" y="5095875"/>
              <a:chExt cx="234950" cy="209550"/>
            </a:xfrm>
            <a:solidFill>
              <a:schemeClr val="accent3">
                <a:lumMod val="60000"/>
                <a:lumOff val="40000"/>
              </a:schemeClr>
            </a:solidFill>
          </p:grpSpPr>
          <p:sp>
            <p:nvSpPr>
              <p:cNvPr id="89" name="Freeform 23"/>
              <p:cNvSpPr>
                <a:spLocks noEditPoints="1"/>
              </p:cNvSpPr>
              <p:nvPr/>
            </p:nvSpPr>
            <p:spPr bwMode="auto">
              <a:xfrm>
                <a:off x="441325" y="5095875"/>
                <a:ext cx="234950" cy="209550"/>
              </a:xfrm>
              <a:custGeom>
                <a:avLst/>
                <a:gdLst>
                  <a:gd name="T0" fmla="*/ 72 w 74"/>
                  <a:gd name="T1" fmla="*/ 35 h 66"/>
                  <a:gd name="T2" fmla="*/ 69 w 74"/>
                  <a:gd name="T3" fmla="*/ 26 h 66"/>
                  <a:gd name="T4" fmla="*/ 67 w 74"/>
                  <a:gd name="T5" fmla="*/ 25 h 66"/>
                  <a:gd name="T6" fmla="*/ 26 w 74"/>
                  <a:gd name="T7" fmla="*/ 25 h 66"/>
                  <a:gd name="T8" fmla="*/ 26 w 74"/>
                  <a:gd name="T9" fmla="*/ 19 h 66"/>
                  <a:gd name="T10" fmla="*/ 48 w 74"/>
                  <a:gd name="T11" fmla="*/ 19 h 66"/>
                  <a:gd name="T12" fmla="*/ 63 w 74"/>
                  <a:gd name="T13" fmla="*/ 2 h 66"/>
                  <a:gd name="T14" fmla="*/ 63 w 74"/>
                  <a:gd name="T15" fmla="*/ 2 h 66"/>
                  <a:gd name="T16" fmla="*/ 60 w 74"/>
                  <a:gd name="T17" fmla="*/ 0 h 66"/>
                  <a:gd name="T18" fmla="*/ 2 w 74"/>
                  <a:gd name="T19" fmla="*/ 0 h 66"/>
                  <a:gd name="T20" fmla="*/ 0 w 74"/>
                  <a:gd name="T21" fmla="*/ 2 h 66"/>
                  <a:gd name="T22" fmla="*/ 0 w 74"/>
                  <a:gd name="T23" fmla="*/ 63 h 66"/>
                  <a:gd name="T24" fmla="*/ 2 w 74"/>
                  <a:gd name="T25" fmla="*/ 66 h 66"/>
                  <a:gd name="T26" fmla="*/ 57 w 74"/>
                  <a:gd name="T27" fmla="*/ 66 h 66"/>
                  <a:gd name="T28" fmla="*/ 59 w 74"/>
                  <a:gd name="T29" fmla="*/ 65 h 66"/>
                  <a:gd name="T30" fmla="*/ 60 w 74"/>
                  <a:gd name="T31" fmla="*/ 63 h 66"/>
                  <a:gd name="T32" fmla="*/ 60 w 74"/>
                  <a:gd name="T33" fmla="*/ 53 h 66"/>
                  <a:gd name="T34" fmla="*/ 64 w 74"/>
                  <a:gd name="T35" fmla="*/ 53 h 66"/>
                  <a:gd name="T36" fmla="*/ 72 w 74"/>
                  <a:gd name="T37" fmla="*/ 51 h 66"/>
                  <a:gd name="T38" fmla="*/ 72 w 74"/>
                  <a:gd name="T39" fmla="*/ 35 h 66"/>
                  <a:gd name="T40" fmla="*/ 11 w 74"/>
                  <a:gd name="T41" fmla="*/ 15 h 66"/>
                  <a:gd name="T42" fmla="*/ 13 w 74"/>
                  <a:gd name="T43" fmla="*/ 13 h 66"/>
                  <a:gd name="T44" fmla="*/ 15 w 74"/>
                  <a:gd name="T45" fmla="*/ 15 h 66"/>
                  <a:gd name="T46" fmla="*/ 15 w 74"/>
                  <a:gd name="T47" fmla="*/ 41 h 66"/>
                  <a:gd name="T48" fmla="*/ 13 w 74"/>
                  <a:gd name="T49" fmla="*/ 43 h 66"/>
                  <a:gd name="T50" fmla="*/ 11 w 74"/>
                  <a:gd name="T51" fmla="*/ 41 h 66"/>
                  <a:gd name="T52" fmla="*/ 11 w 74"/>
                  <a:gd name="T53" fmla="*/ 15 h 66"/>
                  <a:gd name="T54" fmla="*/ 13 w 74"/>
                  <a:gd name="T55" fmla="*/ 58 h 66"/>
                  <a:gd name="T56" fmla="*/ 10 w 74"/>
                  <a:gd name="T57" fmla="*/ 54 h 66"/>
                  <a:gd name="T58" fmla="*/ 13 w 74"/>
                  <a:gd name="T59" fmla="*/ 51 h 66"/>
                  <a:gd name="T60" fmla="*/ 16 w 74"/>
                  <a:gd name="T61" fmla="*/ 54 h 66"/>
                  <a:gd name="T62" fmla="*/ 13 w 74"/>
                  <a:gd name="T63" fmla="*/ 58 h 66"/>
                  <a:gd name="T64" fmla="*/ 55 w 74"/>
                  <a:gd name="T65" fmla="*/ 51 h 66"/>
                  <a:gd name="T66" fmla="*/ 26 w 74"/>
                  <a:gd name="T67" fmla="*/ 51 h 66"/>
                  <a:gd name="T68" fmla="*/ 26 w 74"/>
                  <a:gd name="T69" fmla="*/ 32 h 66"/>
                  <a:gd name="T70" fmla="*/ 55 w 74"/>
                  <a:gd name="T71" fmla="*/ 32 h 66"/>
                  <a:gd name="T72" fmla="*/ 55 w 74"/>
                  <a:gd name="T73" fmla="*/ 51 h 66"/>
                  <a:gd name="T74" fmla="*/ 67 w 74"/>
                  <a:gd name="T75" fmla="*/ 47 h 66"/>
                  <a:gd name="T76" fmla="*/ 62 w 74"/>
                  <a:gd name="T77" fmla="*/ 48 h 66"/>
                  <a:gd name="T78" fmla="*/ 60 w 74"/>
                  <a:gd name="T79" fmla="*/ 48 h 66"/>
                  <a:gd name="T80" fmla="*/ 60 w 74"/>
                  <a:gd name="T81" fmla="*/ 32 h 66"/>
                  <a:gd name="T82" fmla="*/ 64 w 74"/>
                  <a:gd name="T83" fmla="*/ 32 h 66"/>
                  <a:gd name="T84" fmla="*/ 67 w 74"/>
                  <a:gd name="T85" fmla="*/ 47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4" h="66">
                    <a:moveTo>
                      <a:pt x="72" y="35"/>
                    </a:moveTo>
                    <a:cubicBezTo>
                      <a:pt x="71" y="31"/>
                      <a:pt x="69" y="27"/>
                      <a:pt x="69" y="26"/>
                    </a:cubicBezTo>
                    <a:cubicBezTo>
                      <a:pt x="69" y="26"/>
                      <a:pt x="68" y="25"/>
                      <a:pt x="67" y="25"/>
                    </a:cubicBezTo>
                    <a:cubicBezTo>
                      <a:pt x="26" y="25"/>
                      <a:pt x="26" y="25"/>
                      <a:pt x="26" y="25"/>
                    </a:cubicBezTo>
                    <a:cubicBezTo>
                      <a:pt x="26" y="19"/>
                      <a:pt x="26" y="19"/>
                      <a:pt x="26" y="19"/>
                    </a:cubicBezTo>
                    <a:cubicBezTo>
                      <a:pt x="48" y="19"/>
                      <a:pt x="48" y="19"/>
                      <a:pt x="48" y="19"/>
                    </a:cubicBezTo>
                    <a:cubicBezTo>
                      <a:pt x="54" y="19"/>
                      <a:pt x="63" y="18"/>
                      <a:pt x="63" y="2"/>
                    </a:cubicBezTo>
                    <a:cubicBezTo>
                      <a:pt x="63" y="2"/>
                      <a:pt x="63" y="2"/>
                      <a:pt x="63" y="2"/>
                    </a:cubicBezTo>
                    <a:cubicBezTo>
                      <a:pt x="63" y="1"/>
                      <a:pt x="62" y="0"/>
                      <a:pt x="60" y="0"/>
                    </a:cubicBezTo>
                    <a:cubicBezTo>
                      <a:pt x="2" y="0"/>
                      <a:pt x="2" y="0"/>
                      <a:pt x="2" y="0"/>
                    </a:cubicBezTo>
                    <a:cubicBezTo>
                      <a:pt x="1" y="0"/>
                      <a:pt x="0" y="1"/>
                      <a:pt x="0" y="2"/>
                    </a:cubicBezTo>
                    <a:cubicBezTo>
                      <a:pt x="0" y="63"/>
                      <a:pt x="0" y="63"/>
                      <a:pt x="0" y="63"/>
                    </a:cubicBezTo>
                    <a:cubicBezTo>
                      <a:pt x="0" y="65"/>
                      <a:pt x="1" y="66"/>
                      <a:pt x="2" y="66"/>
                    </a:cubicBezTo>
                    <a:cubicBezTo>
                      <a:pt x="57" y="66"/>
                      <a:pt x="57" y="66"/>
                      <a:pt x="57" y="66"/>
                    </a:cubicBezTo>
                    <a:cubicBezTo>
                      <a:pt x="58" y="66"/>
                      <a:pt x="58" y="66"/>
                      <a:pt x="59" y="65"/>
                    </a:cubicBezTo>
                    <a:cubicBezTo>
                      <a:pt x="60" y="65"/>
                      <a:pt x="60" y="64"/>
                      <a:pt x="60" y="63"/>
                    </a:cubicBezTo>
                    <a:cubicBezTo>
                      <a:pt x="60" y="53"/>
                      <a:pt x="60" y="53"/>
                      <a:pt x="60" y="53"/>
                    </a:cubicBezTo>
                    <a:cubicBezTo>
                      <a:pt x="61" y="53"/>
                      <a:pt x="63" y="53"/>
                      <a:pt x="64" y="53"/>
                    </a:cubicBezTo>
                    <a:cubicBezTo>
                      <a:pt x="67" y="53"/>
                      <a:pt x="70" y="53"/>
                      <a:pt x="72" y="51"/>
                    </a:cubicBezTo>
                    <a:cubicBezTo>
                      <a:pt x="74" y="48"/>
                      <a:pt x="74" y="42"/>
                      <a:pt x="72" y="35"/>
                    </a:cubicBezTo>
                    <a:close/>
                    <a:moveTo>
                      <a:pt x="11" y="15"/>
                    </a:moveTo>
                    <a:cubicBezTo>
                      <a:pt x="11" y="14"/>
                      <a:pt x="12" y="13"/>
                      <a:pt x="13" y="13"/>
                    </a:cubicBezTo>
                    <a:cubicBezTo>
                      <a:pt x="14" y="13"/>
                      <a:pt x="15" y="14"/>
                      <a:pt x="15" y="15"/>
                    </a:cubicBezTo>
                    <a:cubicBezTo>
                      <a:pt x="15" y="41"/>
                      <a:pt x="15" y="41"/>
                      <a:pt x="15" y="41"/>
                    </a:cubicBezTo>
                    <a:cubicBezTo>
                      <a:pt x="15" y="42"/>
                      <a:pt x="14" y="43"/>
                      <a:pt x="13" y="43"/>
                    </a:cubicBezTo>
                    <a:cubicBezTo>
                      <a:pt x="12" y="43"/>
                      <a:pt x="11" y="42"/>
                      <a:pt x="11" y="41"/>
                    </a:cubicBezTo>
                    <a:lnTo>
                      <a:pt x="11" y="15"/>
                    </a:lnTo>
                    <a:close/>
                    <a:moveTo>
                      <a:pt x="13" y="58"/>
                    </a:moveTo>
                    <a:cubicBezTo>
                      <a:pt x="11" y="58"/>
                      <a:pt x="10" y="56"/>
                      <a:pt x="10" y="54"/>
                    </a:cubicBezTo>
                    <a:cubicBezTo>
                      <a:pt x="10" y="53"/>
                      <a:pt x="11" y="51"/>
                      <a:pt x="13" y="51"/>
                    </a:cubicBezTo>
                    <a:cubicBezTo>
                      <a:pt x="15" y="51"/>
                      <a:pt x="16" y="53"/>
                      <a:pt x="16" y="54"/>
                    </a:cubicBezTo>
                    <a:cubicBezTo>
                      <a:pt x="16" y="56"/>
                      <a:pt x="15" y="58"/>
                      <a:pt x="13" y="58"/>
                    </a:cubicBezTo>
                    <a:close/>
                    <a:moveTo>
                      <a:pt x="55" y="51"/>
                    </a:moveTo>
                    <a:cubicBezTo>
                      <a:pt x="26" y="51"/>
                      <a:pt x="26" y="51"/>
                      <a:pt x="26" y="51"/>
                    </a:cubicBezTo>
                    <a:cubicBezTo>
                      <a:pt x="26" y="32"/>
                      <a:pt x="26" y="32"/>
                      <a:pt x="26" y="32"/>
                    </a:cubicBezTo>
                    <a:cubicBezTo>
                      <a:pt x="55" y="32"/>
                      <a:pt x="55" y="32"/>
                      <a:pt x="55" y="32"/>
                    </a:cubicBezTo>
                    <a:lnTo>
                      <a:pt x="55" y="51"/>
                    </a:lnTo>
                    <a:close/>
                    <a:moveTo>
                      <a:pt x="67" y="47"/>
                    </a:moveTo>
                    <a:cubicBezTo>
                      <a:pt x="66" y="48"/>
                      <a:pt x="64" y="48"/>
                      <a:pt x="62" y="48"/>
                    </a:cubicBezTo>
                    <a:cubicBezTo>
                      <a:pt x="61" y="48"/>
                      <a:pt x="60" y="48"/>
                      <a:pt x="60" y="48"/>
                    </a:cubicBezTo>
                    <a:cubicBezTo>
                      <a:pt x="60" y="32"/>
                      <a:pt x="60" y="32"/>
                      <a:pt x="60" y="32"/>
                    </a:cubicBezTo>
                    <a:cubicBezTo>
                      <a:pt x="64" y="32"/>
                      <a:pt x="64" y="32"/>
                      <a:pt x="64" y="32"/>
                    </a:cubicBezTo>
                    <a:cubicBezTo>
                      <a:pt x="67" y="36"/>
                      <a:pt x="69" y="44"/>
                      <a:pt x="67" y="47"/>
                    </a:cubicBezTo>
                    <a:close/>
                  </a:path>
                </a:pathLst>
              </a:custGeom>
              <a:grpFill/>
              <a:ln w="9525">
                <a:solidFill>
                  <a:schemeClr val="bg1"/>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90" name="Rectangle 24"/>
              <p:cNvSpPr>
                <a:spLocks noChangeArrowheads="1"/>
              </p:cNvSpPr>
              <p:nvPr/>
            </p:nvSpPr>
            <p:spPr bwMode="auto">
              <a:xfrm>
                <a:off x="533400" y="5226050"/>
                <a:ext cx="73025" cy="22225"/>
              </a:xfrm>
              <a:prstGeom prst="rect">
                <a:avLst/>
              </a:prstGeom>
              <a:grpFill/>
              <a:ln w="9525">
                <a:solidFill>
                  <a:schemeClr val="bg1"/>
                </a:solidFill>
                <a:miter lim="800000"/>
                <a:headEnd/>
                <a:tailEnd/>
              </a:ln>
              <a:extLst/>
            </p:spPr>
            <p:txBody>
              <a:bodyPr vert="horz" wrap="square" lIns="91440" tIns="45720" rIns="91440" bIns="45720" numCol="1" anchor="t" anchorCtr="0" compatLnSpc="1">
                <a:prstTxWarp prst="textNoShape">
                  <a:avLst/>
                </a:prstTxWarp>
              </a:bodyPr>
              <a:lstStyle/>
              <a:p>
                <a:endParaRPr lang="en-US"/>
              </a:p>
            </p:txBody>
          </p:sp>
        </p:grpSp>
        <p:grpSp>
          <p:nvGrpSpPr>
            <p:cNvPr id="91" name="Group 90"/>
            <p:cNvGrpSpPr/>
            <p:nvPr/>
          </p:nvGrpSpPr>
          <p:grpSpPr>
            <a:xfrm>
              <a:off x="187225" y="1080831"/>
              <a:ext cx="830673" cy="1649408"/>
              <a:chOff x="8178597" y="4907389"/>
              <a:chExt cx="830673" cy="1649408"/>
            </a:xfrm>
          </p:grpSpPr>
          <p:sp>
            <p:nvSpPr>
              <p:cNvPr id="92" name="Rectangle 138"/>
              <p:cNvSpPr>
                <a:spLocks noChangeArrowheads="1"/>
              </p:cNvSpPr>
              <p:nvPr/>
            </p:nvSpPr>
            <p:spPr bwMode="auto">
              <a:xfrm>
                <a:off x="8178597" y="4907389"/>
                <a:ext cx="830673" cy="1649408"/>
              </a:xfrm>
              <a:prstGeom prst="rect">
                <a:avLst/>
              </a:pr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3" name="Oval 88"/>
              <p:cNvSpPr>
                <a:spLocks noChangeArrowheads="1"/>
              </p:cNvSpPr>
              <p:nvPr/>
            </p:nvSpPr>
            <p:spPr bwMode="auto">
              <a:xfrm>
                <a:off x="8840250" y="5531981"/>
                <a:ext cx="95927" cy="95927"/>
              </a:xfrm>
              <a:prstGeom prst="ellipse">
                <a:avLst/>
              </a:prstGeom>
              <a:solidFill>
                <a:schemeClr val="bg1"/>
              </a:solid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94" name="Freeform 90"/>
              <p:cNvSpPr>
                <a:spLocks noEditPoints="1"/>
              </p:cNvSpPr>
              <p:nvPr/>
            </p:nvSpPr>
            <p:spPr bwMode="auto">
              <a:xfrm>
                <a:off x="8854125" y="5732093"/>
                <a:ext cx="58622" cy="215835"/>
              </a:xfrm>
              <a:custGeom>
                <a:avLst/>
                <a:gdLst>
                  <a:gd name="T0" fmla="*/ 19 w 22"/>
                  <a:gd name="T1" fmla="*/ 0 h 81"/>
                  <a:gd name="T2" fmla="*/ 3 w 22"/>
                  <a:gd name="T3" fmla="*/ 0 h 81"/>
                  <a:gd name="T4" fmla="*/ 0 w 22"/>
                  <a:gd name="T5" fmla="*/ 3 h 81"/>
                  <a:gd name="T6" fmla="*/ 0 w 22"/>
                  <a:gd name="T7" fmla="*/ 78 h 81"/>
                  <a:gd name="T8" fmla="*/ 3 w 22"/>
                  <a:gd name="T9" fmla="*/ 81 h 81"/>
                  <a:gd name="T10" fmla="*/ 19 w 22"/>
                  <a:gd name="T11" fmla="*/ 81 h 81"/>
                  <a:gd name="T12" fmla="*/ 22 w 22"/>
                  <a:gd name="T13" fmla="*/ 78 h 81"/>
                  <a:gd name="T14" fmla="*/ 22 w 22"/>
                  <a:gd name="T15" fmla="*/ 3 h 81"/>
                  <a:gd name="T16" fmla="*/ 19 w 22"/>
                  <a:gd name="T17" fmla="*/ 0 h 81"/>
                  <a:gd name="T18" fmla="*/ 14 w 22"/>
                  <a:gd name="T19" fmla="*/ 65 h 81"/>
                  <a:gd name="T20" fmla="*/ 14 w 22"/>
                  <a:gd name="T21" fmla="*/ 71 h 81"/>
                  <a:gd name="T22" fmla="*/ 11 w 22"/>
                  <a:gd name="T23" fmla="*/ 74 h 81"/>
                  <a:gd name="T24" fmla="*/ 8 w 22"/>
                  <a:gd name="T25" fmla="*/ 71 h 81"/>
                  <a:gd name="T26" fmla="*/ 8 w 22"/>
                  <a:gd name="T27" fmla="*/ 65 h 81"/>
                  <a:gd name="T28" fmla="*/ 7 w 22"/>
                  <a:gd name="T29" fmla="*/ 61 h 81"/>
                  <a:gd name="T30" fmla="*/ 11 w 22"/>
                  <a:gd name="T31" fmla="*/ 57 h 81"/>
                  <a:gd name="T32" fmla="*/ 16 w 22"/>
                  <a:gd name="T33" fmla="*/ 61 h 81"/>
                  <a:gd name="T34" fmla="*/ 14 w 22"/>
                  <a:gd name="T35" fmla="*/ 6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 h="81">
                    <a:moveTo>
                      <a:pt x="19" y="0"/>
                    </a:moveTo>
                    <a:cubicBezTo>
                      <a:pt x="3" y="0"/>
                      <a:pt x="3" y="0"/>
                      <a:pt x="3" y="0"/>
                    </a:cubicBezTo>
                    <a:cubicBezTo>
                      <a:pt x="1" y="0"/>
                      <a:pt x="0" y="1"/>
                      <a:pt x="0" y="3"/>
                    </a:cubicBezTo>
                    <a:cubicBezTo>
                      <a:pt x="0" y="78"/>
                      <a:pt x="0" y="78"/>
                      <a:pt x="0" y="78"/>
                    </a:cubicBezTo>
                    <a:cubicBezTo>
                      <a:pt x="0" y="80"/>
                      <a:pt x="1" y="81"/>
                      <a:pt x="3" y="81"/>
                    </a:cubicBezTo>
                    <a:cubicBezTo>
                      <a:pt x="19" y="81"/>
                      <a:pt x="19" y="81"/>
                      <a:pt x="19" y="81"/>
                    </a:cubicBezTo>
                    <a:cubicBezTo>
                      <a:pt x="21" y="81"/>
                      <a:pt x="22" y="80"/>
                      <a:pt x="22" y="78"/>
                    </a:cubicBezTo>
                    <a:cubicBezTo>
                      <a:pt x="22" y="3"/>
                      <a:pt x="22" y="3"/>
                      <a:pt x="22" y="3"/>
                    </a:cubicBezTo>
                    <a:cubicBezTo>
                      <a:pt x="22" y="1"/>
                      <a:pt x="21" y="0"/>
                      <a:pt x="19" y="0"/>
                    </a:cubicBezTo>
                    <a:close/>
                    <a:moveTo>
                      <a:pt x="14" y="65"/>
                    </a:moveTo>
                    <a:cubicBezTo>
                      <a:pt x="14" y="71"/>
                      <a:pt x="14" y="71"/>
                      <a:pt x="14" y="71"/>
                    </a:cubicBezTo>
                    <a:cubicBezTo>
                      <a:pt x="14" y="73"/>
                      <a:pt x="13" y="74"/>
                      <a:pt x="11" y="74"/>
                    </a:cubicBezTo>
                    <a:cubicBezTo>
                      <a:pt x="10" y="74"/>
                      <a:pt x="8" y="73"/>
                      <a:pt x="8" y="71"/>
                    </a:cubicBezTo>
                    <a:cubicBezTo>
                      <a:pt x="8" y="65"/>
                      <a:pt x="8" y="65"/>
                      <a:pt x="8" y="65"/>
                    </a:cubicBezTo>
                    <a:cubicBezTo>
                      <a:pt x="7" y="64"/>
                      <a:pt x="7" y="63"/>
                      <a:pt x="7" y="61"/>
                    </a:cubicBezTo>
                    <a:cubicBezTo>
                      <a:pt x="7" y="59"/>
                      <a:pt x="9" y="57"/>
                      <a:pt x="11" y="57"/>
                    </a:cubicBezTo>
                    <a:cubicBezTo>
                      <a:pt x="14" y="57"/>
                      <a:pt x="16" y="59"/>
                      <a:pt x="16" y="61"/>
                    </a:cubicBezTo>
                    <a:cubicBezTo>
                      <a:pt x="16" y="63"/>
                      <a:pt x="15" y="64"/>
                      <a:pt x="14" y="65"/>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95" name="Oval 89"/>
              <p:cNvSpPr>
                <a:spLocks noChangeArrowheads="1"/>
              </p:cNvSpPr>
              <p:nvPr/>
            </p:nvSpPr>
            <p:spPr bwMode="auto">
              <a:xfrm>
                <a:off x="8874890" y="5563957"/>
                <a:ext cx="29311" cy="31976"/>
              </a:xfrm>
              <a:prstGeom prst="ellipse">
                <a:avLst/>
              </a:prstGeom>
              <a:solidFill>
                <a:srgbClr val="9294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Freeform 91"/>
              <p:cNvSpPr>
                <a:spLocks/>
              </p:cNvSpPr>
              <p:nvPr/>
            </p:nvSpPr>
            <p:spPr bwMode="auto">
              <a:xfrm>
                <a:off x="8720269" y="5767860"/>
                <a:ext cx="159878" cy="37305"/>
              </a:xfrm>
              <a:custGeom>
                <a:avLst/>
                <a:gdLst>
                  <a:gd name="T0" fmla="*/ 2 w 60"/>
                  <a:gd name="T1" fmla="*/ 6 h 14"/>
                  <a:gd name="T2" fmla="*/ 7 w 60"/>
                  <a:gd name="T3" fmla="*/ 6 h 14"/>
                  <a:gd name="T4" fmla="*/ 30 w 60"/>
                  <a:gd name="T5" fmla="*/ 5 h 14"/>
                  <a:gd name="T6" fmla="*/ 58 w 60"/>
                  <a:gd name="T7" fmla="*/ 2 h 14"/>
                  <a:gd name="T8" fmla="*/ 60 w 60"/>
                  <a:gd name="T9" fmla="*/ 7 h 14"/>
                  <a:gd name="T10" fmla="*/ 55 w 60"/>
                  <a:gd name="T11" fmla="*/ 12 h 14"/>
                  <a:gd name="T12" fmla="*/ 51 w 60"/>
                  <a:gd name="T13" fmla="*/ 9 h 14"/>
                  <a:gd name="T14" fmla="*/ 51 w 60"/>
                  <a:gd name="T15" fmla="*/ 9 h 14"/>
                  <a:gd name="T16" fmla="*/ 14 w 60"/>
                  <a:gd name="T17" fmla="*/ 13 h 14"/>
                  <a:gd name="T18" fmla="*/ 2 w 60"/>
                  <a:gd name="T19"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14">
                    <a:moveTo>
                      <a:pt x="2" y="6"/>
                    </a:moveTo>
                    <a:cubicBezTo>
                      <a:pt x="2" y="6"/>
                      <a:pt x="4" y="4"/>
                      <a:pt x="7" y="6"/>
                    </a:cubicBezTo>
                    <a:cubicBezTo>
                      <a:pt x="10" y="9"/>
                      <a:pt x="16" y="10"/>
                      <a:pt x="30" y="5"/>
                    </a:cubicBezTo>
                    <a:cubicBezTo>
                      <a:pt x="44" y="0"/>
                      <a:pt x="54" y="0"/>
                      <a:pt x="58" y="2"/>
                    </a:cubicBezTo>
                    <a:cubicBezTo>
                      <a:pt x="59" y="3"/>
                      <a:pt x="60" y="5"/>
                      <a:pt x="60" y="7"/>
                    </a:cubicBezTo>
                    <a:cubicBezTo>
                      <a:pt x="60" y="9"/>
                      <a:pt x="58" y="12"/>
                      <a:pt x="55" y="12"/>
                    </a:cubicBezTo>
                    <a:cubicBezTo>
                      <a:pt x="53" y="12"/>
                      <a:pt x="52" y="10"/>
                      <a:pt x="51" y="9"/>
                    </a:cubicBezTo>
                    <a:cubicBezTo>
                      <a:pt x="51" y="9"/>
                      <a:pt x="51" y="9"/>
                      <a:pt x="51" y="9"/>
                    </a:cubicBezTo>
                    <a:cubicBezTo>
                      <a:pt x="44" y="0"/>
                      <a:pt x="29" y="12"/>
                      <a:pt x="14" y="13"/>
                    </a:cubicBezTo>
                    <a:cubicBezTo>
                      <a:pt x="0" y="14"/>
                      <a:pt x="0" y="7"/>
                      <a:pt x="2" y="6"/>
                    </a:cubicBezTo>
                    <a:close/>
                  </a:path>
                </a:pathLst>
              </a:custGeom>
              <a:solidFill>
                <a:schemeClr val="tx1">
                  <a:lumMod val="75000"/>
                  <a:lumOff val="25000"/>
                </a:schemeClr>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97" name="Rectangle 96"/>
              <p:cNvSpPr/>
              <p:nvPr/>
            </p:nvSpPr>
            <p:spPr bwMode="auto">
              <a:xfrm>
                <a:off x="8238171" y="5162081"/>
                <a:ext cx="204713" cy="163633"/>
              </a:xfrm>
              <a:prstGeom prst="rect">
                <a:avLst/>
              </a:prstGeom>
              <a:solidFill>
                <a:schemeClr val="bg1"/>
              </a:solidFill>
              <a:ln>
                <a:noFill/>
              </a:ln>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err="1" smtClean="0">
                  <a:solidFill>
                    <a:schemeClr val="bg1"/>
                  </a:solidFill>
                </a:endParaRPr>
              </a:p>
            </p:txBody>
          </p:sp>
          <p:sp>
            <p:nvSpPr>
              <p:cNvPr id="98" name="Rectangle 97"/>
              <p:cNvSpPr/>
              <p:nvPr/>
            </p:nvSpPr>
            <p:spPr bwMode="auto">
              <a:xfrm>
                <a:off x="8476031" y="5160653"/>
                <a:ext cx="204713" cy="163633"/>
              </a:xfrm>
              <a:prstGeom prst="rect">
                <a:avLst/>
              </a:prstGeom>
              <a:solidFill>
                <a:schemeClr val="bg1"/>
              </a:solidFill>
              <a:ln>
                <a:noFill/>
              </a:ln>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err="1" smtClean="0">
                  <a:solidFill>
                    <a:schemeClr val="bg1"/>
                  </a:solidFill>
                </a:endParaRPr>
              </a:p>
            </p:txBody>
          </p:sp>
          <p:sp>
            <p:nvSpPr>
              <p:cNvPr id="99" name="Rectangle 98"/>
              <p:cNvSpPr/>
              <p:nvPr/>
            </p:nvSpPr>
            <p:spPr bwMode="auto">
              <a:xfrm>
                <a:off x="8713891" y="5159225"/>
                <a:ext cx="204713" cy="163633"/>
              </a:xfrm>
              <a:prstGeom prst="rect">
                <a:avLst/>
              </a:prstGeom>
              <a:solidFill>
                <a:schemeClr val="bg1"/>
              </a:solidFill>
              <a:ln>
                <a:noFill/>
              </a:ln>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err="1" smtClean="0">
                  <a:solidFill>
                    <a:schemeClr val="bg1"/>
                  </a:solidFill>
                </a:endParaRPr>
              </a:p>
            </p:txBody>
          </p:sp>
        </p:grpSp>
      </p:grpSp>
      <p:sp>
        <p:nvSpPr>
          <p:cNvPr id="114" name="TextBox 113"/>
          <p:cNvSpPr txBox="1"/>
          <p:nvPr/>
        </p:nvSpPr>
        <p:spPr>
          <a:xfrm>
            <a:off x="453585" y="778093"/>
            <a:ext cx="11230761" cy="400110"/>
          </a:xfrm>
          <a:prstGeom prst="rect">
            <a:avLst/>
          </a:prstGeom>
          <a:noFill/>
        </p:spPr>
        <p:txBody>
          <a:bodyPr wrap="square" rtlCol="0">
            <a:spAutoFit/>
          </a:bodyPr>
          <a:lstStyle/>
          <a:p>
            <a:r>
              <a:rPr lang="en-US" sz="2000" b="1" dirty="0" smtClean="0">
                <a:solidFill>
                  <a:schemeClr val="accent5"/>
                </a:solidFill>
                <a:latin typeface="+mj-lt"/>
              </a:rPr>
              <a:t>Vision – Federated Identities and Cloud Integration</a:t>
            </a:r>
            <a:endParaRPr lang="en-US" sz="2000" b="1" dirty="0">
              <a:solidFill>
                <a:schemeClr val="accent5"/>
              </a:solidFill>
              <a:latin typeface="+mj-lt"/>
            </a:endParaRPr>
          </a:p>
        </p:txBody>
      </p:sp>
      <p:pic>
        <p:nvPicPr>
          <p:cNvPr id="10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79274" y="3664116"/>
            <a:ext cx="9144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30222" y="3300193"/>
            <a:ext cx="9144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618045" y="2749716"/>
            <a:ext cx="9144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4" name="Picture 5"/>
          <p:cNvPicPr>
            <a:picLocks noChangeAspect="1" noChangeArrowheads="1"/>
          </p:cNvPicPr>
          <p:nvPr/>
        </p:nvPicPr>
        <p:blipFill rotWithShape="1">
          <a:blip r:embed="rId6">
            <a:extLst>
              <a:ext uri="{28A0092B-C50C-407E-A947-70E740481C1C}">
                <a14:useLocalDpi xmlns:a14="http://schemas.microsoft.com/office/drawing/2010/main" val="0"/>
              </a:ext>
            </a:extLst>
          </a:blip>
          <a:srcRect l="48334" r="1666"/>
          <a:stretch/>
        </p:blipFill>
        <p:spPr bwMode="auto">
          <a:xfrm>
            <a:off x="814366" y="3350803"/>
            <a:ext cx="914400"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5"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23966" y="3800644"/>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6" name="Picture 5"/>
          <p:cNvPicPr>
            <a:picLocks noChangeAspect="1" noChangeArrowheads="1"/>
          </p:cNvPicPr>
          <p:nvPr/>
        </p:nvPicPr>
        <p:blipFill rotWithShape="1">
          <a:blip r:embed="rId6">
            <a:extLst>
              <a:ext uri="{28A0092B-C50C-407E-A947-70E740481C1C}">
                <a14:useLocalDpi xmlns:a14="http://schemas.microsoft.com/office/drawing/2010/main" val="0"/>
              </a:ext>
            </a:extLst>
          </a:blip>
          <a:srcRect l="10197" r="49802"/>
          <a:stretch/>
        </p:blipFill>
        <p:spPr bwMode="auto">
          <a:xfrm>
            <a:off x="3090959" y="4326695"/>
            <a:ext cx="731520"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9"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10429" y="4795615"/>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 name="Straight Arrow Connector 6"/>
          <p:cNvCxnSpPr/>
          <p:nvPr/>
        </p:nvCxnSpPr>
        <p:spPr>
          <a:xfrm flipV="1">
            <a:off x="7174912" y="3087919"/>
            <a:ext cx="2234885" cy="22096"/>
          </a:xfrm>
          <a:prstGeom prst="straightConnector1">
            <a:avLst/>
          </a:prstGeom>
          <a:ln>
            <a:solidFill>
              <a:schemeClr val="accent4">
                <a:lumMod val="75000"/>
              </a:schemeClr>
            </a:solidFill>
            <a:tailEnd type="triangle" w="lg" len="med"/>
          </a:ln>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5734190" y="2636095"/>
            <a:ext cx="1536284" cy="646331"/>
          </a:xfrm>
          <a:prstGeom prst="rect">
            <a:avLst/>
          </a:prstGeom>
          <a:noFill/>
        </p:spPr>
        <p:txBody>
          <a:bodyPr wrap="square" rtlCol="0">
            <a:spAutoFit/>
          </a:bodyPr>
          <a:lstStyle/>
          <a:p>
            <a:pPr algn="ctr"/>
            <a:r>
              <a:rPr lang="en-US" sz="1800" dirty="0" smtClean="0">
                <a:solidFill>
                  <a:schemeClr val="accent4">
                    <a:lumMod val="75000"/>
                  </a:schemeClr>
                </a:solidFill>
              </a:rPr>
              <a:t>Distributes policies</a:t>
            </a:r>
            <a:endParaRPr lang="en-US" sz="1800" dirty="0">
              <a:solidFill>
                <a:schemeClr val="accent4">
                  <a:lumMod val="75000"/>
                </a:schemeClr>
              </a:solidFill>
            </a:endParaRPr>
          </a:p>
        </p:txBody>
      </p:sp>
      <p:sp>
        <p:nvSpPr>
          <p:cNvPr id="111" name="TextBox 110"/>
          <p:cNvSpPr txBox="1"/>
          <p:nvPr/>
        </p:nvSpPr>
        <p:spPr>
          <a:xfrm>
            <a:off x="4594262" y="3309068"/>
            <a:ext cx="1638070" cy="646331"/>
          </a:xfrm>
          <a:prstGeom prst="rect">
            <a:avLst/>
          </a:prstGeom>
          <a:noFill/>
        </p:spPr>
        <p:txBody>
          <a:bodyPr wrap="square" rtlCol="0">
            <a:spAutoFit/>
          </a:bodyPr>
          <a:lstStyle/>
          <a:p>
            <a:pPr algn="ctr"/>
            <a:r>
              <a:rPr lang="en-US" sz="1800" dirty="0" smtClean="0">
                <a:solidFill>
                  <a:schemeClr val="accent2">
                    <a:lumMod val="60000"/>
                    <a:lumOff val="40000"/>
                  </a:schemeClr>
                </a:solidFill>
              </a:rPr>
              <a:t>Distributes memberships</a:t>
            </a:r>
            <a:endParaRPr lang="en-US" sz="1800" dirty="0">
              <a:solidFill>
                <a:schemeClr val="accent2">
                  <a:lumMod val="60000"/>
                  <a:lumOff val="40000"/>
                </a:schemeClr>
              </a:solidFill>
            </a:endParaRPr>
          </a:p>
        </p:txBody>
      </p:sp>
      <p:cxnSp>
        <p:nvCxnSpPr>
          <p:cNvPr id="112" name="Straight Arrow Connector 111"/>
          <p:cNvCxnSpPr/>
          <p:nvPr/>
        </p:nvCxnSpPr>
        <p:spPr>
          <a:xfrm>
            <a:off x="7208934" y="3251729"/>
            <a:ext cx="1641967" cy="380504"/>
          </a:xfrm>
          <a:prstGeom prst="straightConnector1">
            <a:avLst/>
          </a:prstGeom>
          <a:ln>
            <a:solidFill>
              <a:schemeClr val="accent4">
                <a:lumMod val="75000"/>
              </a:schemeClr>
            </a:solidFill>
            <a:tailEnd type="triangle" w="lg" len="med"/>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7083280" y="3350803"/>
            <a:ext cx="788966" cy="449841"/>
          </a:xfrm>
          <a:prstGeom prst="straightConnector1">
            <a:avLst/>
          </a:prstGeom>
          <a:ln>
            <a:solidFill>
              <a:schemeClr val="accent4">
                <a:lumMod val="75000"/>
              </a:schemeClr>
            </a:solidFill>
            <a:tailEnd type="triangle" w="lg" len="med"/>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6190361" y="3773947"/>
            <a:ext cx="1567313" cy="280526"/>
          </a:xfrm>
          <a:prstGeom prst="straightConnector1">
            <a:avLst/>
          </a:prstGeom>
          <a:ln>
            <a:solidFill>
              <a:schemeClr val="accent2">
                <a:lumMod val="60000"/>
                <a:lumOff val="40000"/>
              </a:schemeClr>
            </a:solidFill>
            <a:tailEnd type="triangle" w="lg" len="med"/>
          </a:ln>
        </p:spPr>
        <p:style>
          <a:lnRef idx="2">
            <a:schemeClr val="accent1"/>
          </a:lnRef>
          <a:fillRef idx="0">
            <a:schemeClr val="accent1"/>
          </a:fillRef>
          <a:effectRef idx="1">
            <a:schemeClr val="accent1"/>
          </a:effectRef>
          <a:fontRef idx="minor">
            <a:schemeClr val="tx1"/>
          </a:fontRef>
        </p:style>
      </p:cxnSp>
      <p:sp>
        <p:nvSpPr>
          <p:cNvPr id="31" name="Rounded Rectangle 30"/>
          <p:cNvSpPr/>
          <p:nvPr/>
        </p:nvSpPr>
        <p:spPr>
          <a:xfrm>
            <a:off x="4015229" y="2463684"/>
            <a:ext cx="1716538" cy="646331"/>
          </a:xfrm>
          <a:prstGeom prst="roundRect">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dirty="0" smtClean="0">
                <a:solidFill>
                  <a:schemeClr val="tx1">
                    <a:lumMod val="65000"/>
                    <a:lumOff val="35000"/>
                  </a:schemeClr>
                </a:solidFill>
              </a:rPr>
              <a:t>Security </a:t>
            </a:r>
            <a:r>
              <a:rPr lang="en-US" sz="1800" dirty="0" err="1" smtClean="0">
                <a:solidFill>
                  <a:schemeClr val="tx1">
                    <a:lumMod val="65000"/>
                    <a:lumOff val="35000"/>
                  </a:schemeClr>
                </a:solidFill>
              </a:rPr>
              <a:t>Mgr</a:t>
            </a:r>
            <a:r>
              <a:rPr lang="en-US" sz="1800" dirty="0" smtClean="0">
                <a:solidFill>
                  <a:schemeClr val="tx1">
                    <a:lumMod val="65000"/>
                    <a:lumOff val="35000"/>
                  </a:schemeClr>
                </a:solidFill>
              </a:rPr>
              <a:t> Appliance</a:t>
            </a:r>
            <a:endParaRPr lang="en-US" sz="1800" dirty="0">
              <a:solidFill>
                <a:schemeClr val="tx1">
                  <a:lumMod val="65000"/>
                  <a:lumOff val="35000"/>
                </a:schemeClr>
              </a:solidFill>
            </a:endParaRPr>
          </a:p>
        </p:txBody>
      </p:sp>
      <p:sp>
        <p:nvSpPr>
          <p:cNvPr id="34" name="Cloud 33"/>
          <p:cNvSpPr/>
          <p:nvPr/>
        </p:nvSpPr>
        <p:spPr>
          <a:xfrm>
            <a:off x="953973" y="1561999"/>
            <a:ext cx="2159186" cy="1115018"/>
          </a:xfrm>
          <a:prstGeom prst="cloud">
            <a:avLst/>
          </a:prstGeom>
          <a:solidFill>
            <a:schemeClr val="accent4">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dirty="0" smtClean="0">
                <a:solidFill>
                  <a:schemeClr val="tx1">
                    <a:lumMod val="65000"/>
                    <a:lumOff val="35000"/>
                  </a:schemeClr>
                </a:solidFill>
              </a:rPr>
              <a:t>Federated Identities</a:t>
            </a:r>
            <a:endParaRPr lang="en-US" sz="1800" dirty="0">
              <a:solidFill>
                <a:schemeClr val="tx1">
                  <a:lumMod val="65000"/>
                  <a:lumOff val="35000"/>
                </a:schemeClr>
              </a:solidFill>
            </a:endParaRPr>
          </a:p>
        </p:txBody>
      </p:sp>
      <p:cxnSp>
        <p:nvCxnSpPr>
          <p:cNvPr id="117" name="Straight Arrow Connector 116"/>
          <p:cNvCxnSpPr/>
          <p:nvPr/>
        </p:nvCxnSpPr>
        <p:spPr>
          <a:xfrm flipH="1">
            <a:off x="1786910" y="2901582"/>
            <a:ext cx="200000" cy="730651"/>
          </a:xfrm>
          <a:prstGeom prst="straightConnector1">
            <a:avLst/>
          </a:prstGeom>
          <a:ln>
            <a:solidFill>
              <a:schemeClr val="accent4">
                <a:lumMod val="40000"/>
                <a:lumOff val="60000"/>
              </a:schemeClr>
            </a:solidFill>
            <a:headEnd type="triangle" w="lg" len="med"/>
            <a:tailEnd type="triangle" w="lg" len="med"/>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3177112" y="2508179"/>
            <a:ext cx="733644" cy="278670"/>
          </a:xfrm>
          <a:prstGeom prst="straightConnector1">
            <a:avLst/>
          </a:prstGeom>
          <a:ln>
            <a:solidFill>
              <a:schemeClr val="accent4">
                <a:lumMod val="40000"/>
                <a:lumOff val="60000"/>
              </a:schemeClr>
            </a:solidFill>
            <a:headEnd type="triangle" w="lg" len="med"/>
            <a:tailEnd type="triangle" w="lg" len="med"/>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2513443" y="2803409"/>
            <a:ext cx="733644" cy="1561106"/>
          </a:xfrm>
          <a:prstGeom prst="straightConnector1">
            <a:avLst/>
          </a:prstGeom>
          <a:ln>
            <a:solidFill>
              <a:schemeClr val="accent4">
                <a:lumMod val="40000"/>
                <a:lumOff val="60000"/>
              </a:schemeClr>
            </a:solidFill>
            <a:headEnd type="triangle" w="lg" len="med"/>
            <a:tailEnd type="triangle" w="lg" len="med"/>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flipH="1">
            <a:off x="3775551" y="3280863"/>
            <a:ext cx="515494" cy="1156438"/>
          </a:xfrm>
          <a:prstGeom prst="straightConnector1">
            <a:avLst/>
          </a:prstGeom>
          <a:ln>
            <a:solidFill>
              <a:schemeClr val="accent4">
                <a:lumMod val="40000"/>
                <a:lumOff val="60000"/>
              </a:schemeClr>
            </a:solidFill>
            <a:headEnd type="triangle" w="lg" len="med"/>
            <a:tailEnd type="triangle" w="lg" len="med"/>
          </a:ln>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a:off x="7208934" y="439004"/>
            <a:ext cx="4597467" cy="1815882"/>
          </a:xfrm>
          <a:prstGeom prst="rect">
            <a:avLst/>
          </a:prstGeom>
          <a:noFill/>
        </p:spPr>
        <p:txBody>
          <a:bodyPr wrap="square" rtlCol="0">
            <a:spAutoFit/>
          </a:bodyPr>
          <a:lstStyle/>
          <a:p>
            <a:pPr marL="285750" indent="-285750">
              <a:buFont typeface="Arial" panose="020B0604020202020204" pitchFamily="34" charset="0"/>
              <a:buChar char="•"/>
            </a:pPr>
            <a:r>
              <a:rPr lang="en-US" sz="1600" dirty="0" smtClean="0"/>
              <a:t>Scale requires that the security manager application moves from a handset to an ever-present device in the home.</a:t>
            </a:r>
          </a:p>
          <a:p>
            <a:pPr marL="285750" indent="-285750">
              <a:buFont typeface="Arial" panose="020B0604020202020204" pitchFamily="34" charset="0"/>
              <a:buChar char="•"/>
            </a:pPr>
            <a:r>
              <a:rPr lang="en-US" sz="1600" dirty="0" smtClean="0"/>
              <a:t>Integration with federated identities allows consumers to claim policies and memberships by authenticating with the federated identity services.</a:t>
            </a:r>
            <a:endParaRPr lang="en-US" sz="1600" dirty="0"/>
          </a:p>
        </p:txBody>
      </p:sp>
      <p:sp>
        <p:nvSpPr>
          <p:cNvPr id="130" name="TextBox 129"/>
          <p:cNvSpPr txBox="1"/>
          <p:nvPr/>
        </p:nvSpPr>
        <p:spPr>
          <a:xfrm>
            <a:off x="4696227" y="5034334"/>
            <a:ext cx="7448467" cy="1261884"/>
          </a:xfrm>
          <a:prstGeom prst="rect">
            <a:avLst/>
          </a:prstGeom>
          <a:noFill/>
        </p:spPr>
        <p:txBody>
          <a:bodyPr wrap="square" rtlCol="0">
            <a:spAutoFit/>
          </a:bodyPr>
          <a:lstStyle/>
          <a:p>
            <a:r>
              <a:rPr lang="en-US" sz="2000" dirty="0" smtClean="0"/>
              <a:t>This is one vision.</a:t>
            </a:r>
          </a:p>
          <a:p>
            <a:r>
              <a:rPr lang="en-US" sz="2000" dirty="0" smtClean="0"/>
              <a:t>For more info and to join the conversation, visit</a:t>
            </a:r>
            <a:r>
              <a:rPr lang="en-US" sz="2000" dirty="0" smtClean="0"/>
              <a:t>: </a:t>
            </a:r>
            <a:endParaRPr lang="en-US" sz="2000" dirty="0" smtClean="0"/>
          </a:p>
          <a:p>
            <a:endParaRPr lang="en-US" sz="1400" dirty="0"/>
          </a:p>
          <a:p>
            <a:r>
              <a:rPr lang="en-US" sz="2000" dirty="0" smtClean="0">
                <a:solidFill>
                  <a:schemeClr val="accent2">
                    <a:lumMod val="60000"/>
                    <a:lumOff val="40000"/>
                  </a:schemeClr>
                </a:solidFill>
              </a:rPr>
              <a:t>https</a:t>
            </a:r>
            <a:r>
              <a:rPr lang="en-US" sz="2000" dirty="0">
                <a:solidFill>
                  <a:schemeClr val="accent2">
                    <a:lumMod val="60000"/>
                    <a:lumOff val="40000"/>
                  </a:schemeClr>
                </a:solidFill>
              </a:rPr>
              <a:t>://wiki.allseenalliance.org/core/security_enhancements </a:t>
            </a:r>
          </a:p>
        </p:txBody>
      </p:sp>
    </p:spTree>
    <p:extLst>
      <p:ext uri="{BB962C8B-B14F-4D97-AF65-F5344CB8AC3E}">
        <p14:creationId xmlns:p14="http://schemas.microsoft.com/office/powerpoint/2010/main" val="2204628811"/>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sz="quarter" idx="4294967295"/>
          </p:nvPr>
        </p:nvSpPr>
        <p:spPr>
          <a:xfrm>
            <a:off x="5436722" y="3940175"/>
            <a:ext cx="4932362" cy="1016000"/>
          </a:xfrm>
        </p:spPr>
        <p:txBody>
          <a:bodyPr/>
          <a:lstStyle/>
          <a:p>
            <a:pPr marL="0" indent="0">
              <a:spcBef>
                <a:spcPts val="0"/>
              </a:spcBef>
              <a:buNone/>
            </a:pPr>
            <a:r>
              <a:rPr lang="en-US" dirty="0" smtClean="0"/>
              <a:t>For more information on </a:t>
            </a:r>
            <a:r>
              <a:rPr lang="en-US" dirty="0" err="1" smtClean="0"/>
              <a:t>AllSeen</a:t>
            </a:r>
            <a:r>
              <a:rPr lang="en-US" dirty="0" smtClean="0"/>
              <a:t> Alliance, visit us at: </a:t>
            </a:r>
            <a:r>
              <a:rPr lang="en-US" dirty="0" smtClean="0">
                <a:solidFill>
                  <a:schemeClr val="accent1"/>
                </a:solidFill>
              </a:rPr>
              <a:t>allseenalliance.org</a:t>
            </a:r>
            <a:r>
              <a:rPr lang="en-US" dirty="0" smtClean="0"/>
              <a:t> &amp; </a:t>
            </a:r>
            <a:r>
              <a:rPr lang="en-US" dirty="0" smtClean="0">
                <a:solidFill>
                  <a:schemeClr val="accent2">
                    <a:lumMod val="75000"/>
                  </a:schemeClr>
                </a:solidFill>
              </a:rPr>
              <a:t>allseenalliance.org/news/blogs</a:t>
            </a:r>
            <a:endParaRPr lang="en-US" dirty="0">
              <a:solidFill>
                <a:schemeClr val="accent2">
                  <a:lumMod val="75000"/>
                </a:schemeClr>
              </a:solidFill>
            </a:endParaRPr>
          </a:p>
        </p:txBody>
      </p:sp>
      <p:pic>
        <p:nvPicPr>
          <p:cNvPr id="4" name="Picture 3">
            <a:hlinkClick r:id="rId4"/>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36412" y="2947561"/>
            <a:ext cx="271533" cy="271533"/>
          </a:xfrm>
          <a:prstGeom prst="rect">
            <a:avLst/>
          </a:prstGeom>
        </p:spPr>
      </p:pic>
      <p:pic>
        <p:nvPicPr>
          <p:cNvPr id="5" name="Picture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816243" y="2949293"/>
            <a:ext cx="271533" cy="271533"/>
          </a:xfrm>
          <a:prstGeom prst="rect">
            <a:avLst/>
          </a:prstGeom>
        </p:spPr>
      </p:pic>
      <p:pic>
        <p:nvPicPr>
          <p:cNvPr id="6" name="Picture 5">
            <a:hlinkClick r:id="rId7"/>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421285" y="2949293"/>
            <a:ext cx="271533" cy="271533"/>
          </a:xfrm>
          <a:prstGeom prst="rect">
            <a:avLst/>
          </a:prstGeom>
        </p:spPr>
      </p:pic>
      <p:pic>
        <p:nvPicPr>
          <p:cNvPr id="7" name="Picture 6">
            <a:hlinkClick r:id="rId9"/>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026327" y="2949293"/>
            <a:ext cx="271533" cy="271533"/>
          </a:xfrm>
          <a:prstGeom prst="rect">
            <a:avLst/>
          </a:prstGeom>
        </p:spPr>
      </p:pic>
      <p:pic>
        <p:nvPicPr>
          <p:cNvPr id="8" name="Picture 7">
            <a:hlinkClick r:id="rId11"/>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631370" y="2949293"/>
            <a:ext cx="271533" cy="271533"/>
          </a:xfrm>
          <a:prstGeom prst="rect">
            <a:avLst/>
          </a:prstGeom>
        </p:spPr>
      </p:pic>
      <p:pic>
        <p:nvPicPr>
          <p:cNvPr id="9" name="Picture 8">
            <a:hlinkClick r:id="rId13"/>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9211200" y="2947561"/>
            <a:ext cx="271533" cy="271533"/>
          </a:xfrm>
          <a:prstGeom prst="rect">
            <a:avLst/>
          </a:prstGeom>
        </p:spPr>
      </p:pic>
    </p:spTree>
    <p:extLst>
      <p:ext uri="{BB962C8B-B14F-4D97-AF65-F5344CB8AC3E}">
        <p14:creationId xmlns:p14="http://schemas.microsoft.com/office/powerpoint/2010/main" val="1131412235"/>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AllSeen Alliance 16x9">
  <a:themeElements>
    <a:clrScheme name="AllSeen Color Theme">
      <a:dk1>
        <a:sysClr val="windowText" lastClr="000000"/>
      </a:dk1>
      <a:lt1>
        <a:sysClr val="window" lastClr="FFFFFF"/>
      </a:lt1>
      <a:dk2>
        <a:srgbClr val="008576"/>
      </a:dk2>
      <a:lt2>
        <a:srgbClr val="EEECE1"/>
      </a:lt2>
      <a:accent1>
        <a:srgbClr val="008576"/>
      </a:accent1>
      <a:accent2>
        <a:srgbClr val="005872"/>
      </a:accent2>
      <a:accent3>
        <a:srgbClr val="00C0C2"/>
      </a:accent3>
      <a:accent4>
        <a:srgbClr val="85DDB5"/>
      </a:accent4>
      <a:accent5>
        <a:srgbClr val="807F83"/>
      </a:accent5>
      <a:accent6>
        <a:srgbClr val="BABCBE"/>
      </a:accent6>
      <a:hlink>
        <a:srgbClr val="008576"/>
      </a:hlink>
      <a:folHlink>
        <a:srgbClr val="008576"/>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llSeenAlliance_16x9_Template_R2c_052114" id="{8E75FDF3-1D6D-4350-8156-BBBA5F9620CD}" vid="{ABA66D53-A9C0-4DF4-BCD3-E064A2D1491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5155</TotalTime>
  <Words>1304</Words>
  <Application>Microsoft Office PowerPoint</Application>
  <PresentationFormat>Custom</PresentationFormat>
  <Paragraphs>116</Paragraphs>
  <Slides>8</Slides>
  <Notes>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Qualcomm Office Regular</vt:lpstr>
      <vt:lpstr>AllSeen Alliance 16x9</vt:lpstr>
      <vt:lpstr>AllJoyn Security 2 Feature</vt:lpstr>
      <vt:lpstr>AllJoyn Security 2</vt:lpstr>
      <vt:lpstr>AllJoyn Security 2</vt:lpstr>
      <vt:lpstr>AllJoyn Security 2</vt:lpstr>
      <vt:lpstr>AllJoyn Security 2</vt:lpstr>
      <vt:lpstr>AllJoyn Security 2</vt:lpstr>
      <vt:lpstr>AllJoyn Security 2</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Erin</dc:creator>
  <cp:lastModifiedBy>Lammens, Lisa</cp:lastModifiedBy>
  <cp:revision>245</cp:revision>
  <cp:lastPrinted>2014-07-29T17:07:45Z</cp:lastPrinted>
  <dcterms:created xsi:type="dcterms:W3CDTF">2013-11-19T20:42:06Z</dcterms:created>
  <dcterms:modified xsi:type="dcterms:W3CDTF">2014-09-22T17:59:20Z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1360675249</vt:i4>
  </property>
  <property fmtid="{D5CDD505-2E9C-101B-9397-08002B2CF9AE}" pid="3" name="_NewReviewCycle">
    <vt:lpwstr/>
  </property>
  <property fmtid="{D5CDD505-2E9C-101B-9397-08002B2CF9AE}" pid="4" name="_EmailSubject">
    <vt:lpwstr>Working group roadmaps to be contributed to the Alliance</vt:lpwstr>
  </property>
  <property fmtid="{D5CDD505-2E9C-101B-9397-08002B2CF9AE}" pid="5" name="_AuthorEmail">
    <vt:lpwstr>susanp@qti.qualcomm.com</vt:lpwstr>
  </property>
  <property fmtid="{D5CDD505-2E9C-101B-9397-08002B2CF9AE}" pid="6" name="_AuthorEmailDisplayName">
    <vt:lpwstr>Polizzotto, Susan</vt:lpwstr>
  </property>
  <property fmtid="{D5CDD505-2E9C-101B-9397-08002B2CF9AE}" pid="7" name="_PreviousAdHocReviewCycleID">
    <vt:i4>-91631989</vt:i4>
  </property>
</Properties>
</file>