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58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20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60A67-9ABC-4641-AF9C-03065E87C29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3C98-AB22-224F-88A9-AE7142A5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43436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0267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04DB49-9B60-4423-8CE1-1C5530BD382C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79F8FE-71FC-47E8-96DB-7D7394EDFDC6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E732CE-58B8-47F2-9F43-12104B3D3AEB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36A8188-365C-4C1B-8034-E8007801AF2E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60267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48C16-3816-4ADB-92B0-CB2FE9FA9223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43436"/>
            <a:ext cx="7772400" cy="1102519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82BB2C-9171-4729-B684-437EA619EBB8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D34D5B-5814-4F57-A87D-C6DE4C601CE0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5E3342-8E42-4A0B-8EE1-883EF4336847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A264F0-7B31-448E-91EC-BB36C6CAEACB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1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CF7DB9-2D97-4DDB-817A-C64FB1573F00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68AC5E-C634-4173-8597-910DCE2EE732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82FD55A-E164-4CB6-8B5D-92906B4542E6}" type="datetime3">
              <a:rPr lang="en-US" smtClean="0"/>
              <a:t>31 March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AllSeen</a:t>
            </a:r>
            <a:r>
              <a:rPr lang="en-US" dirty="0" smtClean="0"/>
              <a:t>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8189D6DB-0117-104E-A321-2F94E21D3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Title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Date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ED0A-E674-404F-9C20-58444D113E01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80035"/>
            <a:ext cx="7772400" cy="102155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Subsection 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26D-6F8B-4032-96B2-163D8538366B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iriure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Illum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dolore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feugiat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CB35-2778-4D2E-8FF4-D734797593BE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7D70-AF61-4FAE-A7CB-11311592A37F}" type="datetime3">
              <a:rPr lang="en-US" smtClean="0"/>
              <a:t>31 March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AllSeen Alliance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D6DB-0117-104E-A321-2F94E21D32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59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Title Goes Here</vt:lpstr>
      <vt:lpstr>Subsection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Lisa Lammens</cp:lastModifiedBy>
  <cp:revision>19</cp:revision>
  <dcterms:created xsi:type="dcterms:W3CDTF">2013-11-19T20:42:06Z</dcterms:created>
  <dcterms:modified xsi:type="dcterms:W3CDTF">2014-03-31T19:39:03Z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414688962</vt:i4>
  </property>
  <property fmtid="{D5CDD505-2E9C-101B-9397-08002B2CF9AE}" pid="3" name="_NewReviewCycle">
    <vt:lpwstr/>
  </property>
  <property fmtid="{D5CDD505-2E9C-101B-9397-08002B2CF9AE}" pid="4" name="_EmailSubject">
    <vt:lpwstr>AllSeen Alliance template updates</vt:lpwstr>
  </property>
  <property fmtid="{D5CDD505-2E9C-101B-9397-08002B2CF9AE}" pid="5" name="_AuthorEmail">
    <vt:lpwstr>kittb@qti.qualcomm.com</vt:lpwstr>
  </property>
  <property fmtid="{D5CDD505-2E9C-101B-9397-08002B2CF9AE}" pid="6" name="_AuthorEmailDisplayName">
    <vt:lpwstr>Bearden, Kitt</vt:lpwstr>
  </property>
  <property fmtid="{D5CDD505-2E9C-101B-9397-08002B2CF9AE}" pid="7" name="_PreviousAdHocReviewCycleID">
    <vt:i4>1805158169</vt:i4>
  </property>
</Properties>
</file>