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5" r:id="rId14"/>
    <p:sldId id="286" r:id="rId15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6" d="100"/>
          <a:sy n="106" d="100"/>
        </p:scale>
        <p:origin x="-96" y="-108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115853184"/>
        <c:axId val="115854720"/>
      </c:barChart>
      <c:catAx>
        <c:axId val="115853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115854720"/>
        <c:crosses val="autoZero"/>
        <c:auto val="1"/>
        <c:lblAlgn val="ctr"/>
        <c:lblOffset val="100"/>
        <c:noMultiLvlLbl val="0"/>
      </c:catAx>
      <c:valAx>
        <c:axId val="115854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1158531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3077070925539995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19"/>
          <c:y val="4.7485090803182861E-2"/>
          <c:w val="0.463249367065387"/>
          <c:h val="0.805061206176407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588"/>
          <c:y val="0.21896097583534305"/>
          <c:w val="0.16072394720196362"/>
          <c:h val="0.4571108087126187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5/29/2014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AAFDB015-0542-4225-87CB-667B6494D8BC}" type="datetime3">
              <a:rPr lang="en-US" sz="1000" smtClean="0">
                <a:solidFill>
                  <a:srgbClr val="898989"/>
                </a:solidFill>
              </a:rPr>
              <a:t>29 May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68228" y="1600200"/>
            <a:ext cx="7698310" cy="4262705"/>
          </a:xfrm>
        </p:spPr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5350416" y="5223899"/>
            <a:ext cx="6574617" cy="307777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i="1" dirty="0" smtClean="0"/>
              <a:t>This is where your legal information goes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7" y="334662"/>
            <a:ext cx="8229600" cy="1071027"/>
          </a:xfrm>
        </p:spPr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Icon Library </a:t>
            </a:r>
            <a:br>
              <a:rPr lang="en-US" dirty="0" smtClean="0"/>
            </a:br>
            <a:r>
              <a:rPr lang="en-US" sz="1800" dirty="0"/>
              <a:t>as of May 19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5877" y="3048112"/>
            <a:ext cx="10730686" cy="914400"/>
            <a:chOff x="172663" y="2219105"/>
            <a:chExt cx="10730686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3" y="221910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51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24" y="2290733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92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4841" y="2283113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1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170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909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54379" y="4665780"/>
            <a:ext cx="10646088" cy="914400"/>
            <a:chOff x="172664" y="3499811"/>
            <a:chExt cx="106460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4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448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60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304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80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33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60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440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11467" y="1887695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smtClean="0"/>
              <a:t>First agenda item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smtClean="0"/>
              <a:t>Third agenda item</a:t>
            </a:r>
          </a:p>
          <a:p>
            <a:r>
              <a:rPr lang="en-US" smtClean="0"/>
              <a:t>Fourth agenda item</a:t>
            </a:r>
          </a:p>
          <a:p>
            <a:r>
              <a:rPr lang="en-US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where a quote can go.</a:t>
            </a:r>
            <a:br>
              <a:rPr lang="en-US" smtClean="0"/>
            </a:br>
            <a:r>
              <a:rPr lang="en-US" smtClean="0"/>
              <a:t>Make sure you add the end</a:t>
            </a:r>
            <a:br>
              <a:rPr lang="en-US" smtClean="0"/>
            </a:br>
            <a:r>
              <a:rPr lang="en-US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365</Words>
  <Application>Microsoft Office PowerPoint</Application>
  <PresentationFormat>Custom</PresentationFormat>
  <Paragraphs>98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May 19 2014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Lisa Lammens</cp:lastModifiedBy>
  <cp:revision>202</cp:revision>
  <dcterms:created xsi:type="dcterms:W3CDTF">2013-11-19T20:42:06Z</dcterms:created>
  <dcterms:modified xsi:type="dcterms:W3CDTF">2014-05-29T21:18:06Z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