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5" r:id="rId14"/>
    <p:sldId id="286" r:id="rId15"/>
    <p:sldId id="287" r:id="rId16"/>
    <p:sldId id="289" r:id="rId17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632716049382699E-2"/>
          <c:y val="4.1089743589743599E-2"/>
          <c:w val="0.94239197530864205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</c:v>
                </c:pt>
                <c:pt idx="1">
                  <c:v>2.2999999999999998</c:v>
                </c:pt>
                <c:pt idx="2">
                  <c:v>3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543665296"/>
        <c:axId val="543662944"/>
      </c:barChart>
      <c:catAx>
        <c:axId val="54366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crossAx val="543662944"/>
        <c:crosses val="autoZero"/>
        <c:auto val="1"/>
        <c:lblAlgn val="ctr"/>
        <c:lblOffset val="100"/>
        <c:noMultiLvlLbl val="0"/>
      </c:catAx>
      <c:valAx>
        <c:axId val="543662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5436652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9693955043741901"/>
          <c:y val="0.93077070925539995"/>
          <c:w val="0.62441130056246097"/>
          <c:h val="6.53299421643090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926609026341702"/>
          <c:y val="4.7485090803182903E-2"/>
          <c:w val="0.463249367065387"/>
          <c:h val="0.805061206176406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</c:dPt>
          <c:dPt>
            <c:idx val="7"/>
            <c:bubble3D val="0"/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58%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23%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10%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9%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2058073038808599"/>
          <c:y val="0.21896097583534299"/>
          <c:w val="0.16072394720196401"/>
          <c:h val="0.45711080871261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9/23/2014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18753E-B925-644B-9A42-8CFA4ED463E7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2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2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BE1B8D0-5D3F-7047-8A02-623A7B00EFDA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fld id="{8189D6DB-0117-104E-A321-2F94E21D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1E6B27B1-C792-4CB9-B7BE-75DBA3CDF9D8}" type="datetime3">
              <a:rPr lang="en-US" sz="1000" smtClean="0">
                <a:solidFill>
                  <a:srgbClr val="898989"/>
                </a:solidFill>
              </a:rPr>
              <a:t>23 September 2014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hyperlink" Target="http://bit.ly/1n5b3U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hyperlink" Target="http://bit.ly/1n5b3Ut" TargetMode="Externa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hyperlink" Target="http://bit.ly/1n5b3Ut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2177228"/>
            <a:ext cx="3687990" cy="1846659"/>
          </a:xfrm>
        </p:spPr>
        <p:txBody>
          <a:bodyPr/>
          <a:lstStyle/>
          <a:p>
            <a:r>
              <a:rPr lang="en-US" sz="4000" dirty="0" smtClean="0"/>
              <a:t>Presentation Title Goes Here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SPEAKER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Title or Date,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56448640"/>
              </p:ext>
            </p:extLst>
          </p:nvPr>
        </p:nvGraphicFramePr>
        <p:xfrm>
          <a:off x="1418548" y="118510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2454"/>
              </p:ext>
            </p:extLst>
          </p:nvPr>
        </p:nvGraphicFramePr>
        <p:xfrm>
          <a:off x="528638" y="1865376"/>
          <a:ext cx="11137900" cy="364236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227580"/>
                <a:gridCol w="2227580"/>
                <a:gridCol w="2227580"/>
                <a:gridCol w="2227580"/>
                <a:gridCol w="2227580"/>
              </a:tblGrid>
              <a:tr h="47032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b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68228" y="1600200"/>
            <a:ext cx="7698310" cy="4262705"/>
          </a:xfrm>
        </p:spPr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350416" y="3940348"/>
            <a:ext cx="4931662" cy="10156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52" y="531980"/>
            <a:ext cx="7866518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109384" y="2425015"/>
            <a:ext cx="7097179" cy="2160594"/>
            <a:chOff x="3806170" y="972911"/>
            <a:chExt cx="7097179" cy="21605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97291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llseen-Global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2078" y="2270921"/>
              <a:ext cx="819912" cy="810768"/>
            </a:xfrm>
            <a:prstGeom prst="rect">
              <a:avLst/>
            </a:prstGeom>
          </p:spPr>
        </p:pic>
        <p:pic>
          <p:nvPicPr>
            <p:cNvPr id="10" name="Picture 9" descr="Allseen-IOE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51" y="2219105"/>
              <a:ext cx="914400" cy="914400"/>
            </a:xfrm>
            <a:prstGeom prst="rect">
              <a:avLst/>
            </a:prstGeom>
          </p:spPr>
        </p:pic>
        <p:pic>
          <p:nvPicPr>
            <p:cNvPr id="11" name="Picture 10" descr="Allseen-Lighting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589" y="1044539"/>
              <a:ext cx="524256" cy="771144"/>
            </a:xfrm>
            <a:prstGeom prst="rect">
              <a:avLst/>
            </a:prstGeom>
          </p:spPr>
        </p:pic>
        <p:pic>
          <p:nvPicPr>
            <p:cNvPr id="12" name="Picture 11" descr="Allseen-Music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924" y="2351693"/>
              <a:ext cx="646176" cy="649224"/>
            </a:xfrm>
            <a:prstGeom prst="rect">
              <a:avLst/>
            </a:prstGeom>
          </p:spPr>
        </p:pic>
        <p:pic>
          <p:nvPicPr>
            <p:cNvPr id="13" name="Picture 12" descr="Allseen-People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781" y="1036919"/>
              <a:ext cx="734568" cy="786384"/>
            </a:xfrm>
            <a:prstGeom prst="rect">
              <a:avLst/>
            </a:prstGeom>
          </p:spPr>
        </p:pic>
        <p:pic>
          <p:nvPicPr>
            <p:cNvPr id="19" name="Picture 18" descr="Allseen-WiredConnectivity-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1" y="2219105"/>
              <a:ext cx="600456" cy="9144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170" y="2261809"/>
              <a:ext cx="828993" cy="82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Allseen-Cloud-K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909" y="2385221"/>
              <a:ext cx="853440" cy="58216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54379" y="5288877"/>
            <a:ext cx="10646088" cy="914400"/>
            <a:chOff x="172664" y="3499811"/>
            <a:chExt cx="10646088" cy="914400"/>
          </a:xfrm>
        </p:grpSpPr>
        <p:pic>
          <p:nvPicPr>
            <p:cNvPr id="5" name="Picture 4" descr="Allseen-Appliances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4" y="3656783"/>
              <a:ext cx="880872" cy="600456"/>
            </a:xfrm>
            <a:prstGeom prst="rect">
              <a:avLst/>
            </a:prstGeom>
          </p:spPr>
        </p:pic>
        <p:pic>
          <p:nvPicPr>
            <p:cNvPr id="7" name="Picture 6" descr="Allseen-DigitalClock-K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1408" y="3623255"/>
              <a:ext cx="847344" cy="667512"/>
            </a:xfrm>
            <a:prstGeom prst="rect">
              <a:avLst/>
            </a:prstGeom>
          </p:spPr>
        </p:pic>
        <p:pic>
          <p:nvPicPr>
            <p:cNvPr id="8" name="Picture 7" descr="Allseen-DisplayTelevision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448" y="3624779"/>
              <a:ext cx="859536" cy="664464"/>
            </a:xfrm>
            <a:prstGeom prst="rect">
              <a:avLst/>
            </a:prstGeom>
          </p:spPr>
        </p:pic>
        <p:pic>
          <p:nvPicPr>
            <p:cNvPr id="15" name="Picture 14" descr="Allseen-SmartPhone-K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960" y="3499811"/>
              <a:ext cx="502920" cy="914400"/>
            </a:xfrm>
            <a:prstGeom prst="rect">
              <a:avLst/>
            </a:prstGeom>
          </p:spPr>
        </p:pic>
        <p:pic>
          <p:nvPicPr>
            <p:cNvPr id="16" name="Picture 15" descr="Allseen-Tablet-K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304" y="3544007"/>
              <a:ext cx="682752" cy="826008"/>
            </a:xfrm>
            <a:prstGeom prst="rect">
              <a:avLst/>
            </a:prstGeom>
          </p:spPr>
        </p:pic>
        <p:pic>
          <p:nvPicPr>
            <p:cNvPr id="17" name="Picture 16" descr="Allseen-Technology-K.pn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80" y="3597347"/>
              <a:ext cx="752856" cy="719328"/>
            </a:xfrm>
            <a:prstGeom prst="rect">
              <a:avLst/>
            </a:prstGeom>
          </p:spPr>
        </p:pic>
        <p:pic>
          <p:nvPicPr>
            <p:cNvPr id="18" name="Picture 17" descr="Allseen-WifiAccess-K.pn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336" y="3676595"/>
              <a:ext cx="551688" cy="560832"/>
            </a:xfrm>
            <a:prstGeom prst="rect">
              <a:avLst/>
            </a:prstGeom>
          </p:spPr>
        </p:pic>
        <p:pic>
          <p:nvPicPr>
            <p:cNvPr id="22" name="Picture 21" descr="Allseen-WearableDevice-K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760" y="3571439"/>
              <a:ext cx="524256" cy="771144"/>
            </a:xfrm>
            <a:prstGeom prst="rect">
              <a:avLst/>
            </a:prstGeom>
          </p:spPr>
        </p:pic>
        <p:pic>
          <p:nvPicPr>
            <p:cNvPr id="23" name="Picture 22" descr="Allseen-ConnectedHome-K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440" y="3547055"/>
              <a:ext cx="728472" cy="819912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851870" y="1405157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0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852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852" y="531980"/>
            <a:ext cx="7866518" cy="1007179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851870" y="1405157"/>
            <a:ext cx="7272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2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80" y="2547959"/>
            <a:ext cx="724905" cy="724905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009325" y="3875649"/>
            <a:ext cx="7018157" cy="769250"/>
            <a:chOff x="4009325" y="3875649"/>
            <a:chExt cx="7018157" cy="7692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325" y="3908600"/>
              <a:ext cx="724905" cy="72490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317" y="3908599"/>
              <a:ext cx="724906" cy="72490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310" y="3919993"/>
              <a:ext cx="724906" cy="72490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395" y="3875649"/>
              <a:ext cx="724905" cy="72490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8387" y="3968509"/>
              <a:ext cx="599095" cy="59909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303" y="3908599"/>
              <a:ext cx="659005" cy="659005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33826" y="5433540"/>
            <a:ext cx="10693656" cy="797397"/>
            <a:chOff x="333826" y="5433540"/>
            <a:chExt cx="10693656" cy="797397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477" y="5502736"/>
              <a:ext cx="659005" cy="65900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370" y="5502736"/>
              <a:ext cx="659005" cy="65900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880" y="5532691"/>
              <a:ext cx="599095" cy="5990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140" y="5469786"/>
              <a:ext cx="724905" cy="7249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550" y="5469786"/>
              <a:ext cx="724905" cy="7249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960" y="5469786"/>
              <a:ext cx="724905" cy="72490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26" y="5433540"/>
              <a:ext cx="797397" cy="79739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728" y="5433540"/>
              <a:ext cx="797397" cy="7973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5630" y="5502736"/>
              <a:ext cx="659005" cy="659005"/>
            </a:xfrm>
            <a:prstGeom prst="rect">
              <a:avLst/>
            </a:prstGeom>
          </p:spPr>
        </p:pic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184" y="2547959"/>
            <a:ext cx="724905" cy="7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55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433" y="532736"/>
            <a:ext cx="7864470" cy="1006916"/>
          </a:xfrm>
        </p:spPr>
        <p:txBody>
          <a:bodyPr/>
          <a:lstStyle/>
          <a:p>
            <a:r>
              <a:rPr lang="en-US" dirty="0" err="1"/>
              <a:t>AllSeen</a:t>
            </a:r>
            <a:r>
              <a:rPr lang="en-US" dirty="0"/>
              <a:t> Icon Library </a:t>
            </a:r>
            <a:br>
              <a:rPr lang="en-US" dirty="0"/>
            </a:br>
            <a:r>
              <a:rPr lang="en-US" sz="1800" dirty="0"/>
              <a:t>as of August 28, 2014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852455" y="1405685"/>
            <a:ext cx="7270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icons can be utilized within </a:t>
            </a:r>
            <a:r>
              <a:rPr lang="en-US" sz="1400" dirty="0" err="1"/>
              <a:t>AllSeen</a:t>
            </a:r>
            <a:r>
              <a:rPr lang="en-US" sz="1400" dirty="0"/>
              <a:t> Alliance Marketing and Communication designs and presentations. You may copy the icons here into a presentation or to access the transparent versions </a:t>
            </a:r>
            <a:r>
              <a:rPr lang="en-US" sz="1400" dirty="0">
                <a:hlinkClick r:id="rId3"/>
              </a:rPr>
              <a:t>download PNG versions here </a:t>
            </a:r>
            <a:r>
              <a:rPr lang="en-US" sz="1000" dirty="0"/>
              <a:t>(http://bit.ly/1n5b3Ut)</a:t>
            </a:r>
            <a:r>
              <a:rPr lang="en-US" sz="1400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884700" y="2735617"/>
            <a:ext cx="3295411" cy="668916"/>
            <a:chOff x="7885166" y="2785462"/>
            <a:chExt cx="3296269" cy="66909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2430" y="2785462"/>
              <a:ext cx="659005" cy="65900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9399" y="2795547"/>
              <a:ext cx="659005" cy="65900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166" y="2838445"/>
              <a:ext cx="599095" cy="599095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891628" y="3966537"/>
            <a:ext cx="7288484" cy="797187"/>
            <a:chOff x="3891053" y="3966676"/>
            <a:chExt cx="7290382" cy="79739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053" y="4035871"/>
              <a:ext cx="659005" cy="65900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9249" y="4002920"/>
              <a:ext cx="724906" cy="7249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6530" y="4002921"/>
              <a:ext cx="724905" cy="72490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432" y="4002921"/>
              <a:ext cx="724905" cy="7249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480" y="3966676"/>
              <a:ext cx="797395" cy="79739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711" y="3966676"/>
              <a:ext cx="797395" cy="79739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86" y="5325726"/>
            <a:ext cx="855812" cy="855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38" y="5325726"/>
            <a:ext cx="855812" cy="855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62" y="5325726"/>
            <a:ext cx="855812" cy="8558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15" y="5325726"/>
            <a:ext cx="855812" cy="8558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70" y="5391272"/>
            <a:ext cx="724718" cy="7247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88" y="5282822"/>
            <a:ext cx="941512" cy="9415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4" y="5199063"/>
            <a:ext cx="1035664" cy="103566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0443183" y="5321479"/>
            <a:ext cx="815022" cy="716877"/>
            <a:chOff x="6790222" y="3764008"/>
            <a:chExt cx="776950" cy="68339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222" y="3764008"/>
              <a:ext cx="776950" cy="461314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7178697" y="3898758"/>
              <a:ext cx="0" cy="5486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85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2554545"/>
          </a:xfrm>
        </p:spPr>
        <p:txBody>
          <a:bodyPr/>
          <a:lstStyle/>
          <a:p>
            <a:r>
              <a:rPr lang="en-US" smtClean="0"/>
              <a:t>First agenda item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smtClean="0"/>
              <a:t>Third agenda item</a:t>
            </a:r>
          </a:p>
          <a:p>
            <a:r>
              <a:rPr lang="en-US" smtClean="0"/>
              <a:t>Fourth agenda item</a:t>
            </a:r>
          </a:p>
          <a:p>
            <a:r>
              <a:rPr lang="en-US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where a quote can go.</a:t>
            </a:r>
            <a:br>
              <a:rPr lang="en-US" smtClean="0"/>
            </a:br>
            <a:r>
              <a:rPr lang="en-US" smtClean="0"/>
              <a:t>Make sure you add the end</a:t>
            </a:r>
            <a:br>
              <a:rPr lang="en-US" smtClean="0"/>
            </a:br>
            <a:r>
              <a:rPr lang="en-US" smtClean="0"/>
              <a:t>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Source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First level bullet point number one</a:t>
            </a:r>
          </a:p>
          <a:p>
            <a:r>
              <a:rPr lang="en-US" dirty="0" smtClean="0"/>
              <a:t>First level bullet point number two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1"/>
            <a:r>
              <a:rPr lang="en-US" dirty="0" smtClean="0"/>
              <a:t>Second level bullet point</a:t>
            </a:r>
          </a:p>
          <a:p>
            <a:pPr lvl="2"/>
            <a:r>
              <a:rPr lang="en-US" dirty="0" smtClean="0"/>
              <a:t>Third level bullet point</a:t>
            </a:r>
          </a:p>
          <a:p>
            <a:r>
              <a:rPr lang="en-US" dirty="0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second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This is where supporting copy</a:t>
            </a:r>
            <a:br>
              <a:rPr lang="en-US" smtClean="0"/>
            </a:br>
            <a:r>
              <a:rPr lang="en-US" smtClean="0"/>
              <a:t>for your first subject goes.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</a:p>
          <a:p>
            <a:pPr lvl="1"/>
            <a:r>
              <a:rPr lang="en-US" smtClean="0"/>
              <a:t>Bullet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5161204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276973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</TotalTime>
  <Words>444</Words>
  <Application>Microsoft Office PowerPoint</Application>
  <PresentationFormat>Custom</PresentationFormat>
  <Paragraphs>103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AllSeen Alliance 16x9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Pie Chart</vt:lpstr>
      <vt:lpstr>Table Chart</vt:lpstr>
      <vt:lpstr>PowerPoint Presentation</vt:lpstr>
      <vt:lpstr>PowerPoint Presentation</vt:lpstr>
      <vt:lpstr>AllSeen Icon Library  as of August 28, 2014 </vt:lpstr>
      <vt:lpstr>AllSeen Icon Library  as of August 28, 2014 </vt:lpstr>
      <vt:lpstr>AllSeen Icon Library  as of August 28, 2014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Lammens, Lisa</cp:lastModifiedBy>
  <cp:revision>219</cp:revision>
  <dcterms:created xsi:type="dcterms:W3CDTF">2013-11-19T20:42:06Z</dcterms:created>
  <dcterms:modified xsi:type="dcterms:W3CDTF">2014-09-23T21:59:26Z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