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1" r:id="rId14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4" pos="7349">
          <p15:clr>
            <a:srgbClr val="A4A3A4"/>
          </p15:clr>
        </p15:guide>
        <p15:guide id="5" orient="horz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39"/>
        <p:guide pos="7349"/>
        <p:guide orient="horz"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241382136"/>
        <c:axId val="401516976"/>
      </c:barChart>
      <c:catAx>
        <c:axId val="241382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401516976"/>
        <c:crosses val="autoZero"/>
        <c:auto val="1"/>
        <c:lblAlgn val="ctr"/>
        <c:lblOffset val="100"/>
        <c:noMultiLvlLbl val="0"/>
      </c:catAx>
      <c:valAx>
        <c:axId val="401516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413821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01"/>
          <c:y val="0.93077070925539995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26609026341719"/>
          <c:y val="4.7485090803182861E-2"/>
          <c:w val="0.463249367065387"/>
          <c:h val="0.805061206176407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58%</a:t>
                    </a:r>
                    <a:endParaRPr lang="en-US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23%</a:t>
                    </a:r>
                    <a:endParaRPr lang="en-US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10%</a:t>
                    </a:r>
                    <a:endParaRPr lang="en-US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9%</a:t>
                    </a:r>
                    <a:endParaRPr lang="en-US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2058073038808588"/>
          <c:y val="0.21896097583534305"/>
          <c:w val="0.16072394720196362"/>
          <c:h val="0.4571108087126187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9/24/2014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347472"/>
            <a:ext cx="7699753" cy="646331"/>
          </a:xfrm>
        </p:spPr>
        <p:txBody>
          <a:bodyPr anchor="t" anchorCtr="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347472"/>
            <a:ext cx="11238089" cy="618631"/>
          </a:xfrm>
          <a:prstGeom prst="rect">
            <a:avLst/>
          </a:prstGeom>
        </p:spPr>
        <p:txBody>
          <a:bodyPr vert="horz" lIns="45720" tIns="45720" rIns="4572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8F13D071-DE7E-4975-AACA-280E37F00428}" type="datetime3">
              <a:rPr lang="en-US" sz="1000" smtClean="0">
                <a:solidFill>
                  <a:srgbClr val="898989"/>
                </a:solidFill>
              </a:rPr>
              <a:t>24 September 2014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335" userDrawn="1">
          <p15:clr>
            <a:srgbClr val="F26B43"/>
          </p15:clr>
        </p15:guide>
        <p15:guide id="5" pos="73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56448640"/>
              </p:ext>
            </p:extLst>
          </p:nvPr>
        </p:nvGraphicFramePr>
        <p:xfrm>
          <a:off x="1418548" y="118510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2454"/>
              </p:ext>
            </p:extLst>
          </p:nvPr>
        </p:nvGraphicFramePr>
        <p:xfrm>
          <a:off x="528638" y="1865376"/>
          <a:ext cx="11137900" cy="364236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27580"/>
                <a:gridCol w="2227580"/>
                <a:gridCol w="2227580"/>
                <a:gridCol w="2227580"/>
                <a:gridCol w="2227580"/>
              </a:tblGrid>
              <a:tr h="47032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Summary 1 (First level)</a:t>
            </a:r>
          </a:p>
          <a:p>
            <a:pPr lvl="1"/>
            <a:r>
              <a:rPr lang="en-US" smtClean="0"/>
              <a:t>This is where your summary text goes (second level)</a:t>
            </a:r>
          </a:p>
          <a:p>
            <a:r>
              <a:rPr lang="en-US" smtClean="0"/>
              <a:t>Summary 2 (First level)</a:t>
            </a:r>
          </a:p>
          <a:p>
            <a:pPr lvl="1"/>
            <a:r>
              <a:rPr lang="en-US" smtClean="0"/>
              <a:t>This is where your summary text goes (second level)</a:t>
            </a:r>
          </a:p>
          <a:p>
            <a:r>
              <a:rPr lang="en-US" smtClean="0"/>
              <a:t>Summary 3 (First level)</a:t>
            </a:r>
          </a:p>
          <a:p>
            <a:pPr lvl="1"/>
            <a:r>
              <a:rPr lang="en-US" smtClean="0"/>
              <a:t>This is where your summary text goes (second level)</a:t>
            </a:r>
          </a:p>
          <a:p>
            <a:r>
              <a:rPr lang="en-US" smtClean="0"/>
              <a:t>Summary 4 (First level)</a:t>
            </a:r>
          </a:p>
          <a:p>
            <a:pPr lvl="1"/>
            <a:r>
              <a:rPr lang="en-US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allseenalliance.org &amp; allseenalliance.org/news/blogs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2354491"/>
          </a:xfrm>
        </p:spPr>
        <p:txBody>
          <a:bodyPr/>
          <a:lstStyle/>
          <a:p>
            <a:r>
              <a:rPr lang="en-US" dirty="0" smtClean="0"/>
              <a:t>First level bullet point number one</a:t>
            </a:r>
          </a:p>
          <a:p>
            <a:r>
              <a:rPr lang="en-US" dirty="0" smtClean="0"/>
              <a:t>First level bullet point number two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2"/>
            <a:r>
              <a:rPr lang="en-US" dirty="0" smtClean="0"/>
              <a:t>Third level bullet point</a:t>
            </a:r>
          </a:p>
          <a:p>
            <a:r>
              <a:rPr lang="en-US" dirty="0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5161204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315</Words>
  <Application>Microsoft Office PowerPoint</Application>
  <PresentationFormat>Custom</PresentationFormat>
  <Paragraphs>94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AllSeen Alliance 16x9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206</cp:revision>
  <dcterms:created xsi:type="dcterms:W3CDTF">2013-11-19T20:42:06Z</dcterms:created>
  <dcterms:modified xsi:type="dcterms:W3CDTF">2014-09-24T20:47:52Z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-1020725237</vt:i4>
  </property>
  <property fmtid="{D5CDD505-2E9C-101B-9397-08002B2CF9AE}" pid="3" name="_NewReviewCycle">
    <vt:lpwstr/>
  </property>
  <property fmtid="{D5CDD505-2E9C-101B-9397-08002B2CF9AE}" pid="4" name="_EmailSubject">
    <vt:lpwstr>AllSeen Alliance PPTs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1805158169</vt:i4>
  </property>
</Properties>
</file>