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06" y="-82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4933376"/>
        <c:axId val="34935168"/>
      </c:barChart>
      <c:catAx>
        <c:axId val="34933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4935168"/>
        <c:crosses val="autoZero"/>
        <c:auto val="1"/>
        <c:lblAlgn val="ctr"/>
        <c:lblOffset val="100"/>
        <c:noMultiLvlLbl val="0"/>
      </c:catAx>
      <c:valAx>
        <c:axId val="3493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4933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4/29/2014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For more information on AllSeen Alliance, visit us at: allseenalliance.org &amp; allseenalliance.org/news/blogs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322</Words>
  <Application>Microsoft Office PowerPoint</Application>
  <PresentationFormat>Custom</PresentationFormat>
  <Paragraphs>95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Susan</cp:lastModifiedBy>
  <cp:revision>198</cp:revision>
  <dcterms:created xsi:type="dcterms:W3CDTF">2013-11-19T20:42:06Z</dcterms:created>
  <dcterms:modified xsi:type="dcterms:W3CDTF">2014-04-29T15:12:40Z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